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sldIdLst>
    <p:sldId id="256" r:id="rId2"/>
    <p:sldId id="261" r:id="rId3"/>
    <p:sldId id="266" r:id="rId4"/>
    <p:sldId id="269" r:id="rId5"/>
    <p:sldId id="267" r:id="rId6"/>
    <p:sldId id="273" r:id="rId7"/>
    <p:sldId id="268" r:id="rId8"/>
    <p:sldId id="272" r:id="rId9"/>
    <p:sldId id="271" r:id="rId10"/>
    <p:sldId id="274" r:id="rId11"/>
    <p:sldId id="276" r:id="rId12"/>
    <p:sldId id="275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EBF46D-79F9-4C0E-96FD-95534955B87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AB8807F-BE3B-4415-9E94-96487F31CA10}">
      <dgm:prSet phldrT="[Texte]"/>
      <dgm:spPr/>
      <dgm:t>
        <a:bodyPr/>
        <a:lstStyle/>
        <a:p>
          <a:r>
            <a:rPr lang="fr-FR" dirty="0" err="1"/>
            <a:t>Number</a:t>
          </a:r>
          <a:r>
            <a:rPr lang="fr-FR" dirty="0"/>
            <a:t> of pages</a:t>
          </a:r>
        </a:p>
      </dgm:t>
    </dgm:pt>
    <dgm:pt modelId="{D1A325E4-4ADA-4695-8BD6-E9C260383DAA}" type="parTrans" cxnId="{7A944245-5E61-452F-967F-629662207B88}">
      <dgm:prSet/>
      <dgm:spPr/>
      <dgm:t>
        <a:bodyPr/>
        <a:lstStyle/>
        <a:p>
          <a:endParaRPr lang="fr-FR"/>
        </a:p>
      </dgm:t>
    </dgm:pt>
    <dgm:pt modelId="{F72BC70C-FB58-4623-B8CB-FD697E71BB8C}" type="sibTrans" cxnId="{7A944245-5E61-452F-967F-629662207B88}">
      <dgm:prSet/>
      <dgm:spPr/>
      <dgm:t>
        <a:bodyPr/>
        <a:lstStyle/>
        <a:p>
          <a:endParaRPr lang="fr-FR"/>
        </a:p>
      </dgm:t>
    </dgm:pt>
    <dgm:pt modelId="{3B73B8D8-549B-48BE-84F4-9373061C11B0}">
      <dgm:prSet phldrT="[Texte]"/>
      <dgm:spPr/>
      <dgm:t>
        <a:bodyPr/>
        <a:lstStyle/>
        <a:p>
          <a:r>
            <a:rPr lang="fr-FR" b="1" dirty="0"/>
            <a:t>Html &amp; CSS: </a:t>
          </a:r>
          <a:r>
            <a:rPr lang="fr-FR" dirty="0" err="1"/>
            <a:t>computes</a:t>
          </a:r>
          <a:r>
            <a:rPr lang="fr-FR" dirty="0"/>
            <a:t> </a:t>
          </a:r>
          <a:r>
            <a:rPr lang="fr-FR" dirty="0" err="1"/>
            <a:t>number</a:t>
          </a:r>
          <a:r>
            <a:rPr lang="fr-FR" dirty="0"/>
            <a:t> of </a:t>
          </a:r>
          <a:r>
            <a:rPr lang="fr-FR" dirty="0" err="1"/>
            <a:t>products</a:t>
          </a:r>
          <a:r>
            <a:rPr lang="fr-FR" dirty="0"/>
            <a:t> in total, and </a:t>
          </a:r>
          <a:r>
            <a:rPr lang="fr-FR" dirty="0" err="1"/>
            <a:t>then</a:t>
          </a:r>
          <a:r>
            <a:rPr lang="fr-FR" dirty="0"/>
            <a:t> </a:t>
          </a:r>
          <a:r>
            <a:rPr lang="fr-FR" dirty="0" err="1"/>
            <a:t>number</a:t>
          </a:r>
          <a:r>
            <a:rPr lang="fr-FR" dirty="0"/>
            <a:t> of pages to </a:t>
          </a:r>
          <a:r>
            <a:rPr lang="fr-FR" dirty="0" err="1"/>
            <a:t>scrap</a:t>
          </a:r>
          <a:endParaRPr lang="fr-FR" dirty="0"/>
        </a:p>
      </dgm:t>
    </dgm:pt>
    <dgm:pt modelId="{AF347B27-A0BA-434F-BDE9-3E7E6B8E58A8}" type="parTrans" cxnId="{85F38490-7FC8-418C-AA6D-0E0AB6DF9873}">
      <dgm:prSet/>
      <dgm:spPr/>
      <dgm:t>
        <a:bodyPr/>
        <a:lstStyle/>
        <a:p>
          <a:endParaRPr lang="fr-FR"/>
        </a:p>
      </dgm:t>
    </dgm:pt>
    <dgm:pt modelId="{EF5AA7EA-7A68-43FB-9027-DBF5BD3FE5BB}" type="sibTrans" cxnId="{85F38490-7FC8-418C-AA6D-0E0AB6DF9873}">
      <dgm:prSet/>
      <dgm:spPr/>
      <dgm:t>
        <a:bodyPr/>
        <a:lstStyle/>
        <a:p>
          <a:endParaRPr lang="fr-FR"/>
        </a:p>
      </dgm:t>
    </dgm:pt>
    <dgm:pt modelId="{34B51097-B93C-4040-9F75-1355E7CDDC43}">
      <dgm:prSet phldrT="[Texte]"/>
      <dgm:spPr/>
      <dgm:t>
        <a:bodyPr/>
        <a:lstStyle/>
        <a:p>
          <a:r>
            <a:rPr lang="fr-FR" dirty="0" err="1"/>
            <a:t>Scrapping</a:t>
          </a:r>
          <a:r>
            <a:rPr lang="fr-FR" dirty="0"/>
            <a:t> </a:t>
          </a:r>
          <a:r>
            <a:rPr lang="fr-FR" dirty="0" err="1"/>
            <a:t>method</a:t>
          </a:r>
          <a:endParaRPr lang="fr-FR" dirty="0"/>
        </a:p>
      </dgm:t>
    </dgm:pt>
    <dgm:pt modelId="{A40412E3-E8EA-4139-B5AE-673568860400}" type="parTrans" cxnId="{444AE5DD-919A-4CF8-8DE1-38F0C371510B}">
      <dgm:prSet/>
      <dgm:spPr/>
      <dgm:t>
        <a:bodyPr/>
        <a:lstStyle/>
        <a:p>
          <a:endParaRPr lang="fr-FR"/>
        </a:p>
      </dgm:t>
    </dgm:pt>
    <dgm:pt modelId="{54F2D7E0-E59B-4113-9F09-43985CBCC48D}" type="sibTrans" cxnId="{444AE5DD-919A-4CF8-8DE1-38F0C371510B}">
      <dgm:prSet/>
      <dgm:spPr/>
      <dgm:t>
        <a:bodyPr/>
        <a:lstStyle/>
        <a:p>
          <a:endParaRPr lang="fr-FR"/>
        </a:p>
      </dgm:t>
    </dgm:pt>
    <dgm:pt modelId="{D1132C79-A9A1-48F5-9C77-4651547C1D69}">
      <dgm:prSet phldrT="[Texte]"/>
      <dgm:spPr/>
      <dgm:t>
        <a:bodyPr/>
        <a:lstStyle/>
        <a:p>
          <a:r>
            <a:rPr lang="fr-FR" b="1" dirty="0"/>
            <a:t>API:</a:t>
          </a:r>
          <a:br>
            <a:rPr lang="fr-FR" b="1" dirty="0"/>
          </a:br>
          <a:r>
            <a:rPr lang="fr-FR" dirty="0" err="1"/>
            <a:t>contains</a:t>
          </a:r>
          <a:r>
            <a:rPr lang="fr-FR" dirty="0"/>
            <a:t> more information (e.g. EAN, </a:t>
          </a:r>
          <a:r>
            <a:rPr lang="fr-FR" dirty="0" err="1"/>
            <a:t>price</a:t>
          </a:r>
          <a:r>
            <a:rPr lang="fr-FR" dirty="0"/>
            <a:t> discount, dates for promotions)</a:t>
          </a:r>
        </a:p>
      </dgm:t>
    </dgm:pt>
    <dgm:pt modelId="{B6ACB03E-C28C-44F0-ABAF-38069C30F43E}" type="parTrans" cxnId="{C96E9F43-4F03-4E1C-B3E8-511D5F46ED61}">
      <dgm:prSet/>
      <dgm:spPr/>
      <dgm:t>
        <a:bodyPr/>
        <a:lstStyle/>
        <a:p>
          <a:endParaRPr lang="fr-FR"/>
        </a:p>
      </dgm:t>
    </dgm:pt>
    <dgm:pt modelId="{E7D2CBE2-E5CD-453B-9F4A-25D93E95A7EB}" type="sibTrans" cxnId="{C96E9F43-4F03-4E1C-B3E8-511D5F46ED61}">
      <dgm:prSet/>
      <dgm:spPr/>
      <dgm:t>
        <a:bodyPr/>
        <a:lstStyle/>
        <a:p>
          <a:endParaRPr lang="fr-FR"/>
        </a:p>
      </dgm:t>
    </dgm:pt>
    <dgm:pt modelId="{01648552-9E29-40EE-8B70-214923C76845}" type="pres">
      <dgm:prSet presAssocID="{D1EBF46D-79F9-4C0E-96FD-95534955B878}" presName="Name0" presStyleCnt="0">
        <dgm:presLayoutVars>
          <dgm:dir/>
          <dgm:animLvl val="lvl"/>
          <dgm:resizeHandles val="exact"/>
        </dgm:presLayoutVars>
      </dgm:prSet>
      <dgm:spPr/>
    </dgm:pt>
    <dgm:pt modelId="{1AD896E8-A93D-4982-AF68-F2810782D949}" type="pres">
      <dgm:prSet presAssocID="{6AB8807F-BE3B-4415-9E94-96487F31CA10}" presName="composite" presStyleCnt="0"/>
      <dgm:spPr/>
    </dgm:pt>
    <dgm:pt modelId="{F292A395-1837-4BB6-B243-42713CA55F4C}" type="pres">
      <dgm:prSet presAssocID="{6AB8807F-BE3B-4415-9E94-96487F31CA10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2E8DD606-94F1-4EF3-8408-0EA5613F8B27}" type="pres">
      <dgm:prSet presAssocID="{6AB8807F-BE3B-4415-9E94-96487F31CA10}" presName="desTx" presStyleLbl="alignAccFollowNode1" presStyleIdx="0" presStyleCnt="2">
        <dgm:presLayoutVars>
          <dgm:bulletEnabled val="1"/>
        </dgm:presLayoutVars>
      </dgm:prSet>
      <dgm:spPr/>
    </dgm:pt>
    <dgm:pt modelId="{3C8B410F-1916-48E5-8389-CE6EF21AE6C0}" type="pres">
      <dgm:prSet presAssocID="{F72BC70C-FB58-4623-B8CB-FD697E71BB8C}" presName="space" presStyleCnt="0"/>
      <dgm:spPr/>
    </dgm:pt>
    <dgm:pt modelId="{4E4C1208-362F-45A1-AD90-161BC709099B}" type="pres">
      <dgm:prSet presAssocID="{34B51097-B93C-4040-9F75-1355E7CDDC43}" presName="composite" presStyleCnt="0"/>
      <dgm:spPr/>
    </dgm:pt>
    <dgm:pt modelId="{D4F37CE6-E0C6-46E4-AEFE-19C6050B239B}" type="pres">
      <dgm:prSet presAssocID="{34B51097-B93C-4040-9F75-1355E7CDDC43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39C60B2E-488F-41C8-A8D1-8B891BBAB477}" type="pres">
      <dgm:prSet presAssocID="{34B51097-B93C-4040-9F75-1355E7CDDC43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DC3C2D01-C6BF-445A-9DC5-269385B74798}" type="presOf" srcId="{D1132C79-A9A1-48F5-9C77-4651547C1D69}" destId="{39C60B2E-488F-41C8-A8D1-8B891BBAB477}" srcOrd="0" destOrd="0" presId="urn:microsoft.com/office/officeart/2005/8/layout/hList1"/>
    <dgm:cxn modelId="{9BC73F0D-DACF-455C-8283-3B4B1089638C}" type="presOf" srcId="{6AB8807F-BE3B-4415-9E94-96487F31CA10}" destId="{F292A395-1837-4BB6-B243-42713CA55F4C}" srcOrd="0" destOrd="0" presId="urn:microsoft.com/office/officeart/2005/8/layout/hList1"/>
    <dgm:cxn modelId="{C96E9F43-4F03-4E1C-B3E8-511D5F46ED61}" srcId="{34B51097-B93C-4040-9F75-1355E7CDDC43}" destId="{D1132C79-A9A1-48F5-9C77-4651547C1D69}" srcOrd="0" destOrd="0" parTransId="{B6ACB03E-C28C-44F0-ABAF-38069C30F43E}" sibTransId="{E7D2CBE2-E5CD-453B-9F4A-25D93E95A7EB}"/>
    <dgm:cxn modelId="{7A944245-5E61-452F-967F-629662207B88}" srcId="{D1EBF46D-79F9-4C0E-96FD-95534955B878}" destId="{6AB8807F-BE3B-4415-9E94-96487F31CA10}" srcOrd="0" destOrd="0" parTransId="{D1A325E4-4ADA-4695-8BD6-E9C260383DAA}" sibTransId="{F72BC70C-FB58-4623-B8CB-FD697E71BB8C}"/>
    <dgm:cxn modelId="{85F38490-7FC8-418C-AA6D-0E0AB6DF9873}" srcId="{6AB8807F-BE3B-4415-9E94-96487F31CA10}" destId="{3B73B8D8-549B-48BE-84F4-9373061C11B0}" srcOrd="0" destOrd="0" parTransId="{AF347B27-A0BA-434F-BDE9-3E7E6B8E58A8}" sibTransId="{EF5AA7EA-7A68-43FB-9027-DBF5BD3FE5BB}"/>
    <dgm:cxn modelId="{AA634999-BE83-448B-9017-8367551C71A3}" type="presOf" srcId="{34B51097-B93C-4040-9F75-1355E7CDDC43}" destId="{D4F37CE6-E0C6-46E4-AEFE-19C6050B239B}" srcOrd="0" destOrd="0" presId="urn:microsoft.com/office/officeart/2005/8/layout/hList1"/>
    <dgm:cxn modelId="{49CE8DA6-9F63-41DE-A796-F4799DEBA1B4}" type="presOf" srcId="{3B73B8D8-549B-48BE-84F4-9373061C11B0}" destId="{2E8DD606-94F1-4EF3-8408-0EA5613F8B27}" srcOrd="0" destOrd="0" presId="urn:microsoft.com/office/officeart/2005/8/layout/hList1"/>
    <dgm:cxn modelId="{97FDC5C1-892D-4A5C-BACB-1EDD37912695}" type="presOf" srcId="{D1EBF46D-79F9-4C0E-96FD-95534955B878}" destId="{01648552-9E29-40EE-8B70-214923C76845}" srcOrd="0" destOrd="0" presId="urn:microsoft.com/office/officeart/2005/8/layout/hList1"/>
    <dgm:cxn modelId="{444AE5DD-919A-4CF8-8DE1-38F0C371510B}" srcId="{D1EBF46D-79F9-4C0E-96FD-95534955B878}" destId="{34B51097-B93C-4040-9F75-1355E7CDDC43}" srcOrd="1" destOrd="0" parTransId="{A40412E3-E8EA-4139-B5AE-673568860400}" sibTransId="{54F2D7E0-E59B-4113-9F09-43985CBCC48D}"/>
    <dgm:cxn modelId="{2C5DCD9B-54DF-4489-B0CB-D26DD9AF5519}" type="presParOf" srcId="{01648552-9E29-40EE-8B70-214923C76845}" destId="{1AD896E8-A93D-4982-AF68-F2810782D949}" srcOrd="0" destOrd="0" presId="urn:microsoft.com/office/officeart/2005/8/layout/hList1"/>
    <dgm:cxn modelId="{63496142-43DA-4D90-B8A2-5F30B3B52DF3}" type="presParOf" srcId="{1AD896E8-A93D-4982-AF68-F2810782D949}" destId="{F292A395-1837-4BB6-B243-42713CA55F4C}" srcOrd="0" destOrd="0" presId="urn:microsoft.com/office/officeart/2005/8/layout/hList1"/>
    <dgm:cxn modelId="{F9B53385-5664-481E-A52C-C7BB5FCDD31F}" type="presParOf" srcId="{1AD896E8-A93D-4982-AF68-F2810782D949}" destId="{2E8DD606-94F1-4EF3-8408-0EA5613F8B27}" srcOrd="1" destOrd="0" presId="urn:microsoft.com/office/officeart/2005/8/layout/hList1"/>
    <dgm:cxn modelId="{BC84CC06-2957-4A9B-AA68-B475A87F88AB}" type="presParOf" srcId="{01648552-9E29-40EE-8B70-214923C76845}" destId="{3C8B410F-1916-48E5-8389-CE6EF21AE6C0}" srcOrd="1" destOrd="0" presId="urn:microsoft.com/office/officeart/2005/8/layout/hList1"/>
    <dgm:cxn modelId="{2407F3C7-F64D-4FA8-BB41-615AF93F22F9}" type="presParOf" srcId="{01648552-9E29-40EE-8B70-214923C76845}" destId="{4E4C1208-362F-45A1-AD90-161BC709099B}" srcOrd="2" destOrd="0" presId="urn:microsoft.com/office/officeart/2005/8/layout/hList1"/>
    <dgm:cxn modelId="{6FE9233D-9918-4F7D-90B0-B1869BBF38C4}" type="presParOf" srcId="{4E4C1208-362F-45A1-AD90-161BC709099B}" destId="{D4F37CE6-E0C6-46E4-AEFE-19C6050B239B}" srcOrd="0" destOrd="0" presId="urn:microsoft.com/office/officeart/2005/8/layout/hList1"/>
    <dgm:cxn modelId="{424D340D-677D-4E0A-AC52-72A0CB3F0384}" type="presParOf" srcId="{4E4C1208-362F-45A1-AD90-161BC709099B}" destId="{39C60B2E-488F-41C8-A8D1-8B891BBAB47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12AA84-0C66-4ACF-8981-F885398D858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91CCB82-38FF-46D3-ACA6-F317E32D6347}">
      <dgm:prSet/>
      <dgm:spPr/>
      <dgm:t>
        <a:bodyPr/>
        <a:lstStyle/>
        <a:p>
          <a:r>
            <a:rPr lang="fr-FR" b="1" dirty="0"/>
            <a:t>Obstacles</a:t>
          </a:r>
        </a:p>
        <a:p>
          <a:r>
            <a:rPr lang="fr-FR" dirty="0" err="1"/>
            <a:t>Choosing</a:t>
          </a:r>
          <a:r>
            <a:rPr lang="fr-FR" dirty="0"/>
            <a:t> the right </a:t>
          </a:r>
          <a:r>
            <a:rPr lang="fr-FR" dirty="0" err="1"/>
            <a:t>website</a:t>
          </a:r>
          <a:r>
            <a:rPr lang="fr-FR" dirty="0"/>
            <a:t> and </a:t>
          </a:r>
          <a:r>
            <a:rPr lang="fr-FR" dirty="0" err="1"/>
            <a:t>scrapping</a:t>
          </a:r>
          <a:r>
            <a:rPr lang="fr-FR" dirty="0"/>
            <a:t> </a:t>
          </a:r>
          <a:r>
            <a:rPr lang="fr-FR" dirty="0" err="1"/>
            <a:t>method</a:t>
          </a:r>
          <a:r>
            <a:rPr lang="fr-FR" dirty="0"/>
            <a:t> </a:t>
          </a:r>
          <a:endParaRPr lang="en-US" dirty="0"/>
        </a:p>
      </dgm:t>
    </dgm:pt>
    <dgm:pt modelId="{B66D4A25-3EC9-43D3-949A-296F30EDFCCC}" type="parTrans" cxnId="{3FFA9317-79F5-4AE2-98F7-900511E6E86E}">
      <dgm:prSet/>
      <dgm:spPr/>
      <dgm:t>
        <a:bodyPr/>
        <a:lstStyle/>
        <a:p>
          <a:endParaRPr lang="en-US"/>
        </a:p>
      </dgm:t>
    </dgm:pt>
    <dgm:pt modelId="{6BB95E0B-BF36-4923-87B1-CE2B0FAA5028}" type="sibTrans" cxnId="{3FFA9317-79F5-4AE2-98F7-900511E6E86E}">
      <dgm:prSet/>
      <dgm:spPr/>
      <dgm:t>
        <a:bodyPr/>
        <a:lstStyle/>
        <a:p>
          <a:endParaRPr lang="en-US"/>
        </a:p>
      </dgm:t>
    </dgm:pt>
    <dgm:pt modelId="{F20BDE87-41D7-4D44-B230-56CDE91C5694}">
      <dgm:prSet/>
      <dgm:spPr/>
      <dgm:t>
        <a:bodyPr/>
        <a:lstStyle/>
        <a:p>
          <a:r>
            <a:rPr lang="fr-FR" b="1" dirty="0" err="1"/>
            <a:t>Learnings</a:t>
          </a:r>
          <a:endParaRPr lang="fr-FR" b="1" dirty="0"/>
        </a:p>
        <a:p>
          <a:r>
            <a:rPr lang="fr-FR" dirty="0"/>
            <a:t>How a </a:t>
          </a:r>
          <a:r>
            <a:rPr lang="fr-FR" dirty="0" err="1"/>
            <a:t>website</a:t>
          </a:r>
          <a:r>
            <a:rPr lang="fr-FR" dirty="0"/>
            <a:t> </a:t>
          </a:r>
          <a:r>
            <a:rPr lang="fr-FR" dirty="0" err="1"/>
            <a:t>is</a:t>
          </a:r>
          <a:r>
            <a:rPr lang="fr-FR" dirty="0"/>
            <a:t> </a:t>
          </a:r>
          <a:r>
            <a:rPr lang="fr-FR" dirty="0" err="1"/>
            <a:t>structured</a:t>
          </a:r>
          <a:endParaRPr lang="fr-FR" dirty="0"/>
        </a:p>
        <a:p>
          <a:r>
            <a:rPr lang="fr-FR" dirty="0"/>
            <a:t>How to clean a </a:t>
          </a:r>
          <a:r>
            <a:rPr lang="fr-FR" dirty="0" err="1"/>
            <a:t>json</a:t>
          </a:r>
          <a:r>
            <a:rPr lang="fr-FR" dirty="0"/>
            <a:t> output </a:t>
          </a:r>
        </a:p>
        <a:p>
          <a:r>
            <a:rPr lang="fr-FR" dirty="0" err="1"/>
            <a:t>Better</a:t>
          </a:r>
          <a:r>
            <a:rPr lang="fr-FR" dirty="0"/>
            <a:t> </a:t>
          </a:r>
          <a:r>
            <a:rPr lang="fr-FR" dirty="0" err="1"/>
            <a:t>understand</a:t>
          </a:r>
          <a:r>
            <a:rPr lang="fr-FR" dirty="0"/>
            <a:t> </a:t>
          </a:r>
          <a:r>
            <a:rPr lang="fr-FR" dirty="0" err="1"/>
            <a:t>functions</a:t>
          </a:r>
          <a:r>
            <a:rPr lang="fr-FR" dirty="0"/>
            <a:t> and data pipelines</a:t>
          </a:r>
          <a:endParaRPr lang="en-US" dirty="0"/>
        </a:p>
      </dgm:t>
    </dgm:pt>
    <dgm:pt modelId="{6F884269-5CAD-4D48-A62F-A607E562BFFD}" type="parTrans" cxnId="{69E0424B-2FB9-43F4-9E35-51154A941E93}">
      <dgm:prSet/>
      <dgm:spPr/>
      <dgm:t>
        <a:bodyPr/>
        <a:lstStyle/>
        <a:p>
          <a:endParaRPr lang="en-US"/>
        </a:p>
      </dgm:t>
    </dgm:pt>
    <dgm:pt modelId="{B848DFD5-F510-4084-B240-FBFFC1EDF5D3}" type="sibTrans" cxnId="{69E0424B-2FB9-43F4-9E35-51154A941E93}">
      <dgm:prSet/>
      <dgm:spPr/>
      <dgm:t>
        <a:bodyPr/>
        <a:lstStyle/>
        <a:p>
          <a:endParaRPr lang="en-US"/>
        </a:p>
      </dgm:t>
    </dgm:pt>
    <dgm:pt modelId="{ED64BB36-8797-4BAF-AAD6-CBFC49B94736}">
      <dgm:prSet/>
      <dgm:spPr/>
      <dgm:t>
        <a:bodyPr/>
        <a:lstStyle/>
        <a:p>
          <a:r>
            <a:rPr lang="fr-FR" b="1" dirty="0" err="1"/>
            <a:t>Improvements</a:t>
          </a:r>
          <a:endParaRPr lang="fr-FR" b="1" dirty="0"/>
        </a:p>
        <a:p>
          <a:r>
            <a:rPr lang="fr-FR" dirty="0" err="1"/>
            <a:t>Scrapping</a:t>
          </a:r>
          <a:r>
            <a:rPr lang="fr-FR" dirty="0"/>
            <a:t> </a:t>
          </a:r>
          <a:r>
            <a:rPr lang="fr-FR" dirty="0" err="1"/>
            <a:t>competitors</a:t>
          </a:r>
          <a:r>
            <a:rPr lang="fr-FR" dirty="0"/>
            <a:t> </a:t>
          </a:r>
          <a:r>
            <a:rPr lang="fr-FR" dirty="0" err="1"/>
            <a:t>websites</a:t>
          </a:r>
          <a:r>
            <a:rPr lang="fr-FR" dirty="0"/>
            <a:t> </a:t>
          </a:r>
          <a:endParaRPr lang="en-US" dirty="0"/>
        </a:p>
      </dgm:t>
    </dgm:pt>
    <dgm:pt modelId="{FDD0C052-B12F-44CA-B099-4AE5C8EF7264}" type="parTrans" cxnId="{955FED3F-C615-42D7-9A3B-D97AA4A85F69}">
      <dgm:prSet/>
      <dgm:spPr/>
      <dgm:t>
        <a:bodyPr/>
        <a:lstStyle/>
        <a:p>
          <a:endParaRPr lang="en-US"/>
        </a:p>
      </dgm:t>
    </dgm:pt>
    <dgm:pt modelId="{C157DD19-2D54-4005-B558-6AF8EEF90BAB}" type="sibTrans" cxnId="{955FED3F-C615-42D7-9A3B-D97AA4A85F69}">
      <dgm:prSet/>
      <dgm:spPr/>
      <dgm:t>
        <a:bodyPr/>
        <a:lstStyle/>
        <a:p>
          <a:endParaRPr lang="en-US"/>
        </a:p>
      </dgm:t>
    </dgm:pt>
    <dgm:pt modelId="{01340E91-7DD4-45EE-BD36-CCB4EC749018}" type="pres">
      <dgm:prSet presAssocID="{5A12AA84-0C66-4ACF-8981-F885398D858C}" presName="root" presStyleCnt="0">
        <dgm:presLayoutVars>
          <dgm:dir/>
          <dgm:resizeHandles val="exact"/>
        </dgm:presLayoutVars>
      </dgm:prSet>
      <dgm:spPr/>
    </dgm:pt>
    <dgm:pt modelId="{474BD1B1-7E09-47BC-B1D4-10C3353A19A2}" type="pres">
      <dgm:prSet presAssocID="{291CCB82-38FF-46D3-ACA6-F317E32D6347}" presName="compNode" presStyleCnt="0"/>
      <dgm:spPr/>
    </dgm:pt>
    <dgm:pt modelId="{712D4D8A-B49B-455B-85D6-96B109BA0103}" type="pres">
      <dgm:prSet presAssocID="{291CCB82-38FF-46D3-ACA6-F317E32D6347}" presName="bgRect" presStyleLbl="bgShp" presStyleIdx="0" presStyleCnt="3"/>
      <dgm:spPr/>
    </dgm:pt>
    <dgm:pt modelId="{D0444015-BCEA-474A-B674-5EB60BBCD89D}" type="pres">
      <dgm:prSet presAssocID="{291CCB82-38FF-46D3-ACA6-F317E32D6347}" presName="iconRect" presStyleLbl="node1" presStyleIdx="0" presStyleCnt="3" custLinFactNeighborX="-7392" custLinFactNeighborY="-123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bidden"/>
        </a:ext>
      </dgm:extLst>
    </dgm:pt>
    <dgm:pt modelId="{EF8A1737-3323-48E0-BCED-3409E78BB7A7}" type="pres">
      <dgm:prSet presAssocID="{291CCB82-38FF-46D3-ACA6-F317E32D6347}" presName="spaceRect" presStyleCnt="0"/>
      <dgm:spPr/>
    </dgm:pt>
    <dgm:pt modelId="{ECAC56A5-54FC-4C25-92ED-C2FA10DBA868}" type="pres">
      <dgm:prSet presAssocID="{291CCB82-38FF-46D3-ACA6-F317E32D6347}" presName="parTx" presStyleLbl="revTx" presStyleIdx="0" presStyleCnt="3">
        <dgm:presLayoutVars>
          <dgm:chMax val="0"/>
          <dgm:chPref val="0"/>
        </dgm:presLayoutVars>
      </dgm:prSet>
      <dgm:spPr/>
    </dgm:pt>
    <dgm:pt modelId="{61FC7BF9-3A1D-4525-8B19-FA920CC2F31E}" type="pres">
      <dgm:prSet presAssocID="{6BB95E0B-BF36-4923-87B1-CE2B0FAA5028}" presName="sibTrans" presStyleCnt="0"/>
      <dgm:spPr/>
    </dgm:pt>
    <dgm:pt modelId="{89F5DFFD-BDB5-475E-B3D1-C85BF1D1ECC8}" type="pres">
      <dgm:prSet presAssocID="{F20BDE87-41D7-4D44-B230-56CDE91C5694}" presName="compNode" presStyleCnt="0"/>
      <dgm:spPr/>
    </dgm:pt>
    <dgm:pt modelId="{181C9A17-AC0C-4B0F-84BC-83EA32386CC3}" type="pres">
      <dgm:prSet presAssocID="{F20BDE87-41D7-4D44-B230-56CDE91C5694}" presName="bgRect" presStyleLbl="bgShp" presStyleIdx="1" presStyleCnt="3" custLinFactNeighborX="-1417" custLinFactNeighborY="-2985"/>
      <dgm:spPr/>
    </dgm:pt>
    <dgm:pt modelId="{E515DD13-85B4-4DFB-AD96-1341399E0E1C}" type="pres">
      <dgm:prSet presAssocID="{F20BDE87-41D7-4D44-B230-56CDE91C569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6C72C41-8B4B-4EFC-82C4-CC9AA7A1EB83}" type="pres">
      <dgm:prSet presAssocID="{F20BDE87-41D7-4D44-B230-56CDE91C5694}" presName="spaceRect" presStyleCnt="0"/>
      <dgm:spPr/>
    </dgm:pt>
    <dgm:pt modelId="{A0B7ECB8-79C0-4D4C-ABFD-9833DE48C07C}" type="pres">
      <dgm:prSet presAssocID="{F20BDE87-41D7-4D44-B230-56CDE91C5694}" presName="parTx" presStyleLbl="revTx" presStyleIdx="1" presStyleCnt="3">
        <dgm:presLayoutVars>
          <dgm:chMax val="0"/>
          <dgm:chPref val="0"/>
        </dgm:presLayoutVars>
      </dgm:prSet>
      <dgm:spPr/>
    </dgm:pt>
    <dgm:pt modelId="{C831D063-4A2F-4706-A2F9-974245FB5F8F}" type="pres">
      <dgm:prSet presAssocID="{B848DFD5-F510-4084-B240-FBFFC1EDF5D3}" presName="sibTrans" presStyleCnt="0"/>
      <dgm:spPr/>
    </dgm:pt>
    <dgm:pt modelId="{8BD50F03-D6D0-42F5-B8FF-55D5A004B78E}" type="pres">
      <dgm:prSet presAssocID="{ED64BB36-8797-4BAF-AAD6-CBFC49B94736}" presName="compNode" presStyleCnt="0"/>
      <dgm:spPr/>
    </dgm:pt>
    <dgm:pt modelId="{7CEDF1FC-04AA-499F-AC2B-645A122B0F86}" type="pres">
      <dgm:prSet presAssocID="{ED64BB36-8797-4BAF-AAD6-CBFC49B94736}" presName="bgRect" presStyleLbl="bgShp" presStyleIdx="2" presStyleCnt="3"/>
      <dgm:spPr/>
    </dgm:pt>
    <dgm:pt modelId="{43275787-406B-4F82-A6C4-19C44AF26AB3}" type="pres">
      <dgm:prSet presAssocID="{ED64BB36-8797-4BAF-AAD6-CBFC49B9473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1C90F16F-BE33-4788-A34C-8F887249ADE1}" type="pres">
      <dgm:prSet presAssocID="{ED64BB36-8797-4BAF-AAD6-CBFC49B94736}" presName="spaceRect" presStyleCnt="0"/>
      <dgm:spPr/>
    </dgm:pt>
    <dgm:pt modelId="{BAC58A01-8259-48CC-9EBD-A4EE46E985D3}" type="pres">
      <dgm:prSet presAssocID="{ED64BB36-8797-4BAF-AAD6-CBFC49B9473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FFA9317-79F5-4AE2-98F7-900511E6E86E}" srcId="{5A12AA84-0C66-4ACF-8981-F885398D858C}" destId="{291CCB82-38FF-46D3-ACA6-F317E32D6347}" srcOrd="0" destOrd="0" parTransId="{B66D4A25-3EC9-43D3-949A-296F30EDFCCC}" sibTransId="{6BB95E0B-BF36-4923-87B1-CE2B0FAA5028}"/>
    <dgm:cxn modelId="{955FED3F-C615-42D7-9A3B-D97AA4A85F69}" srcId="{5A12AA84-0C66-4ACF-8981-F885398D858C}" destId="{ED64BB36-8797-4BAF-AAD6-CBFC49B94736}" srcOrd="2" destOrd="0" parTransId="{FDD0C052-B12F-44CA-B099-4AE5C8EF7264}" sibTransId="{C157DD19-2D54-4005-B558-6AF8EEF90BAB}"/>
    <dgm:cxn modelId="{69E0424B-2FB9-43F4-9E35-51154A941E93}" srcId="{5A12AA84-0C66-4ACF-8981-F885398D858C}" destId="{F20BDE87-41D7-4D44-B230-56CDE91C5694}" srcOrd="1" destOrd="0" parTransId="{6F884269-5CAD-4D48-A62F-A607E562BFFD}" sibTransId="{B848DFD5-F510-4084-B240-FBFFC1EDF5D3}"/>
    <dgm:cxn modelId="{EAF00A89-8978-498A-AEA9-F644A729EBE3}" type="presOf" srcId="{291CCB82-38FF-46D3-ACA6-F317E32D6347}" destId="{ECAC56A5-54FC-4C25-92ED-C2FA10DBA868}" srcOrd="0" destOrd="0" presId="urn:microsoft.com/office/officeart/2018/2/layout/IconVerticalSolidList"/>
    <dgm:cxn modelId="{065EDAA3-D6D6-46D9-B840-DDE54C47ADDA}" type="presOf" srcId="{ED64BB36-8797-4BAF-AAD6-CBFC49B94736}" destId="{BAC58A01-8259-48CC-9EBD-A4EE46E985D3}" srcOrd="0" destOrd="0" presId="urn:microsoft.com/office/officeart/2018/2/layout/IconVerticalSolidList"/>
    <dgm:cxn modelId="{C636B7B0-A449-4792-AD3E-2ADCDA45B2D0}" type="presOf" srcId="{F20BDE87-41D7-4D44-B230-56CDE91C5694}" destId="{A0B7ECB8-79C0-4D4C-ABFD-9833DE48C07C}" srcOrd="0" destOrd="0" presId="urn:microsoft.com/office/officeart/2018/2/layout/IconVerticalSolidList"/>
    <dgm:cxn modelId="{455E54FD-C2E1-4BA2-B3A8-A08BA9CF9DAC}" type="presOf" srcId="{5A12AA84-0C66-4ACF-8981-F885398D858C}" destId="{01340E91-7DD4-45EE-BD36-CCB4EC749018}" srcOrd="0" destOrd="0" presId="urn:microsoft.com/office/officeart/2018/2/layout/IconVerticalSolidList"/>
    <dgm:cxn modelId="{611E28B0-B0E5-42DE-AA91-456BE38392BA}" type="presParOf" srcId="{01340E91-7DD4-45EE-BD36-CCB4EC749018}" destId="{474BD1B1-7E09-47BC-B1D4-10C3353A19A2}" srcOrd="0" destOrd="0" presId="urn:microsoft.com/office/officeart/2018/2/layout/IconVerticalSolidList"/>
    <dgm:cxn modelId="{2FC6D41A-63A0-4D43-ACC8-EB533D838AE6}" type="presParOf" srcId="{474BD1B1-7E09-47BC-B1D4-10C3353A19A2}" destId="{712D4D8A-B49B-455B-85D6-96B109BA0103}" srcOrd="0" destOrd="0" presId="urn:microsoft.com/office/officeart/2018/2/layout/IconVerticalSolidList"/>
    <dgm:cxn modelId="{04B768DA-BE97-4A07-BB5B-12BFB3B1D3F4}" type="presParOf" srcId="{474BD1B1-7E09-47BC-B1D4-10C3353A19A2}" destId="{D0444015-BCEA-474A-B674-5EB60BBCD89D}" srcOrd="1" destOrd="0" presId="urn:microsoft.com/office/officeart/2018/2/layout/IconVerticalSolidList"/>
    <dgm:cxn modelId="{31D3F396-A975-434A-804E-77BC794F6A28}" type="presParOf" srcId="{474BD1B1-7E09-47BC-B1D4-10C3353A19A2}" destId="{EF8A1737-3323-48E0-BCED-3409E78BB7A7}" srcOrd="2" destOrd="0" presId="urn:microsoft.com/office/officeart/2018/2/layout/IconVerticalSolidList"/>
    <dgm:cxn modelId="{C4C94DD6-C1EB-42EE-8493-C31A361C283D}" type="presParOf" srcId="{474BD1B1-7E09-47BC-B1D4-10C3353A19A2}" destId="{ECAC56A5-54FC-4C25-92ED-C2FA10DBA868}" srcOrd="3" destOrd="0" presId="urn:microsoft.com/office/officeart/2018/2/layout/IconVerticalSolidList"/>
    <dgm:cxn modelId="{F2AA223B-B079-4041-A5AE-95E0C42C9C11}" type="presParOf" srcId="{01340E91-7DD4-45EE-BD36-CCB4EC749018}" destId="{61FC7BF9-3A1D-4525-8B19-FA920CC2F31E}" srcOrd="1" destOrd="0" presId="urn:microsoft.com/office/officeart/2018/2/layout/IconVerticalSolidList"/>
    <dgm:cxn modelId="{DF619FAC-AD55-43A8-A07F-B3B169029170}" type="presParOf" srcId="{01340E91-7DD4-45EE-BD36-CCB4EC749018}" destId="{89F5DFFD-BDB5-475E-B3D1-C85BF1D1ECC8}" srcOrd="2" destOrd="0" presId="urn:microsoft.com/office/officeart/2018/2/layout/IconVerticalSolidList"/>
    <dgm:cxn modelId="{97453B84-2339-44BE-99B1-DAAED8E25D19}" type="presParOf" srcId="{89F5DFFD-BDB5-475E-B3D1-C85BF1D1ECC8}" destId="{181C9A17-AC0C-4B0F-84BC-83EA32386CC3}" srcOrd="0" destOrd="0" presId="urn:microsoft.com/office/officeart/2018/2/layout/IconVerticalSolidList"/>
    <dgm:cxn modelId="{A8112E5A-43D1-4BE7-BFBD-C0916A088107}" type="presParOf" srcId="{89F5DFFD-BDB5-475E-B3D1-C85BF1D1ECC8}" destId="{E515DD13-85B4-4DFB-AD96-1341399E0E1C}" srcOrd="1" destOrd="0" presId="urn:microsoft.com/office/officeart/2018/2/layout/IconVerticalSolidList"/>
    <dgm:cxn modelId="{52EA622D-225D-4928-AC6F-D378C90BC59C}" type="presParOf" srcId="{89F5DFFD-BDB5-475E-B3D1-C85BF1D1ECC8}" destId="{76C72C41-8B4B-4EFC-82C4-CC9AA7A1EB83}" srcOrd="2" destOrd="0" presId="urn:microsoft.com/office/officeart/2018/2/layout/IconVerticalSolidList"/>
    <dgm:cxn modelId="{87F36DDF-03AB-4D35-A074-0A2C3ABCFEDD}" type="presParOf" srcId="{89F5DFFD-BDB5-475E-B3D1-C85BF1D1ECC8}" destId="{A0B7ECB8-79C0-4D4C-ABFD-9833DE48C07C}" srcOrd="3" destOrd="0" presId="urn:microsoft.com/office/officeart/2018/2/layout/IconVerticalSolidList"/>
    <dgm:cxn modelId="{78A4211F-FE11-4F1E-8D49-F62BB8AD05C4}" type="presParOf" srcId="{01340E91-7DD4-45EE-BD36-CCB4EC749018}" destId="{C831D063-4A2F-4706-A2F9-974245FB5F8F}" srcOrd="3" destOrd="0" presId="urn:microsoft.com/office/officeart/2018/2/layout/IconVerticalSolidList"/>
    <dgm:cxn modelId="{ABF9ED54-7F9A-41B0-8962-AE6B10ABEE38}" type="presParOf" srcId="{01340E91-7DD4-45EE-BD36-CCB4EC749018}" destId="{8BD50F03-D6D0-42F5-B8FF-55D5A004B78E}" srcOrd="4" destOrd="0" presId="urn:microsoft.com/office/officeart/2018/2/layout/IconVerticalSolidList"/>
    <dgm:cxn modelId="{B38B821E-E702-4D13-8F7B-E9FD9D82330E}" type="presParOf" srcId="{8BD50F03-D6D0-42F5-B8FF-55D5A004B78E}" destId="{7CEDF1FC-04AA-499F-AC2B-645A122B0F86}" srcOrd="0" destOrd="0" presId="urn:microsoft.com/office/officeart/2018/2/layout/IconVerticalSolidList"/>
    <dgm:cxn modelId="{7AA0029F-468F-4B0B-8C23-95C02D5DA2FF}" type="presParOf" srcId="{8BD50F03-D6D0-42F5-B8FF-55D5A004B78E}" destId="{43275787-406B-4F82-A6C4-19C44AF26AB3}" srcOrd="1" destOrd="0" presId="urn:microsoft.com/office/officeart/2018/2/layout/IconVerticalSolidList"/>
    <dgm:cxn modelId="{5E5C151E-CB78-4032-A0C9-58B09487500B}" type="presParOf" srcId="{8BD50F03-D6D0-42F5-B8FF-55D5A004B78E}" destId="{1C90F16F-BE33-4788-A34C-8F887249ADE1}" srcOrd="2" destOrd="0" presId="urn:microsoft.com/office/officeart/2018/2/layout/IconVerticalSolidList"/>
    <dgm:cxn modelId="{889D263A-BEF4-4735-B10F-40D1EF325464}" type="presParOf" srcId="{8BD50F03-D6D0-42F5-B8FF-55D5A004B78E}" destId="{BAC58A01-8259-48CC-9EBD-A4EE46E985D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92A395-1837-4BB6-B243-42713CA55F4C}">
      <dsp:nvSpPr>
        <dsp:cNvPr id="0" name=""/>
        <dsp:cNvSpPr/>
      </dsp:nvSpPr>
      <dsp:spPr>
        <a:xfrm>
          <a:off x="39" y="1238"/>
          <a:ext cx="3798093" cy="89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 err="1"/>
            <a:t>Number</a:t>
          </a:r>
          <a:r>
            <a:rPr lang="fr-FR" sz="3100" kern="1200" dirty="0"/>
            <a:t> of pages</a:t>
          </a:r>
        </a:p>
      </dsp:txBody>
      <dsp:txXfrm>
        <a:off x="39" y="1238"/>
        <a:ext cx="3798093" cy="892800"/>
      </dsp:txXfrm>
    </dsp:sp>
    <dsp:sp modelId="{2E8DD606-94F1-4EF3-8408-0EA5613F8B27}">
      <dsp:nvSpPr>
        <dsp:cNvPr id="0" name=""/>
        <dsp:cNvSpPr/>
      </dsp:nvSpPr>
      <dsp:spPr>
        <a:xfrm>
          <a:off x="39" y="894038"/>
          <a:ext cx="3798093" cy="27549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100" b="1" kern="1200" dirty="0"/>
            <a:t>Html &amp; CSS: </a:t>
          </a:r>
          <a:r>
            <a:rPr lang="fr-FR" sz="3100" kern="1200" dirty="0" err="1"/>
            <a:t>computes</a:t>
          </a:r>
          <a:r>
            <a:rPr lang="fr-FR" sz="3100" kern="1200" dirty="0"/>
            <a:t> </a:t>
          </a:r>
          <a:r>
            <a:rPr lang="fr-FR" sz="3100" kern="1200" dirty="0" err="1"/>
            <a:t>number</a:t>
          </a:r>
          <a:r>
            <a:rPr lang="fr-FR" sz="3100" kern="1200" dirty="0"/>
            <a:t> of </a:t>
          </a:r>
          <a:r>
            <a:rPr lang="fr-FR" sz="3100" kern="1200" dirty="0" err="1"/>
            <a:t>products</a:t>
          </a:r>
          <a:r>
            <a:rPr lang="fr-FR" sz="3100" kern="1200" dirty="0"/>
            <a:t> in total, and </a:t>
          </a:r>
          <a:r>
            <a:rPr lang="fr-FR" sz="3100" kern="1200" dirty="0" err="1"/>
            <a:t>then</a:t>
          </a:r>
          <a:r>
            <a:rPr lang="fr-FR" sz="3100" kern="1200" dirty="0"/>
            <a:t> </a:t>
          </a:r>
          <a:r>
            <a:rPr lang="fr-FR" sz="3100" kern="1200" dirty="0" err="1"/>
            <a:t>number</a:t>
          </a:r>
          <a:r>
            <a:rPr lang="fr-FR" sz="3100" kern="1200" dirty="0"/>
            <a:t> of pages to </a:t>
          </a:r>
          <a:r>
            <a:rPr lang="fr-FR" sz="3100" kern="1200" dirty="0" err="1"/>
            <a:t>scrap</a:t>
          </a:r>
          <a:endParaRPr lang="fr-FR" sz="3100" kern="1200" dirty="0"/>
        </a:p>
      </dsp:txBody>
      <dsp:txXfrm>
        <a:off x="39" y="894038"/>
        <a:ext cx="3798093" cy="2754950"/>
      </dsp:txXfrm>
    </dsp:sp>
    <dsp:sp modelId="{D4F37CE6-E0C6-46E4-AEFE-19C6050B239B}">
      <dsp:nvSpPr>
        <dsp:cNvPr id="0" name=""/>
        <dsp:cNvSpPr/>
      </dsp:nvSpPr>
      <dsp:spPr>
        <a:xfrm>
          <a:off x="4329866" y="1238"/>
          <a:ext cx="3798093" cy="89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 err="1"/>
            <a:t>Scrapping</a:t>
          </a:r>
          <a:r>
            <a:rPr lang="fr-FR" sz="3100" kern="1200" dirty="0"/>
            <a:t> </a:t>
          </a:r>
          <a:r>
            <a:rPr lang="fr-FR" sz="3100" kern="1200" dirty="0" err="1"/>
            <a:t>method</a:t>
          </a:r>
          <a:endParaRPr lang="fr-FR" sz="3100" kern="1200" dirty="0"/>
        </a:p>
      </dsp:txBody>
      <dsp:txXfrm>
        <a:off x="4329866" y="1238"/>
        <a:ext cx="3798093" cy="892800"/>
      </dsp:txXfrm>
    </dsp:sp>
    <dsp:sp modelId="{39C60B2E-488F-41C8-A8D1-8B891BBAB477}">
      <dsp:nvSpPr>
        <dsp:cNvPr id="0" name=""/>
        <dsp:cNvSpPr/>
      </dsp:nvSpPr>
      <dsp:spPr>
        <a:xfrm>
          <a:off x="4329866" y="894038"/>
          <a:ext cx="3798093" cy="27549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100" b="1" kern="1200" dirty="0"/>
            <a:t>API:</a:t>
          </a:r>
          <a:br>
            <a:rPr lang="fr-FR" sz="3100" b="1" kern="1200" dirty="0"/>
          </a:br>
          <a:r>
            <a:rPr lang="fr-FR" sz="3100" kern="1200" dirty="0" err="1"/>
            <a:t>contains</a:t>
          </a:r>
          <a:r>
            <a:rPr lang="fr-FR" sz="3100" kern="1200" dirty="0"/>
            <a:t> more information (e.g. EAN, </a:t>
          </a:r>
          <a:r>
            <a:rPr lang="fr-FR" sz="3100" kern="1200" dirty="0" err="1"/>
            <a:t>price</a:t>
          </a:r>
          <a:r>
            <a:rPr lang="fr-FR" sz="3100" kern="1200" dirty="0"/>
            <a:t> discount, dates for promotions)</a:t>
          </a:r>
        </a:p>
      </dsp:txBody>
      <dsp:txXfrm>
        <a:off x="4329866" y="894038"/>
        <a:ext cx="3798093" cy="27549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2D4D8A-B49B-455B-85D6-96B109BA0103}">
      <dsp:nvSpPr>
        <dsp:cNvPr id="0" name=""/>
        <dsp:cNvSpPr/>
      </dsp:nvSpPr>
      <dsp:spPr>
        <a:xfrm>
          <a:off x="0" y="749"/>
          <a:ext cx="5641974" cy="17548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444015-BCEA-474A-B674-5EB60BBCD89D}">
      <dsp:nvSpPr>
        <dsp:cNvPr id="0" name=""/>
        <dsp:cNvSpPr/>
      </dsp:nvSpPr>
      <dsp:spPr>
        <a:xfrm>
          <a:off x="459508" y="383709"/>
          <a:ext cx="965191" cy="9651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AC56A5-54FC-4C25-92ED-C2FA10DBA868}">
      <dsp:nvSpPr>
        <dsp:cNvPr id="0" name=""/>
        <dsp:cNvSpPr/>
      </dsp:nvSpPr>
      <dsp:spPr>
        <a:xfrm>
          <a:off x="2026901" y="749"/>
          <a:ext cx="3615073" cy="1754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726" tIns="185726" rIns="185726" bIns="18572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/>
            <a:t>Obstacles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Choosing</a:t>
          </a:r>
          <a:r>
            <a:rPr lang="fr-FR" sz="1800" kern="1200" dirty="0"/>
            <a:t> the right </a:t>
          </a:r>
          <a:r>
            <a:rPr lang="fr-FR" sz="1800" kern="1200" dirty="0" err="1"/>
            <a:t>website</a:t>
          </a:r>
          <a:r>
            <a:rPr lang="fr-FR" sz="1800" kern="1200" dirty="0"/>
            <a:t> and </a:t>
          </a:r>
          <a:r>
            <a:rPr lang="fr-FR" sz="1800" kern="1200" dirty="0" err="1"/>
            <a:t>scrapping</a:t>
          </a:r>
          <a:r>
            <a:rPr lang="fr-FR" sz="1800" kern="1200" dirty="0"/>
            <a:t> </a:t>
          </a:r>
          <a:r>
            <a:rPr lang="fr-FR" sz="1800" kern="1200" dirty="0" err="1"/>
            <a:t>method</a:t>
          </a:r>
          <a:r>
            <a:rPr lang="fr-FR" sz="1800" kern="1200" dirty="0"/>
            <a:t> </a:t>
          </a:r>
          <a:endParaRPr lang="en-US" sz="1800" kern="1200" dirty="0"/>
        </a:p>
      </dsp:txBody>
      <dsp:txXfrm>
        <a:off x="2026901" y="749"/>
        <a:ext cx="3615073" cy="1754892"/>
      </dsp:txXfrm>
    </dsp:sp>
    <dsp:sp modelId="{181C9A17-AC0C-4B0F-84BC-83EA32386CC3}">
      <dsp:nvSpPr>
        <dsp:cNvPr id="0" name=""/>
        <dsp:cNvSpPr/>
      </dsp:nvSpPr>
      <dsp:spPr>
        <a:xfrm>
          <a:off x="0" y="2141982"/>
          <a:ext cx="5641974" cy="17548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15DD13-85B4-4DFB-AD96-1341399E0E1C}">
      <dsp:nvSpPr>
        <dsp:cNvPr id="0" name=""/>
        <dsp:cNvSpPr/>
      </dsp:nvSpPr>
      <dsp:spPr>
        <a:xfrm>
          <a:off x="530855" y="2589216"/>
          <a:ext cx="965191" cy="9651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B7ECB8-79C0-4D4C-ABFD-9833DE48C07C}">
      <dsp:nvSpPr>
        <dsp:cNvPr id="0" name=""/>
        <dsp:cNvSpPr/>
      </dsp:nvSpPr>
      <dsp:spPr>
        <a:xfrm>
          <a:off x="2026901" y="2194366"/>
          <a:ext cx="3615073" cy="1754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726" tIns="185726" rIns="185726" bIns="18572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 err="1"/>
            <a:t>Learnings</a:t>
          </a:r>
          <a:endParaRPr lang="fr-FR" sz="1800" b="1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How a </a:t>
          </a:r>
          <a:r>
            <a:rPr lang="fr-FR" sz="1800" kern="1200" dirty="0" err="1"/>
            <a:t>website</a:t>
          </a:r>
          <a:r>
            <a:rPr lang="fr-FR" sz="1800" kern="1200" dirty="0"/>
            <a:t> </a:t>
          </a:r>
          <a:r>
            <a:rPr lang="fr-FR" sz="1800" kern="1200" dirty="0" err="1"/>
            <a:t>is</a:t>
          </a:r>
          <a:r>
            <a:rPr lang="fr-FR" sz="1800" kern="1200" dirty="0"/>
            <a:t> </a:t>
          </a:r>
          <a:r>
            <a:rPr lang="fr-FR" sz="1800" kern="1200" dirty="0" err="1"/>
            <a:t>structured</a:t>
          </a:r>
          <a:endParaRPr lang="fr-FR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How to clean a </a:t>
          </a:r>
          <a:r>
            <a:rPr lang="fr-FR" sz="1800" kern="1200" dirty="0" err="1"/>
            <a:t>json</a:t>
          </a:r>
          <a:r>
            <a:rPr lang="fr-FR" sz="1800" kern="1200" dirty="0"/>
            <a:t> output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Better</a:t>
          </a:r>
          <a:r>
            <a:rPr lang="fr-FR" sz="1800" kern="1200" dirty="0"/>
            <a:t> </a:t>
          </a:r>
          <a:r>
            <a:rPr lang="fr-FR" sz="1800" kern="1200" dirty="0" err="1"/>
            <a:t>understand</a:t>
          </a:r>
          <a:r>
            <a:rPr lang="fr-FR" sz="1800" kern="1200" dirty="0"/>
            <a:t> </a:t>
          </a:r>
          <a:r>
            <a:rPr lang="fr-FR" sz="1800" kern="1200" dirty="0" err="1"/>
            <a:t>functions</a:t>
          </a:r>
          <a:r>
            <a:rPr lang="fr-FR" sz="1800" kern="1200" dirty="0"/>
            <a:t> and data pipelines</a:t>
          </a:r>
          <a:endParaRPr lang="en-US" sz="1800" kern="1200" dirty="0"/>
        </a:p>
      </dsp:txBody>
      <dsp:txXfrm>
        <a:off x="2026901" y="2194366"/>
        <a:ext cx="3615073" cy="1754892"/>
      </dsp:txXfrm>
    </dsp:sp>
    <dsp:sp modelId="{7CEDF1FC-04AA-499F-AC2B-645A122B0F86}">
      <dsp:nvSpPr>
        <dsp:cNvPr id="0" name=""/>
        <dsp:cNvSpPr/>
      </dsp:nvSpPr>
      <dsp:spPr>
        <a:xfrm>
          <a:off x="0" y="4387982"/>
          <a:ext cx="5641974" cy="17548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275787-406B-4F82-A6C4-19C44AF26AB3}">
      <dsp:nvSpPr>
        <dsp:cNvPr id="0" name=""/>
        <dsp:cNvSpPr/>
      </dsp:nvSpPr>
      <dsp:spPr>
        <a:xfrm>
          <a:off x="530855" y="4782833"/>
          <a:ext cx="965191" cy="9651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C58A01-8259-48CC-9EBD-A4EE46E985D3}">
      <dsp:nvSpPr>
        <dsp:cNvPr id="0" name=""/>
        <dsp:cNvSpPr/>
      </dsp:nvSpPr>
      <dsp:spPr>
        <a:xfrm>
          <a:off x="2026901" y="4387982"/>
          <a:ext cx="3615073" cy="1754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726" tIns="185726" rIns="185726" bIns="18572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 err="1"/>
            <a:t>Improvements</a:t>
          </a:r>
          <a:endParaRPr lang="fr-FR" sz="1800" b="1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Scrapping</a:t>
          </a:r>
          <a:r>
            <a:rPr lang="fr-FR" sz="1800" kern="1200" dirty="0"/>
            <a:t> </a:t>
          </a:r>
          <a:r>
            <a:rPr lang="fr-FR" sz="1800" kern="1200" dirty="0" err="1"/>
            <a:t>competitors</a:t>
          </a:r>
          <a:r>
            <a:rPr lang="fr-FR" sz="1800" kern="1200" dirty="0"/>
            <a:t> </a:t>
          </a:r>
          <a:r>
            <a:rPr lang="fr-FR" sz="1800" kern="1200" dirty="0" err="1"/>
            <a:t>websites</a:t>
          </a:r>
          <a:r>
            <a:rPr lang="fr-FR" sz="1800" kern="1200" dirty="0"/>
            <a:t> </a:t>
          </a:r>
          <a:endParaRPr lang="en-US" sz="1800" kern="1200" dirty="0"/>
        </a:p>
      </dsp:txBody>
      <dsp:txXfrm>
        <a:off x="2026901" y="4387982"/>
        <a:ext cx="3615073" cy="17548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012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28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395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81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097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55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108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6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157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2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56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586B75A-687E-405C-8A0B-8D00578BA2C3}" type="datetimeFigureOut">
              <a:rPr lang="en-US" smtClean="0"/>
              <a:pPr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98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rrefour.fr/promotion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81265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D8210F3-BC30-4258-B1FE-CE15F1427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5" y="640080"/>
            <a:ext cx="6707817" cy="3034857"/>
          </a:xfrm>
        </p:spPr>
        <p:txBody>
          <a:bodyPr anchor="b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WEB </a:t>
            </a:r>
            <a:r>
              <a:rPr lang="fr-FR" dirty="0" err="1">
                <a:solidFill>
                  <a:srgbClr val="FFFFFF"/>
                </a:solidFill>
              </a:rPr>
              <a:t>Scrapping</a:t>
            </a:r>
            <a:r>
              <a:rPr lang="fr-FR" dirty="0">
                <a:solidFill>
                  <a:srgbClr val="FFFFFF"/>
                </a:solidFill>
              </a:rPr>
              <a:t> </a:t>
            </a:r>
            <a:r>
              <a:rPr lang="fr-FR" dirty="0" err="1">
                <a:solidFill>
                  <a:srgbClr val="FFFFFF"/>
                </a:solidFill>
              </a:rPr>
              <a:t>project</a:t>
            </a:r>
            <a:endParaRPr lang="fr-FR" dirty="0">
              <a:solidFill>
                <a:srgbClr val="FFFFFF"/>
              </a:solidFill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5582" y="3765314"/>
            <a:ext cx="585216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ous-titre 2">
            <a:extLst>
              <a:ext uri="{FF2B5EF4-FFF2-40B4-BE49-F238E27FC236}">
                <a16:creationId xmlns:a16="http://schemas.microsoft.com/office/drawing/2014/main" id="{9C440EA7-469C-4A58-9D28-F64EE041A4B5}"/>
              </a:ext>
            </a:extLst>
          </p:cNvPr>
          <p:cNvSpPr txBox="1">
            <a:spLocks/>
          </p:cNvSpPr>
          <p:nvPr/>
        </p:nvSpPr>
        <p:spPr>
          <a:xfrm>
            <a:off x="1795047" y="3505233"/>
            <a:ext cx="5797492" cy="21851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>
                <a:solidFill>
                  <a:schemeClr val="bg1"/>
                </a:solidFill>
              </a:rPr>
              <a:t>Camille Libert-Coubard</a:t>
            </a:r>
          </a:p>
          <a:p>
            <a:r>
              <a:rPr lang="fr-FR" sz="2000" dirty="0">
                <a:solidFill>
                  <a:schemeClr val="bg1"/>
                </a:solidFill>
              </a:rPr>
              <a:t>April 2020</a:t>
            </a:r>
          </a:p>
        </p:txBody>
      </p:sp>
    </p:spTree>
    <p:extLst>
      <p:ext uri="{BB962C8B-B14F-4D97-AF65-F5344CB8AC3E}">
        <p14:creationId xmlns:p14="http://schemas.microsoft.com/office/powerpoint/2010/main" val="4260393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963E7C-C107-4106-A07A-BE54459BF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results</a:t>
            </a:r>
            <a:r>
              <a:rPr lang="fr-FR" dirty="0"/>
              <a:t> for </a:t>
            </a:r>
            <a:r>
              <a:rPr lang="fr-FR" dirty="0" err="1"/>
              <a:t>products</a:t>
            </a:r>
            <a:r>
              <a:rPr lang="fr-FR" dirty="0"/>
              <a:t> (1/3)</a:t>
            </a:r>
            <a:br>
              <a:rPr lang="fr-FR" dirty="0"/>
            </a:br>
            <a:r>
              <a:rPr lang="fr-FR" dirty="0"/>
              <a:t>e.g. bricolage-auto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6FFF169-EE7A-48D0-B1A2-ABB8633C3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354" y="2420112"/>
            <a:ext cx="9501620" cy="324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719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963E7C-C107-4106-A07A-BE54459BF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results</a:t>
            </a:r>
            <a:r>
              <a:rPr lang="fr-FR" dirty="0"/>
              <a:t> for </a:t>
            </a:r>
            <a:r>
              <a:rPr lang="fr-FR" dirty="0" err="1"/>
              <a:t>products</a:t>
            </a:r>
            <a:r>
              <a:rPr lang="fr-FR" dirty="0"/>
              <a:t> (2/3)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43B52C1-C79A-4CF1-9538-2C91A00BE9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68225" y="1881632"/>
            <a:ext cx="12728449" cy="4773168"/>
          </a:xfrm>
        </p:spPr>
      </p:pic>
    </p:spTree>
    <p:extLst>
      <p:ext uri="{BB962C8B-B14F-4D97-AF65-F5344CB8AC3E}">
        <p14:creationId xmlns:p14="http://schemas.microsoft.com/office/powerpoint/2010/main" val="1293813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963E7C-C107-4106-A07A-BE54459BF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results</a:t>
            </a:r>
            <a:r>
              <a:rPr lang="fr-FR" dirty="0"/>
              <a:t> for </a:t>
            </a:r>
            <a:r>
              <a:rPr lang="fr-FR" dirty="0" err="1"/>
              <a:t>products</a:t>
            </a:r>
            <a:r>
              <a:rPr lang="fr-FR" dirty="0"/>
              <a:t> (3/3)</a:t>
            </a:r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7CAD3154-D95F-4EB6-A345-08A3D80BD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0947" y="1584960"/>
            <a:ext cx="7446433" cy="5584825"/>
          </a:xfrm>
        </p:spPr>
      </p:pic>
    </p:spTree>
    <p:extLst>
      <p:ext uri="{BB962C8B-B14F-4D97-AF65-F5344CB8AC3E}">
        <p14:creationId xmlns:p14="http://schemas.microsoft.com/office/powerpoint/2010/main" val="2515390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2A2BC5-63D5-4E85-9A5E-E474AD8A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E05AC5B7-CE31-4AE8-A3B9-66C9E4119F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6806428"/>
              </p:ext>
            </p:extLst>
          </p:nvPr>
        </p:nvGraphicFramePr>
        <p:xfrm>
          <a:off x="5603875" y="409575"/>
          <a:ext cx="5641975" cy="614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2028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8">
            <a:extLst>
              <a:ext uri="{FF2B5EF4-FFF2-40B4-BE49-F238E27FC236}">
                <a16:creationId xmlns:a16="http://schemas.microsoft.com/office/drawing/2014/main" id="{B821C225-5C4D-4168-90AF-3D263D72C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226A697-F97C-473C-AD02-19A74F3EF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pc="100">
                <a:solidFill>
                  <a:srgbClr val="FFFFFF"/>
                </a:solidFill>
              </a:rPr>
              <a:t>Table of contents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12E8CEB7-2ED5-42F0-B56C-13B75C7C8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1048" y="804333"/>
            <a:ext cx="6306003" cy="5249334"/>
          </a:xfrm>
        </p:spPr>
        <p:txBody>
          <a:bodyPr vert="horz" lIns="45720" tIns="45720" rIns="45720" bIns="45720" rtlCol="0" anchor="ctr">
            <a:normAutofit/>
          </a:bodyPr>
          <a:lstStyle/>
          <a:p>
            <a:pPr marL="514350" indent="-514350">
              <a:lnSpc>
                <a:spcPct val="90000"/>
              </a:lnSpc>
              <a:buAutoNum type="arabicPeriod"/>
            </a:pPr>
            <a:r>
              <a:rPr lang="en-US" sz="3200" dirty="0">
                <a:solidFill>
                  <a:schemeClr val="tx1"/>
                </a:solidFill>
              </a:rPr>
              <a:t>Objectives</a:t>
            </a:r>
          </a:p>
          <a:p>
            <a:pPr marL="514350" indent="-514350">
              <a:lnSpc>
                <a:spcPct val="90000"/>
              </a:lnSpc>
              <a:buAutoNum type="arabicPeriod"/>
            </a:pPr>
            <a:r>
              <a:rPr lang="en-US" sz="3200" dirty="0">
                <a:solidFill>
                  <a:schemeClr val="tx1"/>
                </a:solidFill>
              </a:rPr>
              <a:t>Methodology and workflow</a:t>
            </a:r>
          </a:p>
          <a:p>
            <a:pPr marL="514350" indent="-514350">
              <a:lnSpc>
                <a:spcPct val="90000"/>
              </a:lnSpc>
              <a:buAutoNum type="arabicPeriod"/>
            </a:pPr>
            <a:r>
              <a:rPr lang="en-US" sz="3200" dirty="0">
                <a:solidFill>
                  <a:schemeClr val="tx1"/>
                </a:solidFill>
              </a:rPr>
              <a:t>Results</a:t>
            </a:r>
          </a:p>
          <a:p>
            <a:pPr marL="514350" indent="-514350">
              <a:lnSpc>
                <a:spcPct val="90000"/>
              </a:lnSpc>
              <a:buAutoNum type="arabicPeriod"/>
            </a:pPr>
            <a:r>
              <a:rPr lang="en-US" sz="3200" dirty="0">
                <a:solidFill>
                  <a:schemeClr val="tx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917431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A2BC5-63D5-4E85-9A5E-E474AD8A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 dirty="0"/>
              <a:t>Objectives of the </a:t>
            </a:r>
            <a:r>
              <a:rPr lang="fr-FR" dirty="0" err="1"/>
              <a:t>project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6C8091D-A545-4B60-BB4B-295AC77C2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b="1" dirty="0" err="1"/>
              <a:t>Collect</a:t>
            </a:r>
            <a:r>
              <a:rPr lang="fr-FR" b="1" dirty="0"/>
              <a:t> information about </a:t>
            </a:r>
            <a:r>
              <a:rPr lang="fr-FR" b="1" dirty="0" err="1"/>
              <a:t>products</a:t>
            </a:r>
            <a:r>
              <a:rPr lang="fr-FR" b="1" dirty="0"/>
              <a:t> on Carrefour.fr</a:t>
            </a:r>
          </a:p>
          <a:p>
            <a:endParaRPr lang="fr-FR" dirty="0"/>
          </a:p>
          <a:p>
            <a:r>
              <a:rPr lang="fr-FR" dirty="0" err="1"/>
              <a:t>Understand</a:t>
            </a:r>
            <a:r>
              <a:rPr lang="fr-FR" dirty="0"/>
              <a:t> </a:t>
            </a:r>
            <a:r>
              <a:rPr lang="fr-FR" dirty="0" err="1"/>
              <a:t>products</a:t>
            </a:r>
            <a:r>
              <a:rPr lang="fr-FR" dirty="0"/>
              <a:t>, and more </a:t>
            </a:r>
            <a:r>
              <a:rPr lang="fr-FR" dirty="0" err="1"/>
              <a:t>specifically</a:t>
            </a:r>
            <a:r>
              <a:rPr lang="fr-FR" dirty="0"/>
              <a:t>: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marL="128016" lvl="1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Project </a:t>
            </a:r>
            <a:r>
              <a:rPr lang="fr-FR" dirty="0" err="1"/>
              <a:t>aimed</a:t>
            </a:r>
            <a:r>
              <a:rPr lang="fr-FR" dirty="0"/>
              <a:t> at:</a:t>
            </a:r>
          </a:p>
          <a:p>
            <a:pPr marL="470916" lvl="1" indent="-342900">
              <a:buFontTx/>
              <a:buChar char="-"/>
            </a:pPr>
            <a:r>
              <a:rPr lang="fr-FR" dirty="0"/>
              <a:t>Carrefour </a:t>
            </a:r>
            <a:r>
              <a:rPr lang="fr-FR" dirty="0" err="1"/>
              <a:t>competitors</a:t>
            </a:r>
            <a:endParaRPr lang="fr-FR" dirty="0"/>
          </a:p>
          <a:p>
            <a:pPr marL="470916" lvl="1" indent="-342900">
              <a:buFontTx/>
              <a:buChar char="-"/>
            </a:pPr>
            <a:r>
              <a:rPr lang="fr-FR" dirty="0" err="1"/>
              <a:t>Industrial</a:t>
            </a:r>
            <a:r>
              <a:rPr lang="fr-FR" dirty="0"/>
              <a:t> brands</a:t>
            </a:r>
          </a:p>
          <a:p>
            <a:pPr marL="470916" lvl="1" indent="-342900">
              <a:buFontTx/>
              <a:buChar char="-"/>
            </a:pPr>
            <a:r>
              <a:rPr lang="fr-FR" dirty="0" err="1"/>
              <a:t>Category</a:t>
            </a:r>
            <a:r>
              <a:rPr lang="fr-FR" dirty="0"/>
              <a:t> managers</a:t>
            </a:r>
          </a:p>
        </p:txBody>
      </p:sp>
      <p:pic>
        <p:nvPicPr>
          <p:cNvPr id="4" name="Picture 2" descr="Une image contenant chemise&#10;&#10;Description générée automatiquement">
            <a:extLst>
              <a:ext uri="{FF2B5EF4-FFF2-40B4-BE49-F238E27FC236}">
                <a16:creationId xmlns:a16="http://schemas.microsoft.com/office/drawing/2014/main" id="{D0653B16-51BE-4BD9-847B-3E00DEF03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19914" y="585216"/>
            <a:ext cx="1648572" cy="132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contenu 4">
            <a:extLst>
              <a:ext uri="{FF2B5EF4-FFF2-40B4-BE49-F238E27FC236}">
                <a16:creationId xmlns:a16="http://schemas.microsoft.com/office/drawing/2014/main" id="{2902FB92-74FE-4EB2-B863-ED8FED7CA65E}"/>
              </a:ext>
            </a:extLst>
          </p:cNvPr>
          <p:cNvSpPr txBox="1">
            <a:spLocks/>
          </p:cNvSpPr>
          <p:nvPr/>
        </p:nvSpPr>
        <p:spPr>
          <a:xfrm>
            <a:off x="1447799" y="3516510"/>
            <a:ext cx="9720073" cy="1934741"/>
          </a:xfrm>
          <a:prstGeom prst="rect">
            <a:avLst/>
          </a:prstGeom>
        </p:spPr>
        <p:txBody>
          <a:bodyPr vert="horz" lIns="45720" tIns="45720" rIns="45720" bIns="45720" numCol="2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8016" lvl="1" indent="0">
              <a:buNone/>
            </a:pPr>
            <a:r>
              <a:rPr lang="fr-FR" dirty="0"/>
              <a:t>Promotions:</a:t>
            </a:r>
          </a:p>
          <a:p>
            <a:pPr lvl="2"/>
            <a:r>
              <a:rPr lang="fr-FR" dirty="0"/>
              <a:t>The </a:t>
            </a:r>
            <a:r>
              <a:rPr lang="fr-FR" dirty="0" err="1"/>
              <a:t>number</a:t>
            </a:r>
            <a:r>
              <a:rPr lang="fr-FR" dirty="0"/>
              <a:t> of promotions</a:t>
            </a:r>
          </a:p>
          <a:p>
            <a:pPr lvl="2"/>
            <a:r>
              <a:rPr lang="fr-FR" dirty="0"/>
              <a:t>The </a:t>
            </a:r>
            <a:r>
              <a:rPr lang="fr-FR" dirty="0" err="1"/>
              <a:t>categories</a:t>
            </a:r>
            <a:r>
              <a:rPr lang="fr-FR" dirty="0"/>
              <a:t> and </a:t>
            </a:r>
            <a:r>
              <a:rPr lang="fr-FR" dirty="0" err="1"/>
              <a:t>subcatgories</a:t>
            </a:r>
            <a:r>
              <a:rPr lang="fr-FR" dirty="0"/>
              <a:t> </a:t>
            </a:r>
            <a:r>
              <a:rPr lang="fr-FR" dirty="0" err="1"/>
              <a:t>being</a:t>
            </a:r>
            <a:r>
              <a:rPr lang="fr-FR" dirty="0"/>
              <a:t> the </a:t>
            </a:r>
            <a:r>
              <a:rPr lang="fr-FR" dirty="0" err="1"/>
              <a:t>most</a:t>
            </a:r>
            <a:r>
              <a:rPr lang="fr-FR" dirty="0"/>
              <a:t> </a:t>
            </a:r>
            <a:r>
              <a:rPr lang="fr-FR" dirty="0" err="1"/>
              <a:t>promoted</a:t>
            </a:r>
            <a:endParaRPr lang="fr-FR" dirty="0"/>
          </a:p>
          <a:p>
            <a:pPr lvl="2"/>
            <a:r>
              <a:rPr lang="fr-FR" dirty="0"/>
              <a:t>The type of promotion</a:t>
            </a:r>
          </a:p>
          <a:p>
            <a:pPr lvl="2"/>
            <a:r>
              <a:rPr lang="fr-FR" dirty="0"/>
              <a:t>The brands </a:t>
            </a:r>
            <a:r>
              <a:rPr lang="fr-FR" dirty="0" err="1"/>
              <a:t>promoting</a:t>
            </a:r>
            <a:r>
              <a:rPr lang="fr-FR" dirty="0"/>
              <a:t> the </a:t>
            </a:r>
            <a:r>
              <a:rPr lang="fr-FR" dirty="0" err="1"/>
              <a:t>most</a:t>
            </a:r>
            <a:r>
              <a:rPr lang="fr-FR" dirty="0"/>
              <a:t> on the </a:t>
            </a:r>
            <a:r>
              <a:rPr lang="fr-FR" dirty="0" err="1"/>
              <a:t>website</a:t>
            </a:r>
            <a:endParaRPr lang="fr-FR" dirty="0"/>
          </a:p>
          <a:p>
            <a:pPr lvl="1"/>
            <a:endParaRPr lang="fr-FR" dirty="0"/>
          </a:p>
          <a:p>
            <a:pPr marL="128016" lvl="1" indent="0">
              <a:buNone/>
            </a:pPr>
            <a:r>
              <a:rPr lang="fr-FR" dirty="0" err="1"/>
              <a:t>Products</a:t>
            </a:r>
            <a:r>
              <a:rPr lang="fr-FR" dirty="0"/>
              <a:t>, in </a:t>
            </a:r>
            <a:r>
              <a:rPr lang="fr-FR" dirty="0" err="1"/>
              <a:t>their</a:t>
            </a:r>
            <a:r>
              <a:rPr lang="fr-FR" dirty="0"/>
              <a:t> </a:t>
            </a:r>
            <a:r>
              <a:rPr lang="fr-FR" dirty="0" err="1"/>
              <a:t>category</a:t>
            </a:r>
            <a:r>
              <a:rPr lang="fr-FR" dirty="0"/>
              <a:t>:</a:t>
            </a:r>
          </a:p>
          <a:p>
            <a:pPr lvl="2"/>
            <a:r>
              <a:rPr lang="fr-FR" dirty="0"/>
              <a:t>Most </a:t>
            </a:r>
            <a:r>
              <a:rPr lang="fr-FR" dirty="0" err="1"/>
              <a:t>represented</a:t>
            </a:r>
            <a:r>
              <a:rPr lang="fr-FR" dirty="0"/>
              <a:t> </a:t>
            </a:r>
            <a:r>
              <a:rPr lang="fr-FR" dirty="0" err="1"/>
              <a:t>subcategories</a:t>
            </a:r>
            <a:endParaRPr lang="fr-FR" dirty="0"/>
          </a:p>
          <a:p>
            <a:pPr lvl="2"/>
            <a:r>
              <a:rPr lang="fr-FR" dirty="0"/>
              <a:t>Top brands </a:t>
            </a:r>
          </a:p>
          <a:p>
            <a:pPr lvl="2"/>
            <a:r>
              <a:rPr lang="fr-FR" dirty="0"/>
              <a:t>Global </a:t>
            </a:r>
            <a:r>
              <a:rPr lang="fr-FR" dirty="0" err="1"/>
              <a:t>prices</a:t>
            </a:r>
            <a:r>
              <a:rPr lang="fr-FR" dirty="0"/>
              <a:t> and </a:t>
            </a:r>
            <a:r>
              <a:rPr lang="fr-FR" dirty="0" err="1"/>
              <a:t>products</a:t>
            </a:r>
            <a:r>
              <a:rPr lang="fr-FR" dirty="0"/>
              <a:t> </a:t>
            </a:r>
            <a:r>
              <a:rPr lang="fr-FR" dirty="0" err="1"/>
              <a:t>sold</a:t>
            </a:r>
            <a:r>
              <a:rPr lang="fr-FR" dirty="0"/>
              <a:t> on the </a:t>
            </a:r>
            <a:r>
              <a:rPr lang="fr-FR" dirty="0" err="1"/>
              <a:t>website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366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E8DA8B-34D7-486E-AEA6-8FE53E13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Carrefour webpage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1D49C5-933A-4CFC-99C8-9C18B3B3C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5A8F752-66C7-453E-B409-6EEC7B3E9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1785692"/>
            <a:ext cx="9720072" cy="43331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BC44BE7-EBF6-49BD-B92A-BE3CE3757F97}"/>
              </a:ext>
            </a:extLst>
          </p:cNvPr>
          <p:cNvSpPr/>
          <p:nvPr/>
        </p:nvSpPr>
        <p:spPr>
          <a:xfrm>
            <a:off x="1024128" y="6325862"/>
            <a:ext cx="3540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https://www.carrefour.fr/promotions</a:t>
            </a:r>
            <a:endParaRPr lang="en-A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122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A2BC5-63D5-4E85-9A5E-E474AD8A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 dirty="0" err="1"/>
              <a:t>methodology</a:t>
            </a:r>
            <a:endParaRPr lang="fr-FR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7CFD631E-0808-4A4B-8E85-21968CD3E3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2914237"/>
              </p:ext>
            </p:extLst>
          </p:nvPr>
        </p:nvGraphicFramePr>
        <p:xfrm>
          <a:off x="2032000" y="2308122"/>
          <a:ext cx="8128000" cy="3650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5394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6B0964-ADA2-495E-8E26-1A298C122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workflow</a:t>
            </a:r>
          </a:p>
        </p:txBody>
      </p:sp>
      <p:pic>
        <p:nvPicPr>
          <p:cNvPr id="9" name="Espace réservé du contenu 8" descr="Une image contenant noir, garé, cité, rue&#10;&#10;Description générée automatiquement">
            <a:extLst>
              <a:ext uri="{FF2B5EF4-FFF2-40B4-BE49-F238E27FC236}">
                <a16:creationId xmlns:a16="http://schemas.microsoft.com/office/drawing/2014/main" id="{AFFC0824-E896-43CD-8A4C-C2B82D8EF2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7728" y="2570482"/>
            <a:ext cx="9936544" cy="2844860"/>
          </a:xfrm>
        </p:spPr>
      </p:pic>
    </p:spTree>
    <p:extLst>
      <p:ext uri="{BB962C8B-B14F-4D97-AF65-F5344CB8AC3E}">
        <p14:creationId xmlns:p14="http://schemas.microsoft.com/office/powerpoint/2010/main" val="1307947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A2BC5-63D5-4E85-9A5E-E474AD8A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 dirty="0" err="1"/>
              <a:t>Results</a:t>
            </a:r>
            <a:r>
              <a:rPr lang="fr-FR" dirty="0"/>
              <a:t> For PROMOTIONS (1/3)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335B05DC-E154-4C80-81B4-F16EE77D0800}"/>
              </a:ext>
            </a:extLst>
          </p:cNvPr>
          <p:cNvGrpSpPr/>
          <p:nvPr/>
        </p:nvGrpSpPr>
        <p:grpSpPr>
          <a:xfrm>
            <a:off x="1024128" y="2084832"/>
            <a:ext cx="10465338" cy="4197566"/>
            <a:chOff x="263982" y="2193817"/>
            <a:chExt cx="10465338" cy="4197566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E6B28FB6-272E-4A24-87FF-5C268C50F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3982" y="2193817"/>
              <a:ext cx="6909155" cy="4197566"/>
            </a:xfrm>
            <a:prstGeom prst="rect">
              <a:avLst/>
            </a:prstGeom>
          </p:spPr>
        </p:pic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D54E299C-7892-43F3-8EB2-D0E8E35F70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73137" y="2206429"/>
              <a:ext cx="3556183" cy="4159464"/>
            </a:xfrm>
            <a:prstGeom prst="rect">
              <a:avLst/>
            </a:prstGeom>
          </p:spPr>
        </p:pic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EF64D564-CEDA-4059-A8C0-EB26651D5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28" y="1748220"/>
            <a:ext cx="2705239" cy="22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277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A2BC5-63D5-4E85-9A5E-E474AD8A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 dirty="0" err="1"/>
              <a:t>Results</a:t>
            </a:r>
            <a:r>
              <a:rPr lang="fr-FR" dirty="0"/>
              <a:t> for promotions (2/3)</a:t>
            </a:r>
          </a:p>
        </p:txBody>
      </p:sp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15B30455-901E-40E5-9C79-BFD1C57385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26" r="8601"/>
          <a:stretch/>
        </p:blipFill>
        <p:spPr>
          <a:xfrm>
            <a:off x="104775" y="1837277"/>
            <a:ext cx="11582400" cy="535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272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A2BC5-63D5-4E85-9A5E-E474AD8A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 dirty="0" err="1"/>
              <a:t>Results</a:t>
            </a:r>
            <a:r>
              <a:rPr lang="fr-FR" dirty="0"/>
              <a:t> for promotions (3/3)</a:t>
            </a:r>
          </a:p>
        </p:txBody>
      </p:sp>
      <p:pic>
        <p:nvPicPr>
          <p:cNvPr id="4" name="Image 3" descr="Une image contenant capture d’écran, dessin&#10;&#10;Description générée automatiquement">
            <a:extLst>
              <a:ext uri="{FF2B5EF4-FFF2-40B4-BE49-F238E27FC236}">
                <a16:creationId xmlns:a16="http://schemas.microsoft.com/office/drawing/2014/main" id="{81BA47A3-E099-4942-B008-A8DA8571CC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16" b="7943"/>
          <a:stretch/>
        </p:blipFill>
        <p:spPr>
          <a:xfrm>
            <a:off x="1998980" y="1613326"/>
            <a:ext cx="8194040" cy="524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6395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Personnalisé 3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005BAB"/>
      </a:accent1>
      <a:accent2>
        <a:srgbClr val="007BEA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nté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195</Words>
  <Application>Microsoft Office PowerPoint</Application>
  <PresentationFormat>Grand écran</PresentationFormat>
  <Paragraphs>55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Tw Cen MT</vt:lpstr>
      <vt:lpstr>Tw Cen MT Condensed</vt:lpstr>
      <vt:lpstr>Wingdings 3</vt:lpstr>
      <vt:lpstr>Intégral</vt:lpstr>
      <vt:lpstr>WEB Scrapping project</vt:lpstr>
      <vt:lpstr>Table of contents</vt:lpstr>
      <vt:lpstr>Objectives of the project</vt:lpstr>
      <vt:lpstr>Carrefour webpage</vt:lpstr>
      <vt:lpstr>methodology</vt:lpstr>
      <vt:lpstr>workflow</vt:lpstr>
      <vt:lpstr>Results For PROMOTIONS (1/3)</vt:lpstr>
      <vt:lpstr>Results for promotions (2/3)</vt:lpstr>
      <vt:lpstr>Results for promotions (3/3)</vt:lpstr>
      <vt:lpstr>results for products (1/3) e.g. bricolage-auto</vt:lpstr>
      <vt:lpstr>results for products (2/3)</vt:lpstr>
      <vt:lpstr>results for products (3/3)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Scrapping project</dc:title>
  <dc:creator>Camille Libert</dc:creator>
  <cp:lastModifiedBy>Camille Libert</cp:lastModifiedBy>
  <cp:revision>24</cp:revision>
  <dcterms:created xsi:type="dcterms:W3CDTF">2020-04-11T13:16:37Z</dcterms:created>
  <dcterms:modified xsi:type="dcterms:W3CDTF">2020-04-13T14:33:44Z</dcterms:modified>
</cp:coreProperties>
</file>