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64" r:id="rId1"/>
  </p:sldMasterIdLst>
  <p:sldIdLst>
    <p:sldId id="256" r:id="rId2"/>
    <p:sldId id="261" r:id="rId3"/>
    <p:sldId id="266" r:id="rId4"/>
    <p:sldId id="269" r:id="rId5"/>
    <p:sldId id="267" r:id="rId6"/>
    <p:sldId id="268" r:id="rId7"/>
    <p:sldId id="272" r:id="rId8"/>
    <p:sldId id="271" r:id="rId9"/>
    <p:sldId id="27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B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6" d="100"/>
          <a:sy n="86" d="100"/>
        </p:scale>
        <p:origin x="40" y="-7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6EE5020-E9F9-4095-902C-C5018AFE42B1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75A91941-87BA-4EB0-BB95-BB3F9DADEE74}">
      <dgm:prSet phldrT="[Texte]"/>
      <dgm:spPr/>
      <dgm:t>
        <a:bodyPr/>
        <a:lstStyle/>
        <a:p>
          <a:r>
            <a:rPr lang="fr-FR" dirty="0" err="1"/>
            <a:t>Establish</a:t>
          </a:r>
          <a:r>
            <a:rPr lang="fr-FR" dirty="0"/>
            <a:t> </a:t>
          </a:r>
          <a:r>
            <a:rPr lang="fr-FR" dirty="0" err="1"/>
            <a:t>scrapping</a:t>
          </a:r>
          <a:r>
            <a:rPr lang="fr-FR" dirty="0"/>
            <a:t> </a:t>
          </a:r>
          <a:r>
            <a:rPr lang="fr-FR" dirty="0" err="1"/>
            <a:t>method</a:t>
          </a:r>
          <a:endParaRPr lang="fr-FR" dirty="0"/>
        </a:p>
      </dgm:t>
    </dgm:pt>
    <dgm:pt modelId="{97037BD9-2426-4238-B60A-FE10504AC529}" type="parTrans" cxnId="{D10373D7-941C-49CC-9DCC-4DA32C782823}">
      <dgm:prSet/>
      <dgm:spPr/>
      <dgm:t>
        <a:bodyPr/>
        <a:lstStyle/>
        <a:p>
          <a:endParaRPr lang="fr-FR"/>
        </a:p>
      </dgm:t>
    </dgm:pt>
    <dgm:pt modelId="{640F7553-4FDD-4178-9FA8-6A4371651F29}" type="sibTrans" cxnId="{D10373D7-941C-49CC-9DCC-4DA32C782823}">
      <dgm:prSet/>
      <dgm:spPr/>
      <dgm:t>
        <a:bodyPr/>
        <a:lstStyle/>
        <a:p>
          <a:endParaRPr lang="fr-FR"/>
        </a:p>
      </dgm:t>
    </dgm:pt>
    <dgm:pt modelId="{1DFCD85B-7142-4470-96BF-09AA571BB4B6}">
      <dgm:prSet phldrT="[Texte]"/>
      <dgm:spPr/>
      <dgm:t>
        <a:bodyPr/>
        <a:lstStyle/>
        <a:p>
          <a:r>
            <a:rPr lang="fr-FR" dirty="0" err="1"/>
            <a:t>Choosing</a:t>
          </a:r>
          <a:r>
            <a:rPr lang="fr-FR" dirty="0"/>
            <a:t> API as </a:t>
          </a:r>
          <a:r>
            <a:rPr lang="fr-FR" dirty="0" err="1"/>
            <a:t>it</a:t>
          </a:r>
          <a:r>
            <a:rPr lang="fr-FR" dirty="0"/>
            <a:t> </a:t>
          </a:r>
          <a:r>
            <a:rPr lang="fr-FR" dirty="0" err="1"/>
            <a:t>gives</a:t>
          </a:r>
          <a:r>
            <a:rPr lang="fr-FR" dirty="0"/>
            <a:t> more information</a:t>
          </a:r>
        </a:p>
      </dgm:t>
    </dgm:pt>
    <dgm:pt modelId="{579DA230-875B-43A9-B8D6-34D685151DFF}" type="parTrans" cxnId="{261ECBF6-C8BE-4C63-8034-6682874933DD}">
      <dgm:prSet/>
      <dgm:spPr/>
      <dgm:t>
        <a:bodyPr/>
        <a:lstStyle/>
        <a:p>
          <a:endParaRPr lang="fr-FR"/>
        </a:p>
      </dgm:t>
    </dgm:pt>
    <dgm:pt modelId="{380A0788-5439-4C44-A8F2-DCDE066B669D}" type="sibTrans" cxnId="{261ECBF6-C8BE-4C63-8034-6682874933DD}">
      <dgm:prSet/>
      <dgm:spPr/>
      <dgm:t>
        <a:bodyPr/>
        <a:lstStyle/>
        <a:p>
          <a:endParaRPr lang="fr-FR"/>
        </a:p>
      </dgm:t>
    </dgm:pt>
    <dgm:pt modelId="{DBD4A906-238D-4D40-BDCB-CA21711E048A}">
      <dgm:prSet phldrT="[Texte]"/>
      <dgm:spPr/>
      <dgm:t>
        <a:bodyPr/>
        <a:lstStyle/>
        <a:p>
          <a:r>
            <a:rPr lang="fr-FR" dirty="0" err="1"/>
            <a:t>Compute</a:t>
          </a:r>
          <a:r>
            <a:rPr lang="fr-FR" dirty="0"/>
            <a:t> </a:t>
          </a:r>
          <a:r>
            <a:rPr lang="fr-FR" dirty="0" err="1"/>
            <a:t>number</a:t>
          </a:r>
          <a:r>
            <a:rPr lang="fr-FR" dirty="0"/>
            <a:t> of pages to </a:t>
          </a:r>
          <a:r>
            <a:rPr lang="fr-FR" dirty="0" err="1"/>
            <a:t>be</a:t>
          </a:r>
          <a:r>
            <a:rPr lang="fr-FR" dirty="0"/>
            <a:t> </a:t>
          </a:r>
          <a:r>
            <a:rPr lang="fr-FR" dirty="0" err="1"/>
            <a:t>scrapped</a:t>
          </a:r>
          <a:endParaRPr lang="fr-FR" dirty="0"/>
        </a:p>
      </dgm:t>
    </dgm:pt>
    <dgm:pt modelId="{739E1F2B-9DB2-4BAC-96CC-55A988D12C53}" type="parTrans" cxnId="{0CCDFAAB-368E-4585-AB77-0BA38DFC4C2C}">
      <dgm:prSet/>
      <dgm:spPr/>
      <dgm:t>
        <a:bodyPr/>
        <a:lstStyle/>
        <a:p>
          <a:endParaRPr lang="fr-FR"/>
        </a:p>
      </dgm:t>
    </dgm:pt>
    <dgm:pt modelId="{84E1554B-D90F-435D-BECF-C8B195E51F5F}" type="sibTrans" cxnId="{0CCDFAAB-368E-4585-AB77-0BA38DFC4C2C}">
      <dgm:prSet/>
      <dgm:spPr/>
      <dgm:t>
        <a:bodyPr/>
        <a:lstStyle/>
        <a:p>
          <a:endParaRPr lang="fr-FR"/>
        </a:p>
      </dgm:t>
    </dgm:pt>
    <dgm:pt modelId="{DC26DF5E-1B8C-4169-B06B-DE0A66359AC8}">
      <dgm:prSet phldrT="[Texte]"/>
      <dgm:spPr/>
      <dgm:t>
        <a:bodyPr/>
        <a:lstStyle/>
        <a:p>
          <a:r>
            <a:rPr lang="fr-FR" dirty="0" err="1"/>
            <a:t>Using</a:t>
          </a:r>
          <a:r>
            <a:rPr lang="fr-FR" dirty="0"/>
            <a:t> </a:t>
          </a:r>
          <a:r>
            <a:rPr lang="fr-FR" dirty="0" err="1"/>
            <a:t>Beautiful</a:t>
          </a:r>
          <a:r>
            <a:rPr lang="fr-FR" dirty="0"/>
            <a:t> </a:t>
          </a:r>
          <a:r>
            <a:rPr lang="fr-FR" dirty="0" err="1"/>
            <a:t>Soup</a:t>
          </a:r>
          <a:r>
            <a:rPr lang="fr-FR" dirty="0"/>
            <a:t> to </a:t>
          </a:r>
          <a:r>
            <a:rPr lang="fr-FR" dirty="0" err="1"/>
            <a:t>retrieve</a:t>
          </a:r>
          <a:r>
            <a:rPr lang="fr-FR" dirty="0"/>
            <a:t> the </a:t>
          </a:r>
          <a:r>
            <a:rPr lang="fr-FR" dirty="0" err="1"/>
            <a:t>number</a:t>
          </a:r>
          <a:r>
            <a:rPr lang="fr-FR" dirty="0"/>
            <a:t> of articles</a:t>
          </a:r>
        </a:p>
      </dgm:t>
    </dgm:pt>
    <dgm:pt modelId="{6AA15E54-4CF5-4B3B-93CE-3FC0D7AF28E4}" type="parTrans" cxnId="{240F0404-469F-4760-9B76-9D4C3A625F10}">
      <dgm:prSet/>
      <dgm:spPr/>
      <dgm:t>
        <a:bodyPr/>
        <a:lstStyle/>
        <a:p>
          <a:endParaRPr lang="fr-FR"/>
        </a:p>
      </dgm:t>
    </dgm:pt>
    <dgm:pt modelId="{09DC89E2-C43E-4A70-8117-4EDFD8CBFA0E}" type="sibTrans" cxnId="{240F0404-469F-4760-9B76-9D4C3A625F10}">
      <dgm:prSet/>
      <dgm:spPr/>
      <dgm:t>
        <a:bodyPr/>
        <a:lstStyle/>
        <a:p>
          <a:endParaRPr lang="fr-FR"/>
        </a:p>
      </dgm:t>
    </dgm:pt>
    <dgm:pt modelId="{CB18501D-8F48-4B55-A124-5BE45EC7863D}">
      <dgm:prSet phldrT="[Texte]"/>
      <dgm:spPr/>
      <dgm:t>
        <a:bodyPr/>
        <a:lstStyle/>
        <a:p>
          <a:r>
            <a:rPr lang="fr-FR" dirty="0" err="1"/>
            <a:t>Scrap</a:t>
          </a:r>
          <a:r>
            <a:rPr lang="fr-FR" dirty="0"/>
            <a:t> all promotion pages</a:t>
          </a:r>
        </a:p>
      </dgm:t>
    </dgm:pt>
    <dgm:pt modelId="{0E090466-930C-48BC-B51B-914729866523}" type="parTrans" cxnId="{3861CE04-4EE9-4AE7-BA72-36B648D44BD2}">
      <dgm:prSet/>
      <dgm:spPr/>
      <dgm:t>
        <a:bodyPr/>
        <a:lstStyle/>
        <a:p>
          <a:endParaRPr lang="fr-FR"/>
        </a:p>
      </dgm:t>
    </dgm:pt>
    <dgm:pt modelId="{B6E2F6AE-0FE9-495A-989F-9E5889270D23}" type="sibTrans" cxnId="{3861CE04-4EE9-4AE7-BA72-36B648D44BD2}">
      <dgm:prSet/>
      <dgm:spPr/>
      <dgm:t>
        <a:bodyPr/>
        <a:lstStyle/>
        <a:p>
          <a:endParaRPr lang="fr-FR"/>
        </a:p>
      </dgm:t>
    </dgm:pt>
    <dgm:pt modelId="{800585CF-5D90-44F5-AD61-93FF099745F2}">
      <dgm:prSet phldrT="[Texte]"/>
      <dgm:spPr/>
      <dgm:t>
        <a:bodyPr/>
        <a:lstStyle/>
        <a:p>
          <a:r>
            <a:rPr lang="fr-FR" dirty="0"/>
            <a:t>Output: </a:t>
          </a:r>
          <a:r>
            <a:rPr lang="fr-FR" dirty="0" err="1"/>
            <a:t>raw</a:t>
          </a:r>
          <a:r>
            <a:rPr lang="fr-FR" dirty="0"/>
            <a:t> </a:t>
          </a:r>
          <a:r>
            <a:rPr lang="fr-FR" dirty="0" err="1"/>
            <a:t>dataframe</a:t>
          </a:r>
          <a:r>
            <a:rPr lang="fr-FR" dirty="0"/>
            <a:t> </a:t>
          </a:r>
          <a:r>
            <a:rPr lang="fr-FR" dirty="0" err="1"/>
            <a:t>with</a:t>
          </a:r>
          <a:r>
            <a:rPr lang="fr-FR" dirty="0"/>
            <a:t> all the information on promotions</a:t>
          </a:r>
        </a:p>
      </dgm:t>
    </dgm:pt>
    <dgm:pt modelId="{1F93234E-4ECE-4BB1-8385-C3935A28BBD0}" type="parTrans" cxnId="{C56D37F0-BBB6-4869-AF25-58B662C5C107}">
      <dgm:prSet/>
      <dgm:spPr/>
      <dgm:t>
        <a:bodyPr/>
        <a:lstStyle/>
        <a:p>
          <a:endParaRPr lang="fr-FR"/>
        </a:p>
      </dgm:t>
    </dgm:pt>
    <dgm:pt modelId="{E7CE6680-DB1C-45E1-8310-327B13E77CC8}" type="sibTrans" cxnId="{C56D37F0-BBB6-4869-AF25-58B662C5C107}">
      <dgm:prSet/>
      <dgm:spPr/>
      <dgm:t>
        <a:bodyPr/>
        <a:lstStyle/>
        <a:p>
          <a:endParaRPr lang="fr-FR"/>
        </a:p>
      </dgm:t>
    </dgm:pt>
    <dgm:pt modelId="{4FE209E2-F23D-4E6E-9121-66FA6D230547}">
      <dgm:prSet phldrT="[Texte]"/>
      <dgm:spPr/>
      <dgm:t>
        <a:bodyPr/>
        <a:lstStyle/>
        <a:p>
          <a:r>
            <a:rPr lang="fr-FR" dirty="0" err="1"/>
            <a:t>Cleaning</a:t>
          </a:r>
          <a:r>
            <a:rPr lang="fr-FR" dirty="0"/>
            <a:t> the data </a:t>
          </a:r>
          <a:r>
            <a:rPr lang="fr-FR" dirty="0" err="1"/>
            <a:t>obtained</a:t>
          </a:r>
          <a:endParaRPr lang="fr-FR" dirty="0"/>
        </a:p>
      </dgm:t>
    </dgm:pt>
    <dgm:pt modelId="{C1D91325-5F97-4A0C-B0D0-320B6CD15ED8}" type="parTrans" cxnId="{9AC340F0-4F08-4673-9709-AC96D72534A6}">
      <dgm:prSet/>
      <dgm:spPr/>
      <dgm:t>
        <a:bodyPr/>
        <a:lstStyle/>
        <a:p>
          <a:endParaRPr lang="fr-FR"/>
        </a:p>
      </dgm:t>
    </dgm:pt>
    <dgm:pt modelId="{AE115D38-2C51-433C-84E9-6F0015D81E22}" type="sibTrans" cxnId="{9AC340F0-4F08-4673-9709-AC96D72534A6}">
      <dgm:prSet/>
      <dgm:spPr/>
      <dgm:t>
        <a:bodyPr/>
        <a:lstStyle/>
        <a:p>
          <a:endParaRPr lang="fr-FR"/>
        </a:p>
      </dgm:t>
    </dgm:pt>
    <dgm:pt modelId="{5CFB1132-D5AD-451A-8913-F2FB346C8386}">
      <dgm:prSet phldrT="[Texte]"/>
      <dgm:spPr/>
      <dgm:t>
        <a:bodyPr/>
        <a:lstStyle/>
        <a:p>
          <a:r>
            <a:rPr lang="fr-FR" dirty="0"/>
            <a:t>Output: a clean </a:t>
          </a:r>
          <a:r>
            <a:rPr lang="fr-FR" dirty="0" err="1"/>
            <a:t>dataframe</a:t>
          </a:r>
          <a:r>
            <a:rPr lang="fr-FR" dirty="0"/>
            <a:t> and a few graphs </a:t>
          </a:r>
          <a:r>
            <a:rPr lang="fr-FR" dirty="0" err="1"/>
            <a:t>describing</a:t>
          </a:r>
          <a:r>
            <a:rPr lang="fr-FR" dirty="0"/>
            <a:t> the data</a:t>
          </a:r>
        </a:p>
      </dgm:t>
    </dgm:pt>
    <dgm:pt modelId="{6DF98B6A-68B3-4BBD-B0D9-524DF7C63108}" type="parTrans" cxnId="{DEBED110-CC4B-4F6C-B168-9CEF77A0FE4E}">
      <dgm:prSet/>
      <dgm:spPr/>
      <dgm:t>
        <a:bodyPr/>
        <a:lstStyle/>
        <a:p>
          <a:endParaRPr lang="fr-FR"/>
        </a:p>
      </dgm:t>
    </dgm:pt>
    <dgm:pt modelId="{DF9235D8-7464-4AEF-9D19-3540AE84BC8B}" type="sibTrans" cxnId="{DEBED110-CC4B-4F6C-B168-9CEF77A0FE4E}">
      <dgm:prSet/>
      <dgm:spPr/>
      <dgm:t>
        <a:bodyPr/>
        <a:lstStyle/>
        <a:p>
          <a:endParaRPr lang="fr-FR"/>
        </a:p>
      </dgm:t>
    </dgm:pt>
    <dgm:pt modelId="{796E3252-24D6-476C-9C5E-94323BAC57C7}" type="pres">
      <dgm:prSet presAssocID="{06EE5020-E9F9-4095-902C-C5018AFE42B1}" presName="linearFlow" presStyleCnt="0">
        <dgm:presLayoutVars>
          <dgm:dir/>
          <dgm:animLvl val="lvl"/>
          <dgm:resizeHandles val="exact"/>
        </dgm:presLayoutVars>
      </dgm:prSet>
      <dgm:spPr/>
    </dgm:pt>
    <dgm:pt modelId="{655817DF-E6F0-48A0-994A-11AD8982F4DC}" type="pres">
      <dgm:prSet presAssocID="{75A91941-87BA-4EB0-BB95-BB3F9DADEE74}" presName="composite" presStyleCnt="0"/>
      <dgm:spPr/>
    </dgm:pt>
    <dgm:pt modelId="{01FCC72A-1933-43FE-A4CB-E7635BE8CF75}" type="pres">
      <dgm:prSet presAssocID="{75A91941-87BA-4EB0-BB95-BB3F9DADEE74}" presName="par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7728B8D5-BE46-4AF0-814A-83BBCBF21DDA}" type="pres">
      <dgm:prSet presAssocID="{75A91941-87BA-4EB0-BB95-BB3F9DADEE74}" presName="parSh" presStyleLbl="node1" presStyleIdx="0" presStyleCnt="4"/>
      <dgm:spPr/>
    </dgm:pt>
    <dgm:pt modelId="{59A3A042-6FBD-40F5-9946-95A418BED4A9}" type="pres">
      <dgm:prSet presAssocID="{75A91941-87BA-4EB0-BB95-BB3F9DADEE74}" presName="desTx" presStyleLbl="fgAcc1" presStyleIdx="0" presStyleCnt="4">
        <dgm:presLayoutVars>
          <dgm:bulletEnabled val="1"/>
        </dgm:presLayoutVars>
      </dgm:prSet>
      <dgm:spPr/>
    </dgm:pt>
    <dgm:pt modelId="{444A0598-AC5D-4A2E-A328-32354DEEE3E7}" type="pres">
      <dgm:prSet presAssocID="{640F7553-4FDD-4178-9FA8-6A4371651F29}" presName="sibTrans" presStyleLbl="sibTrans2D1" presStyleIdx="0" presStyleCnt="3"/>
      <dgm:spPr/>
    </dgm:pt>
    <dgm:pt modelId="{A540E7BD-0A0B-4503-B628-3FD2B0A9F559}" type="pres">
      <dgm:prSet presAssocID="{640F7553-4FDD-4178-9FA8-6A4371651F29}" presName="connTx" presStyleLbl="sibTrans2D1" presStyleIdx="0" presStyleCnt="3"/>
      <dgm:spPr/>
    </dgm:pt>
    <dgm:pt modelId="{4DF6C866-B541-47DC-807D-6655B59CC4D7}" type="pres">
      <dgm:prSet presAssocID="{DBD4A906-238D-4D40-BDCB-CA21711E048A}" presName="composite" presStyleCnt="0"/>
      <dgm:spPr/>
    </dgm:pt>
    <dgm:pt modelId="{03CCBBFD-85B2-44F4-8A75-5E2D849DB336}" type="pres">
      <dgm:prSet presAssocID="{DBD4A906-238D-4D40-BDCB-CA21711E048A}" presName="par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0A8D54C4-8E72-42E1-9940-954D8D75CD6D}" type="pres">
      <dgm:prSet presAssocID="{DBD4A906-238D-4D40-BDCB-CA21711E048A}" presName="parSh" presStyleLbl="node1" presStyleIdx="1" presStyleCnt="4"/>
      <dgm:spPr/>
    </dgm:pt>
    <dgm:pt modelId="{99B03793-D590-41A4-969E-D3DCE5B3E134}" type="pres">
      <dgm:prSet presAssocID="{DBD4A906-238D-4D40-BDCB-CA21711E048A}" presName="desTx" presStyleLbl="fgAcc1" presStyleIdx="1" presStyleCnt="4">
        <dgm:presLayoutVars>
          <dgm:bulletEnabled val="1"/>
        </dgm:presLayoutVars>
      </dgm:prSet>
      <dgm:spPr/>
    </dgm:pt>
    <dgm:pt modelId="{E143718B-B7B2-4D3E-8451-3D0DAA4C9B47}" type="pres">
      <dgm:prSet presAssocID="{84E1554B-D90F-435D-BECF-C8B195E51F5F}" presName="sibTrans" presStyleLbl="sibTrans2D1" presStyleIdx="1" presStyleCnt="3"/>
      <dgm:spPr/>
    </dgm:pt>
    <dgm:pt modelId="{0A81BF88-B894-46C9-9CBD-A502F431098E}" type="pres">
      <dgm:prSet presAssocID="{84E1554B-D90F-435D-BECF-C8B195E51F5F}" presName="connTx" presStyleLbl="sibTrans2D1" presStyleIdx="1" presStyleCnt="3"/>
      <dgm:spPr/>
    </dgm:pt>
    <dgm:pt modelId="{0E69DA09-A6F5-4D37-B00B-7D01037C8886}" type="pres">
      <dgm:prSet presAssocID="{CB18501D-8F48-4B55-A124-5BE45EC7863D}" presName="composite" presStyleCnt="0"/>
      <dgm:spPr/>
    </dgm:pt>
    <dgm:pt modelId="{DFAF3ED3-8B10-453A-B502-68A7B424C0CA}" type="pres">
      <dgm:prSet presAssocID="{CB18501D-8F48-4B55-A124-5BE45EC7863D}" presName="par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EEC0CC04-D878-4010-BB2A-728B06A6CCCF}" type="pres">
      <dgm:prSet presAssocID="{CB18501D-8F48-4B55-A124-5BE45EC7863D}" presName="parSh" presStyleLbl="node1" presStyleIdx="2" presStyleCnt="4"/>
      <dgm:spPr/>
    </dgm:pt>
    <dgm:pt modelId="{A7FE2610-8B89-4059-8DEB-863B22A760D0}" type="pres">
      <dgm:prSet presAssocID="{CB18501D-8F48-4B55-A124-5BE45EC7863D}" presName="desTx" presStyleLbl="fgAcc1" presStyleIdx="2" presStyleCnt="4">
        <dgm:presLayoutVars>
          <dgm:bulletEnabled val="1"/>
        </dgm:presLayoutVars>
      </dgm:prSet>
      <dgm:spPr/>
    </dgm:pt>
    <dgm:pt modelId="{41B8CDD3-7D96-4C18-904C-973DE052D92F}" type="pres">
      <dgm:prSet presAssocID="{B6E2F6AE-0FE9-495A-989F-9E5889270D23}" presName="sibTrans" presStyleLbl="sibTrans2D1" presStyleIdx="2" presStyleCnt="3"/>
      <dgm:spPr/>
    </dgm:pt>
    <dgm:pt modelId="{44FBEDCC-96DA-42C2-90DA-0CD85D547E43}" type="pres">
      <dgm:prSet presAssocID="{B6E2F6AE-0FE9-495A-989F-9E5889270D23}" presName="connTx" presStyleLbl="sibTrans2D1" presStyleIdx="2" presStyleCnt="3"/>
      <dgm:spPr/>
    </dgm:pt>
    <dgm:pt modelId="{B872882B-0440-4E85-BDAF-0B16AB9B6CEA}" type="pres">
      <dgm:prSet presAssocID="{4FE209E2-F23D-4E6E-9121-66FA6D230547}" presName="composite" presStyleCnt="0"/>
      <dgm:spPr/>
    </dgm:pt>
    <dgm:pt modelId="{8560437A-E06E-47F7-9E14-8B89ACA6FB0D}" type="pres">
      <dgm:prSet presAssocID="{4FE209E2-F23D-4E6E-9121-66FA6D230547}" presName="par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8C2D458E-6B96-44F8-BF2C-27B0CF32B5DE}" type="pres">
      <dgm:prSet presAssocID="{4FE209E2-F23D-4E6E-9121-66FA6D230547}" presName="parSh" presStyleLbl="node1" presStyleIdx="3" presStyleCnt="4"/>
      <dgm:spPr/>
    </dgm:pt>
    <dgm:pt modelId="{97896662-1402-4243-AB55-D87317B009E3}" type="pres">
      <dgm:prSet presAssocID="{4FE209E2-F23D-4E6E-9121-66FA6D230547}" presName="desTx" presStyleLbl="fgAcc1" presStyleIdx="3" presStyleCnt="4">
        <dgm:presLayoutVars>
          <dgm:bulletEnabled val="1"/>
        </dgm:presLayoutVars>
      </dgm:prSet>
      <dgm:spPr/>
    </dgm:pt>
  </dgm:ptLst>
  <dgm:cxnLst>
    <dgm:cxn modelId="{29B1B902-49E3-41BA-A3BA-BE0FB049B049}" type="presOf" srcId="{06EE5020-E9F9-4095-902C-C5018AFE42B1}" destId="{796E3252-24D6-476C-9C5E-94323BAC57C7}" srcOrd="0" destOrd="0" presId="urn:microsoft.com/office/officeart/2005/8/layout/process3"/>
    <dgm:cxn modelId="{240F0404-469F-4760-9B76-9D4C3A625F10}" srcId="{DBD4A906-238D-4D40-BDCB-CA21711E048A}" destId="{DC26DF5E-1B8C-4169-B06B-DE0A66359AC8}" srcOrd="0" destOrd="0" parTransId="{6AA15E54-4CF5-4B3B-93CE-3FC0D7AF28E4}" sibTransId="{09DC89E2-C43E-4A70-8117-4EDFD8CBFA0E}"/>
    <dgm:cxn modelId="{3861CE04-4EE9-4AE7-BA72-36B648D44BD2}" srcId="{06EE5020-E9F9-4095-902C-C5018AFE42B1}" destId="{CB18501D-8F48-4B55-A124-5BE45EC7863D}" srcOrd="2" destOrd="0" parTransId="{0E090466-930C-48BC-B51B-914729866523}" sibTransId="{B6E2F6AE-0FE9-495A-989F-9E5889270D23}"/>
    <dgm:cxn modelId="{00408707-0B22-48C3-940E-990139CEEF02}" type="presOf" srcId="{DBD4A906-238D-4D40-BDCB-CA21711E048A}" destId="{0A8D54C4-8E72-42E1-9940-954D8D75CD6D}" srcOrd="1" destOrd="0" presId="urn:microsoft.com/office/officeart/2005/8/layout/process3"/>
    <dgm:cxn modelId="{6EEAD60A-89F8-44AE-B051-D4D3F0867295}" type="presOf" srcId="{640F7553-4FDD-4178-9FA8-6A4371651F29}" destId="{444A0598-AC5D-4A2E-A328-32354DEEE3E7}" srcOrd="0" destOrd="0" presId="urn:microsoft.com/office/officeart/2005/8/layout/process3"/>
    <dgm:cxn modelId="{3757C00F-AC14-4E6A-9A8F-4B2A89A1B5C7}" type="presOf" srcId="{5CFB1132-D5AD-451A-8913-F2FB346C8386}" destId="{97896662-1402-4243-AB55-D87317B009E3}" srcOrd="0" destOrd="0" presId="urn:microsoft.com/office/officeart/2005/8/layout/process3"/>
    <dgm:cxn modelId="{DEBED110-CC4B-4F6C-B168-9CEF77A0FE4E}" srcId="{4FE209E2-F23D-4E6E-9121-66FA6D230547}" destId="{5CFB1132-D5AD-451A-8913-F2FB346C8386}" srcOrd="0" destOrd="0" parTransId="{6DF98B6A-68B3-4BBD-B0D9-524DF7C63108}" sibTransId="{DF9235D8-7464-4AEF-9D19-3540AE84BC8B}"/>
    <dgm:cxn modelId="{E039851A-7728-4FA7-BE63-FFF81C375B42}" type="presOf" srcId="{4FE209E2-F23D-4E6E-9121-66FA6D230547}" destId="{8C2D458E-6B96-44F8-BF2C-27B0CF32B5DE}" srcOrd="1" destOrd="0" presId="urn:microsoft.com/office/officeart/2005/8/layout/process3"/>
    <dgm:cxn modelId="{B861381E-17AB-4289-A5F2-726F15BF1F18}" type="presOf" srcId="{4FE209E2-F23D-4E6E-9121-66FA6D230547}" destId="{8560437A-E06E-47F7-9E14-8B89ACA6FB0D}" srcOrd="0" destOrd="0" presId="urn:microsoft.com/office/officeart/2005/8/layout/process3"/>
    <dgm:cxn modelId="{5423D866-12CE-4159-9B57-BA7E7CE44137}" type="presOf" srcId="{75A91941-87BA-4EB0-BB95-BB3F9DADEE74}" destId="{7728B8D5-BE46-4AF0-814A-83BBCBF21DDA}" srcOrd="1" destOrd="0" presId="urn:microsoft.com/office/officeart/2005/8/layout/process3"/>
    <dgm:cxn modelId="{C1D99E72-2433-4140-868C-BDA4C56CAAB1}" type="presOf" srcId="{B6E2F6AE-0FE9-495A-989F-9E5889270D23}" destId="{44FBEDCC-96DA-42C2-90DA-0CD85D547E43}" srcOrd="1" destOrd="0" presId="urn:microsoft.com/office/officeart/2005/8/layout/process3"/>
    <dgm:cxn modelId="{8D20E073-322C-4BD8-9B33-7694B92738A5}" type="presOf" srcId="{75A91941-87BA-4EB0-BB95-BB3F9DADEE74}" destId="{01FCC72A-1933-43FE-A4CB-E7635BE8CF75}" srcOrd="0" destOrd="0" presId="urn:microsoft.com/office/officeart/2005/8/layout/process3"/>
    <dgm:cxn modelId="{183C2459-96BA-49CD-AD81-24FE777920DA}" type="presOf" srcId="{84E1554B-D90F-435D-BECF-C8B195E51F5F}" destId="{E143718B-B7B2-4D3E-8451-3D0DAA4C9B47}" srcOrd="0" destOrd="0" presId="urn:microsoft.com/office/officeart/2005/8/layout/process3"/>
    <dgm:cxn modelId="{F572C68A-4579-4663-B533-D601279C4F4B}" type="presOf" srcId="{DBD4A906-238D-4D40-BDCB-CA21711E048A}" destId="{03CCBBFD-85B2-44F4-8A75-5E2D849DB336}" srcOrd="0" destOrd="0" presId="urn:microsoft.com/office/officeart/2005/8/layout/process3"/>
    <dgm:cxn modelId="{B47E5692-0CA1-4A07-9410-C7FEAC461FED}" type="presOf" srcId="{DC26DF5E-1B8C-4169-B06B-DE0A66359AC8}" destId="{99B03793-D590-41A4-969E-D3DCE5B3E134}" srcOrd="0" destOrd="0" presId="urn:microsoft.com/office/officeart/2005/8/layout/process3"/>
    <dgm:cxn modelId="{45AFEF9D-51C6-4A12-8FB8-F894B0D84FD7}" type="presOf" srcId="{84E1554B-D90F-435D-BECF-C8B195E51F5F}" destId="{0A81BF88-B894-46C9-9CBD-A502F431098E}" srcOrd="1" destOrd="0" presId="urn:microsoft.com/office/officeart/2005/8/layout/process3"/>
    <dgm:cxn modelId="{386672A1-7929-4779-9E50-4CC4D4BB9ED8}" type="presOf" srcId="{B6E2F6AE-0FE9-495A-989F-9E5889270D23}" destId="{41B8CDD3-7D96-4C18-904C-973DE052D92F}" srcOrd="0" destOrd="0" presId="urn:microsoft.com/office/officeart/2005/8/layout/process3"/>
    <dgm:cxn modelId="{0CCDFAAB-368E-4585-AB77-0BA38DFC4C2C}" srcId="{06EE5020-E9F9-4095-902C-C5018AFE42B1}" destId="{DBD4A906-238D-4D40-BDCB-CA21711E048A}" srcOrd="1" destOrd="0" parTransId="{739E1F2B-9DB2-4BAC-96CC-55A988D12C53}" sibTransId="{84E1554B-D90F-435D-BECF-C8B195E51F5F}"/>
    <dgm:cxn modelId="{A205B1B9-D093-4A9B-9758-1BCFCFD19F19}" type="presOf" srcId="{1DFCD85B-7142-4470-96BF-09AA571BB4B6}" destId="{59A3A042-6FBD-40F5-9946-95A418BED4A9}" srcOrd="0" destOrd="0" presId="urn:microsoft.com/office/officeart/2005/8/layout/process3"/>
    <dgm:cxn modelId="{05AEBDBC-B959-456D-95DC-77BF486A6334}" type="presOf" srcId="{800585CF-5D90-44F5-AD61-93FF099745F2}" destId="{A7FE2610-8B89-4059-8DEB-863B22A760D0}" srcOrd="0" destOrd="0" presId="urn:microsoft.com/office/officeart/2005/8/layout/process3"/>
    <dgm:cxn modelId="{54879ECD-8650-43D8-B950-AA90C6B9E468}" type="presOf" srcId="{CB18501D-8F48-4B55-A124-5BE45EC7863D}" destId="{EEC0CC04-D878-4010-BB2A-728B06A6CCCF}" srcOrd="1" destOrd="0" presId="urn:microsoft.com/office/officeart/2005/8/layout/process3"/>
    <dgm:cxn modelId="{5AA22CD3-E2FB-448D-9324-C89817CF56D7}" type="presOf" srcId="{640F7553-4FDD-4178-9FA8-6A4371651F29}" destId="{A540E7BD-0A0B-4503-B628-3FD2B0A9F559}" srcOrd="1" destOrd="0" presId="urn:microsoft.com/office/officeart/2005/8/layout/process3"/>
    <dgm:cxn modelId="{D10373D7-941C-49CC-9DCC-4DA32C782823}" srcId="{06EE5020-E9F9-4095-902C-C5018AFE42B1}" destId="{75A91941-87BA-4EB0-BB95-BB3F9DADEE74}" srcOrd="0" destOrd="0" parTransId="{97037BD9-2426-4238-B60A-FE10504AC529}" sibTransId="{640F7553-4FDD-4178-9FA8-6A4371651F29}"/>
    <dgm:cxn modelId="{C56D37F0-BBB6-4869-AF25-58B662C5C107}" srcId="{CB18501D-8F48-4B55-A124-5BE45EC7863D}" destId="{800585CF-5D90-44F5-AD61-93FF099745F2}" srcOrd="0" destOrd="0" parTransId="{1F93234E-4ECE-4BB1-8385-C3935A28BBD0}" sibTransId="{E7CE6680-DB1C-45E1-8310-327B13E77CC8}"/>
    <dgm:cxn modelId="{9AC340F0-4F08-4673-9709-AC96D72534A6}" srcId="{06EE5020-E9F9-4095-902C-C5018AFE42B1}" destId="{4FE209E2-F23D-4E6E-9121-66FA6D230547}" srcOrd="3" destOrd="0" parTransId="{C1D91325-5F97-4A0C-B0D0-320B6CD15ED8}" sibTransId="{AE115D38-2C51-433C-84E9-6F0015D81E22}"/>
    <dgm:cxn modelId="{261ECBF6-C8BE-4C63-8034-6682874933DD}" srcId="{75A91941-87BA-4EB0-BB95-BB3F9DADEE74}" destId="{1DFCD85B-7142-4470-96BF-09AA571BB4B6}" srcOrd="0" destOrd="0" parTransId="{579DA230-875B-43A9-B8D6-34D685151DFF}" sibTransId="{380A0788-5439-4C44-A8F2-DCDE066B669D}"/>
    <dgm:cxn modelId="{C597EFF8-8153-44C5-A4B8-3BB1CCBEF778}" type="presOf" srcId="{CB18501D-8F48-4B55-A124-5BE45EC7863D}" destId="{DFAF3ED3-8B10-453A-B502-68A7B424C0CA}" srcOrd="0" destOrd="0" presId="urn:microsoft.com/office/officeart/2005/8/layout/process3"/>
    <dgm:cxn modelId="{5BB09D69-164E-43CC-B386-D86557933769}" type="presParOf" srcId="{796E3252-24D6-476C-9C5E-94323BAC57C7}" destId="{655817DF-E6F0-48A0-994A-11AD8982F4DC}" srcOrd="0" destOrd="0" presId="urn:microsoft.com/office/officeart/2005/8/layout/process3"/>
    <dgm:cxn modelId="{90C11FD1-E4B8-41AA-BD90-7C48EF12A56F}" type="presParOf" srcId="{655817DF-E6F0-48A0-994A-11AD8982F4DC}" destId="{01FCC72A-1933-43FE-A4CB-E7635BE8CF75}" srcOrd="0" destOrd="0" presId="urn:microsoft.com/office/officeart/2005/8/layout/process3"/>
    <dgm:cxn modelId="{152CC842-32D1-4CE0-BF2A-A10EB842837E}" type="presParOf" srcId="{655817DF-E6F0-48A0-994A-11AD8982F4DC}" destId="{7728B8D5-BE46-4AF0-814A-83BBCBF21DDA}" srcOrd="1" destOrd="0" presId="urn:microsoft.com/office/officeart/2005/8/layout/process3"/>
    <dgm:cxn modelId="{18370DD4-57B1-43B1-A7CF-9B016E92BF22}" type="presParOf" srcId="{655817DF-E6F0-48A0-994A-11AD8982F4DC}" destId="{59A3A042-6FBD-40F5-9946-95A418BED4A9}" srcOrd="2" destOrd="0" presId="urn:microsoft.com/office/officeart/2005/8/layout/process3"/>
    <dgm:cxn modelId="{6555D583-EF5A-4615-ADD6-98F0D9FADADB}" type="presParOf" srcId="{796E3252-24D6-476C-9C5E-94323BAC57C7}" destId="{444A0598-AC5D-4A2E-A328-32354DEEE3E7}" srcOrd="1" destOrd="0" presId="urn:microsoft.com/office/officeart/2005/8/layout/process3"/>
    <dgm:cxn modelId="{CE3FA6A3-9F69-47DA-ABCE-A9B90BA85E01}" type="presParOf" srcId="{444A0598-AC5D-4A2E-A328-32354DEEE3E7}" destId="{A540E7BD-0A0B-4503-B628-3FD2B0A9F559}" srcOrd="0" destOrd="0" presId="urn:microsoft.com/office/officeart/2005/8/layout/process3"/>
    <dgm:cxn modelId="{D5227950-5F23-4E30-8793-E58DBEDDB0C0}" type="presParOf" srcId="{796E3252-24D6-476C-9C5E-94323BAC57C7}" destId="{4DF6C866-B541-47DC-807D-6655B59CC4D7}" srcOrd="2" destOrd="0" presId="urn:microsoft.com/office/officeart/2005/8/layout/process3"/>
    <dgm:cxn modelId="{E1AB1E36-36C5-4096-A317-F3C8A7B956A4}" type="presParOf" srcId="{4DF6C866-B541-47DC-807D-6655B59CC4D7}" destId="{03CCBBFD-85B2-44F4-8A75-5E2D849DB336}" srcOrd="0" destOrd="0" presId="urn:microsoft.com/office/officeart/2005/8/layout/process3"/>
    <dgm:cxn modelId="{3E3B82C4-6F9E-4941-82FC-22566B05EB26}" type="presParOf" srcId="{4DF6C866-B541-47DC-807D-6655B59CC4D7}" destId="{0A8D54C4-8E72-42E1-9940-954D8D75CD6D}" srcOrd="1" destOrd="0" presId="urn:microsoft.com/office/officeart/2005/8/layout/process3"/>
    <dgm:cxn modelId="{B174414B-9BE4-45FC-B98C-EA92EBBAF912}" type="presParOf" srcId="{4DF6C866-B541-47DC-807D-6655B59CC4D7}" destId="{99B03793-D590-41A4-969E-D3DCE5B3E134}" srcOrd="2" destOrd="0" presId="urn:microsoft.com/office/officeart/2005/8/layout/process3"/>
    <dgm:cxn modelId="{8E0C954B-101B-4BEE-BFF4-DE87AA70B280}" type="presParOf" srcId="{796E3252-24D6-476C-9C5E-94323BAC57C7}" destId="{E143718B-B7B2-4D3E-8451-3D0DAA4C9B47}" srcOrd="3" destOrd="0" presId="urn:microsoft.com/office/officeart/2005/8/layout/process3"/>
    <dgm:cxn modelId="{E9F7953D-B176-4547-9F18-16C65891B80E}" type="presParOf" srcId="{E143718B-B7B2-4D3E-8451-3D0DAA4C9B47}" destId="{0A81BF88-B894-46C9-9CBD-A502F431098E}" srcOrd="0" destOrd="0" presId="urn:microsoft.com/office/officeart/2005/8/layout/process3"/>
    <dgm:cxn modelId="{0D020C98-0959-4AB0-A5E5-0D0D1EFE36CB}" type="presParOf" srcId="{796E3252-24D6-476C-9C5E-94323BAC57C7}" destId="{0E69DA09-A6F5-4D37-B00B-7D01037C8886}" srcOrd="4" destOrd="0" presId="urn:microsoft.com/office/officeart/2005/8/layout/process3"/>
    <dgm:cxn modelId="{4F9F130F-4E37-4280-AAC7-35546477D7A9}" type="presParOf" srcId="{0E69DA09-A6F5-4D37-B00B-7D01037C8886}" destId="{DFAF3ED3-8B10-453A-B502-68A7B424C0CA}" srcOrd="0" destOrd="0" presId="urn:microsoft.com/office/officeart/2005/8/layout/process3"/>
    <dgm:cxn modelId="{F433CE15-D9E1-44BD-BFEC-CB04C7573B23}" type="presParOf" srcId="{0E69DA09-A6F5-4D37-B00B-7D01037C8886}" destId="{EEC0CC04-D878-4010-BB2A-728B06A6CCCF}" srcOrd="1" destOrd="0" presId="urn:microsoft.com/office/officeart/2005/8/layout/process3"/>
    <dgm:cxn modelId="{1C2A891F-30CC-4A53-9637-78415D296312}" type="presParOf" srcId="{0E69DA09-A6F5-4D37-B00B-7D01037C8886}" destId="{A7FE2610-8B89-4059-8DEB-863B22A760D0}" srcOrd="2" destOrd="0" presId="urn:microsoft.com/office/officeart/2005/8/layout/process3"/>
    <dgm:cxn modelId="{194DBF82-5861-4399-B94D-096B42A2063B}" type="presParOf" srcId="{796E3252-24D6-476C-9C5E-94323BAC57C7}" destId="{41B8CDD3-7D96-4C18-904C-973DE052D92F}" srcOrd="5" destOrd="0" presId="urn:microsoft.com/office/officeart/2005/8/layout/process3"/>
    <dgm:cxn modelId="{0323B642-1313-4D78-A91A-ADC79DEBF898}" type="presParOf" srcId="{41B8CDD3-7D96-4C18-904C-973DE052D92F}" destId="{44FBEDCC-96DA-42C2-90DA-0CD85D547E43}" srcOrd="0" destOrd="0" presId="urn:microsoft.com/office/officeart/2005/8/layout/process3"/>
    <dgm:cxn modelId="{41B702EB-54D3-4BB5-8ABA-DFE85475ECB7}" type="presParOf" srcId="{796E3252-24D6-476C-9C5E-94323BAC57C7}" destId="{B872882B-0440-4E85-BDAF-0B16AB9B6CEA}" srcOrd="6" destOrd="0" presId="urn:microsoft.com/office/officeart/2005/8/layout/process3"/>
    <dgm:cxn modelId="{C3326A61-A71D-41C6-BC6B-B277AD96B1C7}" type="presParOf" srcId="{B872882B-0440-4E85-BDAF-0B16AB9B6CEA}" destId="{8560437A-E06E-47F7-9E14-8B89ACA6FB0D}" srcOrd="0" destOrd="0" presId="urn:microsoft.com/office/officeart/2005/8/layout/process3"/>
    <dgm:cxn modelId="{B66070B4-5CD2-40CD-861B-AB296ABED176}" type="presParOf" srcId="{B872882B-0440-4E85-BDAF-0B16AB9B6CEA}" destId="{8C2D458E-6B96-44F8-BF2C-27B0CF32B5DE}" srcOrd="1" destOrd="0" presId="urn:microsoft.com/office/officeart/2005/8/layout/process3"/>
    <dgm:cxn modelId="{49187CC7-FE0D-40CB-8470-19524ED6DD0B}" type="presParOf" srcId="{B872882B-0440-4E85-BDAF-0B16AB9B6CEA}" destId="{97896662-1402-4243-AB55-D87317B009E3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A12AA84-0C66-4ACF-8981-F885398D858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91CCB82-38FF-46D3-ACA6-F317E32D6347}">
      <dgm:prSet/>
      <dgm:spPr/>
      <dgm:t>
        <a:bodyPr/>
        <a:lstStyle/>
        <a:p>
          <a:r>
            <a:rPr lang="fr-FR" b="1" dirty="0"/>
            <a:t>Obstacles</a:t>
          </a:r>
        </a:p>
        <a:p>
          <a:r>
            <a:rPr lang="fr-FR" dirty="0" err="1"/>
            <a:t>Choosing</a:t>
          </a:r>
          <a:r>
            <a:rPr lang="fr-FR" dirty="0"/>
            <a:t> the right </a:t>
          </a:r>
          <a:r>
            <a:rPr lang="fr-FR" dirty="0" err="1"/>
            <a:t>website</a:t>
          </a:r>
          <a:r>
            <a:rPr lang="fr-FR" dirty="0"/>
            <a:t> and </a:t>
          </a:r>
          <a:r>
            <a:rPr lang="fr-FR" dirty="0" err="1"/>
            <a:t>scrapping</a:t>
          </a:r>
          <a:r>
            <a:rPr lang="fr-FR" dirty="0"/>
            <a:t> </a:t>
          </a:r>
          <a:r>
            <a:rPr lang="fr-FR" dirty="0" err="1"/>
            <a:t>method</a:t>
          </a:r>
          <a:r>
            <a:rPr lang="fr-FR" dirty="0"/>
            <a:t> </a:t>
          </a:r>
          <a:endParaRPr lang="en-US" dirty="0"/>
        </a:p>
      </dgm:t>
    </dgm:pt>
    <dgm:pt modelId="{B66D4A25-3EC9-43D3-949A-296F30EDFCCC}" type="parTrans" cxnId="{3FFA9317-79F5-4AE2-98F7-900511E6E86E}">
      <dgm:prSet/>
      <dgm:spPr/>
      <dgm:t>
        <a:bodyPr/>
        <a:lstStyle/>
        <a:p>
          <a:endParaRPr lang="en-US"/>
        </a:p>
      </dgm:t>
    </dgm:pt>
    <dgm:pt modelId="{6BB95E0B-BF36-4923-87B1-CE2B0FAA5028}" type="sibTrans" cxnId="{3FFA9317-79F5-4AE2-98F7-900511E6E86E}">
      <dgm:prSet/>
      <dgm:spPr/>
      <dgm:t>
        <a:bodyPr/>
        <a:lstStyle/>
        <a:p>
          <a:endParaRPr lang="en-US"/>
        </a:p>
      </dgm:t>
    </dgm:pt>
    <dgm:pt modelId="{F20BDE87-41D7-4D44-B230-56CDE91C5694}">
      <dgm:prSet/>
      <dgm:spPr/>
      <dgm:t>
        <a:bodyPr/>
        <a:lstStyle/>
        <a:p>
          <a:r>
            <a:rPr lang="fr-FR" b="1" dirty="0" err="1"/>
            <a:t>Learnings</a:t>
          </a:r>
          <a:endParaRPr lang="fr-FR" b="1" dirty="0"/>
        </a:p>
        <a:p>
          <a:r>
            <a:rPr lang="fr-FR" dirty="0"/>
            <a:t>How a </a:t>
          </a:r>
          <a:r>
            <a:rPr lang="fr-FR" dirty="0" err="1"/>
            <a:t>website</a:t>
          </a:r>
          <a:r>
            <a:rPr lang="fr-FR" dirty="0"/>
            <a:t> </a:t>
          </a:r>
          <a:r>
            <a:rPr lang="fr-FR" dirty="0" err="1"/>
            <a:t>is</a:t>
          </a:r>
          <a:r>
            <a:rPr lang="fr-FR" dirty="0"/>
            <a:t> </a:t>
          </a:r>
          <a:r>
            <a:rPr lang="fr-FR" dirty="0" err="1"/>
            <a:t>structured</a:t>
          </a:r>
          <a:endParaRPr lang="fr-FR" dirty="0"/>
        </a:p>
        <a:p>
          <a:r>
            <a:rPr lang="fr-FR" dirty="0"/>
            <a:t>How to clean a </a:t>
          </a:r>
          <a:r>
            <a:rPr lang="fr-FR" dirty="0" err="1"/>
            <a:t>json</a:t>
          </a:r>
          <a:r>
            <a:rPr lang="fr-FR" dirty="0"/>
            <a:t> output </a:t>
          </a:r>
        </a:p>
        <a:p>
          <a:r>
            <a:rPr lang="fr-FR" dirty="0" err="1"/>
            <a:t>Better</a:t>
          </a:r>
          <a:r>
            <a:rPr lang="fr-FR" dirty="0"/>
            <a:t> </a:t>
          </a:r>
          <a:r>
            <a:rPr lang="fr-FR" dirty="0" err="1"/>
            <a:t>understand</a:t>
          </a:r>
          <a:r>
            <a:rPr lang="fr-FR" dirty="0"/>
            <a:t> </a:t>
          </a:r>
          <a:r>
            <a:rPr lang="fr-FR" dirty="0" err="1"/>
            <a:t>functions</a:t>
          </a:r>
          <a:r>
            <a:rPr lang="fr-FR" dirty="0"/>
            <a:t> and data pipelines</a:t>
          </a:r>
          <a:endParaRPr lang="en-US" dirty="0"/>
        </a:p>
      </dgm:t>
    </dgm:pt>
    <dgm:pt modelId="{6F884269-5CAD-4D48-A62F-A607E562BFFD}" type="parTrans" cxnId="{69E0424B-2FB9-43F4-9E35-51154A941E93}">
      <dgm:prSet/>
      <dgm:spPr/>
      <dgm:t>
        <a:bodyPr/>
        <a:lstStyle/>
        <a:p>
          <a:endParaRPr lang="en-US"/>
        </a:p>
      </dgm:t>
    </dgm:pt>
    <dgm:pt modelId="{B848DFD5-F510-4084-B240-FBFFC1EDF5D3}" type="sibTrans" cxnId="{69E0424B-2FB9-43F4-9E35-51154A941E93}">
      <dgm:prSet/>
      <dgm:spPr/>
      <dgm:t>
        <a:bodyPr/>
        <a:lstStyle/>
        <a:p>
          <a:endParaRPr lang="en-US"/>
        </a:p>
      </dgm:t>
    </dgm:pt>
    <dgm:pt modelId="{ED64BB36-8797-4BAF-AAD6-CBFC49B94736}">
      <dgm:prSet/>
      <dgm:spPr/>
      <dgm:t>
        <a:bodyPr/>
        <a:lstStyle/>
        <a:p>
          <a:r>
            <a:rPr lang="fr-FR" b="1" dirty="0" err="1"/>
            <a:t>Improvements</a:t>
          </a:r>
          <a:endParaRPr lang="fr-FR" b="1" dirty="0"/>
        </a:p>
        <a:p>
          <a:r>
            <a:rPr lang="fr-FR" dirty="0" err="1"/>
            <a:t>Scrapping</a:t>
          </a:r>
          <a:r>
            <a:rPr lang="fr-FR" dirty="0"/>
            <a:t> </a:t>
          </a:r>
          <a:r>
            <a:rPr lang="fr-FR" dirty="0" err="1"/>
            <a:t>competitors</a:t>
          </a:r>
          <a:r>
            <a:rPr lang="fr-FR" dirty="0"/>
            <a:t> </a:t>
          </a:r>
          <a:r>
            <a:rPr lang="fr-FR" dirty="0" err="1"/>
            <a:t>websites</a:t>
          </a:r>
          <a:r>
            <a:rPr lang="fr-FR" dirty="0"/>
            <a:t> </a:t>
          </a:r>
          <a:endParaRPr lang="en-US" dirty="0"/>
        </a:p>
      </dgm:t>
    </dgm:pt>
    <dgm:pt modelId="{FDD0C052-B12F-44CA-B099-4AE5C8EF7264}" type="parTrans" cxnId="{955FED3F-C615-42D7-9A3B-D97AA4A85F69}">
      <dgm:prSet/>
      <dgm:spPr/>
      <dgm:t>
        <a:bodyPr/>
        <a:lstStyle/>
        <a:p>
          <a:endParaRPr lang="en-US"/>
        </a:p>
      </dgm:t>
    </dgm:pt>
    <dgm:pt modelId="{C157DD19-2D54-4005-B558-6AF8EEF90BAB}" type="sibTrans" cxnId="{955FED3F-C615-42D7-9A3B-D97AA4A85F69}">
      <dgm:prSet/>
      <dgm:spPr/>
      <dgm:t>
        <a:bodyPr/>
        <a:lstStyle/>
        <a:p>
          <a:endParaRPr lang="en-US"/>
        </a:p>
      </dgm:t>
    </dgm:pt>
    <dgm:pt modelId="{01340E91-7DD4-45EE-BD36-CCB4EC749018}" type="pres">
      <dgm:prSet presAssocID="{5A12AA84-0C66-4ACF-8981-F885398D858C}" presName="root" presStyleCnt="0">
        <dgm:presLayoutVars>
          <dgm:dir/>
          <dgm:resizeHandles val="exact"/>
        </dgm:presLayoutVars>
      </dgm:prSet>
      <dgm:spPr/>
    </dgm:pt>
    <dgm:pt modelId="{474BD1B1-7E09-47BC-B1D4-10C3353A19A2}" type="pres">
      <dgm:prSet presAssocID="{291CCB82-38FF-46D3-ACA6-F317E32D6347}" presName="compNode" presStyleCnt="0"/>
      <dgm:spPr/>
    </dgm:pt>
    <dgm:pt modelId="{712D4D8A-B49B-455B-85D6-96B109BA0103}" type="pres">
      <dgm:prSet presAssocID="{291CCB82-38FF-46D3-ACA6-F317E32D6347}" presName="bgRect" presStyleLbl="bgShp" presStyleIdx="0" presStyleCnt="3"/>
      <dgm:spPr/>
    </dgm:pt>
    <dgm:pt modelId="{D0444015-BCEA-474A-B674-5EB60BBCD89D}" type="pres">
      <dgm:prSet presAssocID="{291CCB82-38FF-46D3-ACA6-F317E32D6347}" presName="iconRect" presStyleLbl="node1" presStyleIdx="0" presStyleCnt="3" custLinFactNeighborX="-7392" custLinFactNeighborY="-123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rbidden"/>
        </a:ext>
      </dgm:extLst>
    </dgm:pt>
    <dgm:pt modelId="{EF8A1737-3323-48E0-BCED-3409E78BB7A7}" type="pres">
      <dgm:prSet presAssocID="{291CCB82-38FF-46D3-ACA6-F317E32D6347}" presName="spaceRect" presStyleCnt="0"/>
      <dgm:spPr/>
    </dgm:pt>
    <dgm:pt modelId="{ECAC56A5-54FC-4C25-92ED-C2FA10DBA868}" type="pres">
      <dgm:prSet presAssocID="{291CCB82-38FF-46D3-ACA6-F317E32D6347}" presName="parTx" presStyleLbl="revTx" presStyleIdx="0" presStyleCnt="3">
        <dgm:presLayoutVars>
          <dgm:chMax val="0"/>
          <dgm:chPref val="0"/>
        </dgm:presLayoutVars>
      </dgm:prSet>
      <dgm:spPr/>
    </dgm:pt>
    <dgm:pt modelId="{61FC7BF9-3A1D-4525-8B19-FA920CC2F31E}" type="pres">
      <dgm:prSet presAssocID="{6BB95E0B-BF36-4923-87B1-CE2B0FAA5028}" presName="sibTrans" presStyleCnt="0"/>
      <dgm:spPr/>
    </dgm:pt>
    <dgm:pt modelId="{89F5DFFD-BDB5-475E-B3D1-C85BF1D1ECC8}" type="pres">
      <dgm:prSet presAssocID="{F20BDE87-41D7-4D44-B230-56CDE91C5694}" presName="compNode" presStyleCnt="0"/>
      <dgm:spPr/>
    </dgm:pt>
    <dgm:pt modelId="{181C9A17-AC0C-4B0F-84BC-83EA32386CC3}" type="pres">
      <dgm:prSet presAssocID="{F20BDE87-41D7-4D44-B230-56CDE91C5694}" presName="bgRect" presStyleLbl="bgShp" presStyleIdx="1" presStyleCnt="3" custLinFactNeighborX="-1417" custLinFactNeighborY="-2985"/>
      <dgm:spPr/>
    </dgm:pt>
    <dgm:pt modelId="{E515DD13-85B4-4DFB-AD96-1341399E0E1C}" type="pres">
      <dgm:prSet presAssocID="{F20BDE87-41D7-4D44-B230-56CDE91C569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76C72C41-8B4B-4EFC-82C4-CC9AA7A1EB83}" type="pres">
      <dgm:prSet presAssocID="{F20BDE87-41D7-4D44-B230-56CDE91C5694}" presName="spaceRect" presStyleCnt="0"/>
      <dgm:spPr/>
    </dgm:pt>
    <dgm:pt modelId="{A0B7ECB8-79C0-4D4C-ABFD-9833DE48C07C}" type="pres">
      <dgm:prSet presAssocID="{F20BDE87-41D7-4D44-B230-56CDE91C5694}" presName="parTx" presStyleLbl="revTx" presStyleIdx="1" presStyleCnt="3">
        <dgm:presLayoutVars>
          <dgm:chMax val="0"/>
          <dgm:chPref val="0"/>
        </dgm:presLayoutVars>
      </dgm:prSet>
      <dgm:spPr/>
    </dgm:pt>
    <dgm:pt modelId="{C831D063-4A2F-4706-A2F9-974245FB5F8F}" type="pres">
      <dgm:prSet presAssocID="{B848DFD5-F510-4084-B240-FBFFC1EDF5D3}" presName="sibTrans" presStyleCnt="0"/>
      <dgm:spPr/>
    </dgm:pt>
    <dgm:pt modelId="{8BD50F03-D6D0-42F5-B8FF-55D5A004B78E}" type="pres">
      <dgm:prSet presAssocID="{ED64BB36-8797-4BAF-AAD6-CBFC49B94736}" presName="compNode" presStyleCnt="0"/>
      <dgm:spPr/>
    </dgm:pt>
    <dgm:pt modelId="{7CEDF1FC-04AA-499F-AC2B-645A122B0F86}" type="pres">
      <dgm:prSet presAssocID="{ED64BB36-8797-4BAF-AAD6-CBFC49B94736}" presName="bgRect" presStyleLbl="bgShp" presStyleIdx="2" presStyleCnt="3"/>
      <dgm:spPr/>
    </dgm:pt>
    <dgm:pt modelId="{43275787-406B-4F82-A6C4-19C44AF26AB3}" type="pres">
      <dgm:prSet presAssocID="{ED64BB36-8797-4BAF-AAD6-CBFC49B9473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1C90F16F-BE33-4788-A34C-8F887249ADE1}" type="pres">
      <dgm:prSet presAssocID="{ED64BB36-8797-4BAF-AAD6-CBFC49B94736}" presName="spaceRect" presStyleCnt="0"/>
      <dgm:spPr/>
    </dgm:pt>
    <dgm:pt modelId="{BAC58A01-8259-48CC-9EBD-A4EE46E985D3}" type="pres">
      <dgm:prSet presAssocID="{ED64BB36-8797-4BAF-AAD6-CBFC49B94736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3FFA9317-79F5-4AE2-98F7-900511E6E86E}" srcId="{5A12AA84-0C66-4ACF-8981-F885398D858C}" destId="{291CCB82-38FF-46D3-ACA6-F317E32D6347}" srcOrd="0" destOrd="0" parTransId="{B66D4A25-3EC9-43D3-949A-296F30EDFCCC}" sibTransId="{6BB95E0B-BF36-4923-87B1-CE2B0FAA5028}"/>
    <dgm:cxn modelId="{955FED3F-C615-42D7-9A3B-D97AA4A85F69}" srcId="{5A12AA84-0C66-4ACF-8981-F885398D858C}" destId="{ED64BB36-8797-4BAF-AAD6-CBFC49B94736}" srcOrd="2" destOrd="0" parTransId="{FDD0C052-B12F-44CA-B099-4AE5C8EF7264}" sibTransId="{C157DD19-2D54-4005-B558-6AF8EEF90BAB}"/>
    <dgm:cxn modelId="{69E0424B-2FB9-43F4-9E35-51154A941E93}" srcId="{5A12AA84-0C66-4ACF-8981-F885398D858C}" destId="{F20BDE87-41D7-4D44-B230-56CDE91C5694}" srcOrd="1" destOrd="0" parTransId="{6F884269-5CAD-4D48-A62F-A607E562BFFD}" sibTransId="{B848DFD5-F510-4084-B240-FBFFC1EDF5D3}"/>
    <dgm:cxn modelId="{EAF00A89-8978-498A-AEA9-F644A729EBE3}" type="presOf" srcId="{291CCB82-38FF-46D3-ACA6-F317E32D6347}" destId="{ECAC56A5-54FC-4C25-92ED-C2FA10DBA868}" srcOrd="0" destOrd="0" presId="urn:microsoft.com/office/officeart/2018/2/layout/IconVerticalSolidList"/>
    <dgm:cxn modelId="{065EDAA3-D6D6-46D9-B840-DDE54C47ADDA}" type="presOf" srcId="{ED64BB36-8797-4BAF-AAD6-CBFC49B94736}" destId="{BAC58A01-8259-48CC-9EBD-A4EE46E985D3}" srcOrd="0" destOrd="0" presId="urn:microsoft.com/office/officeart/2018/2/layout/IconVerticalSolidList"/>
    <dgm:cxn modelId="{C636B7B0-A449-4792-AD3E-2ADCDA45B2D0}" type="presOf" srcId="{F20BDE87-41D7-4D44-B230-56CDE91C5694}" destId="{A0B7ECB8-79C0-4D4C-ABFD-9833DE48C07C}" srcOrd="0" destOrd="0" presId="urn:microsoft.com/office/officeart/2018/2/layout/IconVerticalSolidList"/>
    <dgm:cxn modelId="{455E54FD-C2E1-4BA2-B3A8-A08BA9CF9DAC}" type="presOf" srcId="{5A12AA84-0C66-4ACF-8981-F885398D858C}" destId="{01340E91-7DD4-45EE-BD36-CCB4EC749018}" srcOrd="0" destOrd="0" presId="urn:microsoft.com/office/officeart/2018/2/layout/IconVerticalSolidList"/>
    <dgm:cxn modelId="{611E28B0-B0E5-42DE-AA91-456BE38392BA}" type="presParOf" srcId="{01340E91-7DD4-45EE-BD36-CCB4EC749018}" destId="{474BD1B1-7E09-47BC-B1D4-10C3353A19A2}" srcOrd="0" destOrd="0" presId="urn:microsoft.com/office/officeart/2018/2/layout/IconVerticalSolidList"/>
    <dgm:cxn modelId="{2FC6D41A-63A0-4D43-ACC8-EB533D838AE6}" type="presParOf" srcId="{474BD1B1-7E09-47BC-B1D4-10C3353A19A2}" destId="{712D4D8A-B49B-455B-85D6-96B109BA0103}" srcOrd="0" destOrd="0" presId="urn:microsoft.com/office/officeart/2018/2/layout/IconVerticalSolidList"/>
    <dgm:cxn modelId="{04B768DA-BE97-4A07-BB5B-12BFB3B1D3F4}" type="presParOf" srcId="{474BD1B1-7E09-47BC-B1D4-10C3353A19A2}" destId="{D0444015-BCEA-474A-B674-5EB60BBCD89D}" srcOrd="1" destOrd="0" presId="urn:microsoft.com/office/officeart/2018/2/layout/IconVerticalSolidList"/>
    <dgm:cxn modelId="{31D3F396-A975-434A-804E-77BC794F6A28}" type="presParOf" srcId="{474BD1B1-7E09-47BC-B1D4-10C3353A19A2}" destId="{EF8A1737-3323-48E0-BCED-3409E78BB7A7}" srcOrd="2" destOrd="0" presId="urn:microsoft.com/office/officeart/2018/2/layout/IconVerticalSolidList"/>
    <dgm:cxn modelId="{C4C94DD6-C1EB-42EE-8493-C31A361C283D}" type="presParOf" srcId="{474BD1B1-7E09-47BC-B1D4-10C3353A19A2}" destId="{ECAC56A5-54FC-4C25-92ED-C2FA10DBA868}" srcOrd="3" destOrd="0" presId="urn:microsoft.com/office/officeart/2018/2/layout/IconVerticalSolidList"/>
    <dgm:cxn modelId="{F2AA223B-B079-4041-A5AE-95E0C42C9C11}" type="presParOf" srcId="{01340E91-7DD4-45EE-BD36-CCB4EC749018}" destId="{61FC7BF9-3A1D-4525-8B19-FA920CC2F31E}" srcOrd="1" destOrd="0" presId="urn:microsoft.com/office/officeart/2018/2/layout/IconVerticalSolidList"/>
    <dgm:cxn modelId="{DF619FAC-AD55-43A8-A07F-B3B169029170}" type="presParOf" srcId="{01340E91-7DD4-45EE-BD36-CCB4EC749018}" destId="{89F5DFFD-BDB5-475E-B3D1-C85BF1D1ECC8}" srcOrd="2" destOrd="0" presId="urn:microsoft.com/office/officeart/2018/2/layout/IconVerticalSolidList"/>
    <dgm:cxn modelId="{97453B84-2339-44BE-99B1-DAAED8E25D19}" type="presParOf" srcId="{89F5DFFD-BDB5-475E-B3D1-C85BF1D1ECC8}" destId="{181C9A17-AC0C-4B0F-84BC-83EA32386CC3}" srcOrd="0" destOrd="0" presId="urn:microsoft.com/office/officeart/2018/2/layout/IconVerticalSolidList"/>
    <dgm:cxn modelId="{A8112E5A-43D1-4BE7-BFBD-C0916A088107}" type="presParOf" srcId="{89F5DFFD-BDB5-475E-B3D1-C85BF1D1ECC8}" destId="{E515DD13-85B4-4DFB-AD96-1341399E0E1C}" srcOrd="1" destOrd="0" presId="urn:microsoft.com/office/officeart/2018/2/layout/IconVerticalSolidList"/>
    <dgm:cxn modelId="{52EA622D-225D-4928-AC6F-D378C90BC59C}" type="presParOf" srcId="{89F5DFFD-BDB5-475E-B3D1-C85BF1D1ECC8}" destId="{76C72C41-8B4B-4EFC-82C4-CC9AA7A1EB83}" srcOrd="2" destOrd="0" presId="urn:microsoft.com/office/officeart/2018/2/layout/IconVerticalSolidList"/>
    <dgm:cxn modelId="{87F36DDF-03AB-4D35-A074-0A2C3ABCFEDD}" type="presParOf" srcId="{89F5DFFD-BDB5-475E-B3D1-C85BF1D1ECC8}" destId="{A0B7ECB8-79C0-4D4C-ABFD-9833DE48C07C}" srcOrd="3" destOrd="0" presId="urn:microsoft.com/office/officeart/2018/2/layout/IconVerticalSolidList"/>
    <dgm:cxn modelId="{78A4211F-FE11-4F1E-8D49-F62BB8AD05C4}" type="presParOf" srcId="{01340E91-7DD4-45EE-BD36-CCB4EC749018}" destId="{C831D063-4A2F-4706-A2F9-974245FB5F8F}" srcOrd="3" destOrd="0" presId="urn:microsoft.com/office/officeart/2018/2/layout/IconVerticalSolidList"/>
    <dgm:cxn modelId="{ABF9ED54-7F9A-41B0-8962-AE6B10ABEE38}" type="presParOf" srcId="{01340E91-7DD4-45EE-BD36-CCB4EC749018}" destId="{8BD50F03-D6D0-42F5-B8FF-55D5A004B78E}" srcOrd="4" destOrd="0" presId="urn:microsoft.com/office/officeart/2018/2/layout/IconVerticalSolidList"/>
    <dgm:cxn modelId="{B38B821E-E702-4D13-8F7B-E9FD9D82330E}" type="presParOf" srcId="{8BD50F03-D6D0-42F5-B8FF-55D5A004B78E}" destId="{7CEDF1FC-04AA-499F-AC2B-645A122B0F86}" srcOrd="0" destOrd="0" presId="urn:microsoft.com/office/officeart/2018/2/layout/IconVerticalSolidList"/>
    <dgm:cxn modelId="{7AA0029F-468F-4B0B-8C23-95C02D5DA2FF}" type="presParOf" srcId="{8BD50F03-D6D0-42F5-B8FF-55D5A004B78E}" destId="{43275787-406B-4F82-A6C4-19C44AF26AB3}" srcOrd="1" destOrd="0" presId="urn:microsoft.com/office/officeart/2018/2/layout/IconVerticalSolidList"/>
    <dgm:cxn modelId="{5E5C151E-CB78-4032-A0C9-58B09487500B}" type="presParOf" srcId="{8BD50F03-D6D0-42F5-B8FF-55D5A004B78E}" destId="{1C90F16F-BE33-4788-A34C-8F887249ADE1}" srcOrd="2" destOrd="0" presId="urn:microsoft.com/office/officeart/2018/2/layout/IconVerticalSolidList"/>
    <dgm:cxn modelId="{889D263A-BEF4-4735-B10F-40D1EF325464}" type="presParOf" srcId="{8BD50F03-D6D0-42F5-B8FF-55D5A004B78E}" destId="{BAC58A01-8259-48CC-9EBD-A4EE46E985D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28B8D5-BE46-4AF0-814A-83BBCBF21DDA}">
      <dsp:nvSpPr>
        <dsp:cNvPr id="0" name=""/>
        <dsp:cNvSpPr/>
      </dsp:nvSpPr>
      <dsp:spPr>
        <a:xfrm>
          <a:off x="1452" y="1738063"/>
          <a:ext cx="1824960" cy="10862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 err="1"/>
            <a:t>Establish</a:t>
          </a:r>
          <a:r>
            <a:rPr lang="fr-FR" sz="1500" kern="1200" dirty="0"/>
            <a:t> </a:t>
          </a:r>
          <a:r>
            <a:rPr lang="fr-FR" sz="1500" kern="1200" dirty="0" err="1"/>
            <a:t>scrapping</a:t>
          </a:r>
          <a:r>
            <a:rPr lang="fr-FR" sz="1500" kern="1200" dirty="0"/>
            <a:t> </a:t>
          </a:r>
          <a:r>
            <a:rPr lang="fr-FR" sz="1500" kern="1200" dirty="0" err="1"/>
            <a:t>method</a:t>
          </a:r>
          <a:endParaRPr lang="fr-FR" sz="1500" kern="1200" dirty="0"/>
        </a:p>
      </dsp:txBody>
      <dsp:txXfrm>
        <a:off x="1452" y="1738063"/>
        <a:ext cx="1824960" cy="724164"/>
      </dsp:txXfrm>
    </dsp:sp>
    <dsp:sp modelId="{59A3A042-6FBD-40F5-9946-95A418BED4A9}">
      <dsp:nvSpPr>
        <dsp:cNvPr id="0" name=""/>
        <dsp:cNvSpPr/>
      </dsp:nvSpPr>
      <dsp:spPr>
        <a:xfrm>
          <a:off x="375239" y="2462228"/>
          <a:ext cx="1824960" cy="12183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500" kern="1200" dirty="0" err="1"/>
            <a:t>Choosing</a:t>
          </a:r>
          <a:r>
            <a:rPr lang="fr-FR" sz="1500" kern="1200" dirty="0"/>
            <a:t> API as </a:t>
          </a:r>
          <a:r>
            <a:rPr lang="fr-FR" sz="1500" kern="1200" dirty="0" err="1"/>
            <a:t>it</a:t>
          </a:r>
          <a:r>
            <a:rPr lang="fr-FR" sz="1500" kern="1200" dirty="0"/>
            <a:t> </a:t>
          </a:r>
          <a:r>
            <a:rPr lang="fr-FR" sz="1500" kern="1200" dirty="0" err="1"/>
            <a:t>gives</a:t>
          </a:r>
          <a:r>
            <a:rPr lang="fr-FR" sz="1500" kern="1200" dirty="0"/>
            <a:t> more information</a:t>
          </a:r>
        </a:p>
      </dsp:txBody>
      <dsp:txXfrm>
        <a:off x="410924" y="2497913"/>
        <a:ext cx="1753590" cy="1147005"/>
      </dsp:txXfrm>
    </dsp:sp>
    <dsp:sp modelId="{444A0598-AC5D-4A2E-A328-32354DEEE3E7}">
      <dsp:nvSpPr>
        <dsp:cNvPr id="0" name=""/>
        <dsp:cNvSpPr/>
      </dsp:nvSpPr>
      <dsp:spPr>
        <a:xfrm>
          <a:off x="2103070" y="1872964"/>
          <a:ext cx="586513" cy="45436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>
        <a:off x="2103070" y="1963836"/>
        <a:ext cx="450204" cy="272618"/>
      </dsp:txXfrm>
    </dsp:sp>
    <dsp:sp modelId="{0A8D54C4-8E72-42E1-9940-954D8D75CD6D}">
      <dsp:nvSpPr>
        <dsp:cNvPr id="0" name=""/>
        <dsp:cNvSpPr/>
      </dsp:nvSpPr>
      <dsp:spPr>
        <a:xfrm>
          <a:off x="2933042" y="1738063"/>
          <a:ext cx="1824960" cy="10862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 err="1"/>
            <a:t>Compute</a:t>
          </a:r>
          <a:r>
            <a:rPr lang="fr-FR" sz="1500" kern="1200" dirty="0"/>
            <a:t> </a:t>
          </a:r>
          <a:r>
            <a:rPr lang="fr-FR" sz="1500" kern="1200" dirty="0" err="1"/>
            <a:t>number</a:t>
          </a:r>
          <a:r>
            <a:rPr lang="fr-FR" sz="1500" kern="1200" dirty="0"/>
            <a:t> of pages to </a:t>
          </a:r>
          <a:r>
            <a:rPr lang="fr-FR" sz="1500" kern="1200" dirty="0" err="1"/>
            <a:t>be</a:t>
          </a:r>
          <a:r>
            <a:rPr lang="fr-FR" sz="1500" kern="1200" dirty="0"/>
            <a:t> </a:t>
          </a:r>
          <a:r>
            <a:rPr lang="fr-FR" sz="1500" kern="1200" dirty="0" err="1"/>
            <a:t>scrapped</a:t>
          </a:r>
          <a:endParaRPr lang="fr-FR" sz="1500" kern="1200" dirty="0"/>
        </a:p>
      </dsp:txBody>
      <dsp:txXfrm>
        <a:off x="2933042" y="1738063"/>
        <a:ext cx="1824960" cy="724164"/>
      </dsp:txXfrm>
    </dsp:sp>
    <dsp:sp modelId="{99B03793-D590-41A4-969E-D3DCE5B3E134}">
      <dsp:nvSpPr>
        <dsp:cNvPr id="0" name=""/>
        <dsp:cNvSpPr/>
      </dsp:nvSpPr>
      <dsp:spPr>
        <a:xfrm>
          <a:off x="3306829" y="2462228"/>
          <a:ext cx="1824960" cy="12183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500" kern="1200" dirty="0" err="1"/>
            <a:t>Using</a:t>
          </a:r>
          <a:r>
            <a:rPr lang="fr-FR" sz="1500" kern="1200" dirty="0"/>
            <a:t> </a:t>
          </a:r>
          <a:r>
            <a:rPr lang="fr-FR" sz="1500" kern="1200" dirty="0" err="1"/>
            <a:t>Beautiful</a:t>
          </a:r>
          <a:r>
            <a:rPr lang="fr-FR" sz="1500" kern="1200" dirty="0"/>
            <a:t> </a:t>
          </a:r>
          <a:r>
            <a:rPr lang="fr-FR" sz="1500" kern="1200" dirty="0" err="1"/>
            <a:t>Soup</a:t>
          </a:r>
          <a:r>
            <a:rPr lang="fr-FR" sz="1500" kern="1200" dirty="0"/>
            <a:t> to </a:t>
          </a:r>
          <a:r>
            <a:rPr lang="fr-FR" sz="1500" kern="1200" dirty="0" err="1"/>
            <a:t>retrieve</a:t>
          </a:r>
          <a:r>
            <a:rPr lang="fr-FR" sz="1500" kern="1200" dirty="0"/>
            <a:t> the </a:t>
          </a:r>
          <a:r>
            <a:rPr lang="fr-FR" sz="1500" kern="1200" dirty="0" err="1"/>
            <a:t>number</a:t>
          </a:r>
          <a:r>
            <a:rPr lang="fr-FR" sz="1500" kern="1200" dirty="0"/>
            <a:t> of articles</a:t>
          </a:r>
        </a:p>
      </dsp:txBody>
      <dsp:txXfrm>
        <a:off x="3342514" y="2497913"/>
        <a:ext cx="1753590" cy="1147005"/>
      </dsp:txXfrm>
    </dsp:sp>
    <dsp:sp modelId="{E143718B-B7B2-4D3E-8451-3D0DAA4C9B47}">
      <dsp:nvSpPr>
        <dsp:cNvPr id="0" name=""/>
        <dsp:cNvSpPr/>
      </dsp:nvSpPr>
      <dsp:spPr>
        <a:xfrm>
          <a:off x="5034660" y="1872964"/>
          <a:ext cx="586513" cy="45436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>
        <a:off x="5034660" y="1963836"/>
        <a:ext cx="450204" cy="272618"/>
      </dsp:txXfrm>
    </dsp:sp>
    <dsp:sp modelId="{EEC0CC04-D878-4010-BB2A-728B06A6CCCF}">
      <dsp:nvSpPr>
        <dsp:cNvPr id="0" name=""/>
        <dsp:cNvSpPr/>
      </dsp:nvSpPr>
      <dsp:spPr>
        <a:xfrm>
          <a:off x="5864632" y="1738063"/>
          <a:ext cx="1824960" cy="10862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 err="1"/>
            <a:t>Scrap</a:t>
          </a:r>
          <a:r>
            <a:rPr lang="fr-FR" sz="1500" kern="1200" dirty="0"/>
            <a:t> all promotion pages</a:t>
          </a:r>
        </a:p>
      </dsp:txBody>
      <dsp:txXfrm>
        <a:off x="5864632" y="1738063"/>
        <a:ext cx="1824960" cy="724164"/>
      </dsp:txXfrm>
    </dsp:sp>
    <dsp:sp modelId="{A7FE2610-8B89-4059-8DEB-863B22A760D0}">
      <dsp:nvSpPr>
        <dsp:cNvPr id="0" name=""/>
        <dsp:cNvSpPr/>
      </dsp:nvSpPr>
      <dsp:spPr>
        <a:xfrm>
          <a:off x="6238419" y="2462228"/>
          <a:ext cx="1824960" cy="12183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500" kern="1200" dirty="0"/>
            <a:t>Output: </a:t>
          </a:r>
          <a:r>
            <a:rPr lang="fr-FR" sz="1500" kern="1200" dirty="0" err="1"/>
            <a:t>raw</a:t>
          </a:r>
          <a:r>
            <a:rPr lang="fr-FR" sz="1500" kern="1200" dirty="0"/>
            <a:t> </a:t>
          </a:r>
          <a:r>
            <a:rPr lang="fr-FR" sz="1500" kern="1200" dirty="0" err="1"/>
            <a:t>dataframe</a:t>
          </a:r>
          <a:r>
            <a:rPr lang="fr-FR" sz="1500" kern="1200" dirty="0"/>
            <a:t> </a:t>
          </a:r>
          <a:r>
            <a:rPr lang="fr-FR" sz="1500" kern="1200" dirty="0" err="1"/>
            <a:t>with</a:t>
          </a:r>
          <a:r>
            <a:rPr lang="fr-FR" sz="1500" kern="1200" dirty="0"/>
            <a:t> all the information on promotions</a:t>
          </a:r>
        </a:p>
      </dsp:txBody>
      <dsp:txXfrm>
        <a:off x="6274104" y="2497913"/>
        <a:ext cx="1753590" cy="1147005"/>
      </dsp:txXfrm>
    </dsp:sp>
    <dsp:sp modelId="{41B8CDD3-7D96-4C18-904C-973DE052D92F}">
      <dsp:nvSpPr>
        <dsp:cNvPr id="0" name=""/>
        <dsp:cNvSpPr/>
      </dsp:nvSpPr>
      <dsp:spPr>
        <a:xfrm>
          <a:off x="7966250" y="1872964"/>
          <a:ext cx="586513" cy="45436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>
        <a:off x="7966250" y="1963836"/>
        <a:ext cx="450204" cy="272618"/>
      </dsp:txXfrm>
    </dsp:sp>
    <dsp:sp modelId="{8C2D458E-6B96-44F8-BF2C-27B0CF32B5DE}">
      <dsp:nvSpPr>
        <dsp:cNvPr id="0" name=""/>
        <dsp:cNvSpPr/>
      </dsp:nvSpPr>
      <dsp:spPr>
        <a:xfrm>
          <a:off x="8796222" y="1738063"/>
          <a:ext cx="1824960" cy="10862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 err="1"/>
            <a:t>Cleaning</a:t>
          </a:r>
          <a:r>
            <a:rPr lang="fr-FR" sz="1500" kern="1200" dirty="0"/>
            <a:t> the data </a:t>
          </a:r>
          <a:r>
            <a:rPr lang="fr-FR" sz="1500" kern="1200" dirty="0" err="1"/>
            <a:t>obtained</a:t>
          </a:r>
          <a:endParaRPr lang="fr-FR" sz="1500" kern="1200" dirty="0"/>
        </a:p>
      </dsp:txBody>
      <dsp:txXfrm>
        <a:off x="8796222" y="1738063"/>
        <a:ext cx="1824960" cy="724164"/>
      </dsp:txXfrm>
    </dsp:sp>
    <dsp:sp modelId="{97896662-1402-4243-AB55-D87317B009E3}">
      <dsp:nvSpPr>
        <dsp:cNvPr id="0" name=""/>
        <dsp:cNvSpPr/>
      </dsp:nvSpPr>
      <dsp:spPr>
        <a:xfrm>
          <a:off x="9170009" y="2462228"/>
          <a:ext cx="1824960" cy="12183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500" kern="1200" dirty="0"/>
            <a:t>Output: a clean </a:t>
          </a:r>
          <a:r>
            <a:rPr lang="fr-FR" sz="1500" kern="1200" dirty="0" err="1"/>
            <a:t>dataframe</a:t>
          </a:r>
          <a:r>
            <a:rPr lang="fr-FR" sz="1500" kern="1200" dirty="0"/>
            <a:t> and a few graphs </a:t>
          </a:r>
          <a:r>
            <a:rPr lang="fr-FR" sz="1500" kern="1200" dirty="0" err="1"/>
            <a:t>describing</a:t>
          </a:r>
          <a:r>
            <a:rPr lang="fr-FR" sz="1500" kern="1200" dirty="0"/>
            <a:t> the data</a:t>
          </a:r>
        </a:p>
      </dsp:txBody>
      <dsp:txXfrm>
        <a:off x="9205694" y="2497913"/>
        <a:ext cx="1753590" cy="114700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2D4D8A-B49B-455B-85D6-96B109BA0103}">
      <dsp:nvSpPr>
        <dsp:cNvPr id="0" name=""/>
        <dsp:cNvSpPr/>
      </dsp:nvSpPr>
      <dsp:spPr>
        <a:xfrm>
          <a:off x="0" y="749"/>
          <a:ext cx="5641974" cy="175489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444015-BCEA-474A-B674-5EB60BBCD89D}">
      <dsp:nvSpPr>
        <dsp:cNvPr id="0" name=""/>
        <dsp:cNvSpPr/>
      </dsp:nvSpPr>
      <dsp:spPr>
        <a:xfrm>
          <a:off x="459508" y="383709"/>
          <a:ext cx="965191" cy="96519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AC56A5-54FC-4C25-92ED-C2FA10DBA868}">
      <dsp:nvSpPr>
        <dsp:cNvPr id="0" name=""/>
        <dsp:cNvSpPr/>
      </dsp:nvSpPr>
      <dsp:spPr>
        <a:xfrm>
          <a:off x="2026901" y="749"/>
          <a:ext cx="3615073" cy="17548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5726" tIns="185726" rIns="185726" bIns="18572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b="1" kern="1200" dirty="0"/>
            <a:t>Obstacles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 err="1"/>
            <a:t>Choosing</a:t>
          </a:r>
          <a:r>
            <a:rPr lang="fr-FR" sz="1800" kern="1200" dirty="0"/>
            <a:t> the right </a:t>
          </a:r>
          <a:r>
            <a:rPr lang="fr-FR" sz="1800" kern="1200" dirty="0" err="1"/>
            <a:t>website</a:t>
          </a:r>
          <a:r>
            <a:rPr lang="fr-FR" sz="1800" kern="1200" dirty="0"/>
            <a:t> and </a:t>
          </a:r>
          <a:r>
            <a:rPr lang="fr-FR" sz="1800" kern="1200" dirty="0" err="1"/>
            <a:t>scrapping</a:t>
          </a:r>
          <a:r>
            <a:rPr lang="fr-FR" sz="1800" kern="1200" dirty="0"/>
            <a:t> </a:t>
          </a:r>
          <a:r>
            <a:rPr lang="fr-FR" sz="1800" kern="1200" dirty="0" err="1"/>
            <a:t>method</a:t>
          </a:r>
          <a:r>
            <a:rPr lang="fr-FR" sz="1800" kern="1200" dirty="0"/>
            <a:t> </a:t>
          </a:r>
          <a:endParaRPr lang="en-US" sz="1800" kern="1200" dirty="0"/>
        </a:p>
      </dsp:txBody>
      <dsp:txXfrm>
        <a:off x="2026901" y="749"/>
        <a:ext cx="3615073" cy="1754892"/>
      </dsp:txXfrm>
    </dsp:sp>
    <dsp:sp modelId="{181C9A17-AC0C-4B0F-84BC-83EA32386CC3}">
      <dsp:nvSpPr>
        <dsp:cNvPr id="0" name=""/>
        <dsp:cNvSpPr/>
      </dsp:nvSpPr>
      <dsp:spPr>
        <a:xfrm>
          <a:off x="0" y="2141982"/>
          <a:ext cx="5641974" cy="175489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15DD13-85B4-4DFB-AD96-1341399E0E1C}">
      <dsp:nvSpPr>
        <dsp:cNvPr id="0" name=""/>
        <dsp:cNvSpPr/>
      </dsp:nvSpPr>
      <dsp:spPr>
        <a:xfrm>
          <a:off x="530855" y="2589216"/>
          <a:ext cx="965191" cy="96519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B7ECB8-79C0-4D4C-ABFD-9833DE48C07C}">
      <dsp:nvSpPr>
        <dsp:cNvPr id="0" name=""/>
        <dsp:cNvSpPr/>
      </dsp:nvSpPr>
      <dsp:spPr>
        <a:xfrm>
          <a:off x="2026901" y="2194366"/>
          <a:ext cx="3615073" cy="17548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5726" tIns="185726" rIns="185726" bIns="18572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b="1" kern="1200" dirty="0" err="1"/>
            <a:t>Learnings</a:t>
          </a:r>
          <a:endParaRPr lang="fr-FR" sz="1800" b="1" kern="1200" dirty="0"/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How a </a:t>
          </a:r>
          <a:r>
            <a:rPr lang="fr-FR" sz="1800" kern="1200" dirty="0" err="1"/>
            <a:t>website</a:t>
          </a:r>
          <a:r>
            <a:rPr lang="fr-FR" sz="1800" kern="1200" dirty="0"/>
            <a:t> </a:t>
          </a:r>
          <a:r>
            <a:rPr lang="fr-FR" sz="1800" kern="1200" dirty="0" err="1"/>
            <a:t>is</a:t>
          </a:r>
          <a:r>
            <a:rPr lang="fr-FR" sz="1800" kern="1200" dirty="0"/>
            <a:t> </a:t>
          </a:r>
          <a:r>
            <a:rPr lang="fr-FR" sz="1800" kern="1200" dirty="0" err="1"/>
            <a:t>structured</a:t>
          </a:r>
          <a:endParaRPr lang="fr-FR" sz="1800" kern="1200" dirty="0"/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How to clean a </a:t>
          </a:r>
          <a:r>
            <a:rPr lang="fr-FR" sz="1800" kern="1200" dirty="0" err="1"/>
            <a:t>json</a:t>
          </a:r>
          <a:r>
            <a:rPr lang="fr-FR" sz="1800" kern="1200" dirty="0"/>
            <a:t> output 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 err="1"/>
            <a:t>Better</a:t>
          </a:r>
          <a:r>
            <a:rPr lang="fr-FR" sz="1800" kern="1200" dirty="0"/>
            <a:t> </a:t>
          </a:r>
          <a:r>
            <a:rPr lang="fr-FR" sz="1800" kern="1200" dirty="0" err="1"/>
            <a:t>understand</a:t>
          </a:r>
          <a:r>
            <a:rPr lang="fr-FR" sz="1800" kern="1200" dirty="0"/>
            <a:t> </a:t>
          </a:r>
          <a:r>
            <a:rPr lang="fr-FR" sz="1800" kern="1200" dirty="0" err="1"/>
            <a:t>functions</a:t>
          </a:r>
          <a:r>
            <a:rPr lang="fr-FR" sz="1800" kern="1200" dirty="0"/>
            <a:t> and data pipelines</a:t>
          </a:r>
          <a:endParaRPr lang="en-US" sz="1800" kern="1200" dirty="0"/>
        </a:p>
      </dsp:txBody>
      <dsp:txXfrm>
        <a:off x="2026901" y="2194366"/>
        <a:ext cx="3615073" cy="1754892"/>
      </dsp:txXfrm>
    </dsp:sp>
    <dsp:sp modelId="{7CEDF1FC-04AA-499F-AC2B-645A122B0F86}">
      <dsp:nvSpPr>
        <dsp:cNvPr id="0" name=""/>
        <dsp:cNvSpPr/>
      </dsp:nvSpPr>
      <dsp:spPr>
        <a:xfrm>
          <a:off x="0" y="4387982"/>
          <a:ext cx="5641974" cy="175489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275787-406B-4F82-A6C4-19C44AF26AB3}">
      <dsp:nvSpPr>
        <dsp:cNvPr id="0" name=""/>
        <dsp:cNvSpPr/>
      </dsp:nvSpPr>
      <dsp:spPr>
        <a:xfrm>
          <a:off x="530855" y="4782833"/>
          <a:ext cx="965191" cy="96519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C58A01-8259-48CC-9EBD-A4EE46E985D3}">
      <dsp:nvSpPr>
        <dsp:cNvPr id="0" name=""/>
        <dsp:cNvSpPr/>
      </dsp:nvSpPr>
      <dsp:spPr>
        <a:xfrm>
          <a:off x="2026901" y="4387982"/>
          <a:ext cx="3615073" cy="17548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5726" tIns="185726" rIns="185726" bIns="18572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b="1" kern="1200" dirty="0" err="1"/>
            <a:t>Improvements</a:t>
          </a:r>
          <a:endParaRPr lang="fr-FR" sz="1800" b="1" kern="1200" dirty="0"/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 err="1"/>
            <a:t>Scrapping</a:t>
          </a:r>
          <a:r>
            <a:rPr lang="fr-FR" sz="1800" kern="1200" dirty="0"/>
            <a:t> </a:t>
          </a:r>
          <a:r>
            <a:rPr lang="fr-FR" sz="1800" kern="1200" dirty="0" err="1"/>
            <a:t>competitors</a:t>
          </a:r>
          <a:r>
            <a:rPr lang="fr-FR" sz="1800" kern="1200" dirty="0"/>
            <a:t> </a:t>
          </a:r>
          <a:r>
            <a:rPr lang="fr-FR" sz="1800" kern="1200" dirty="0" err="1"/>
            <a:t>websites</a:t>
          </a:r>
          <a:r>
            <a:rPr lang="fr-FR" sz="1800" kern="1200" dirty="0"/>
            <a:t> </a:t>
          </a:r>
          <a:endParaRPr lang="en-US" sz="1800" kern="1200" dirty="0"/>
        </a:p>
      </dsp:txBody>
      <dsp:txXfrm>
        <a:off x="2026901" y="4387982"/>
        <a:ext cx="3615073" cy="17548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5586B75A-687E-405C-8A0B-8D00578BA2C3}" type="datetimeFigureOut">
              <a:rPr lang="en-US" smtClean="0"/>
              <a:pPr/>
              <a:t>4/11/2020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6012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428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6395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812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7097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855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108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63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4/11/2020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157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621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0562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586B75A-687E-405C-8A0B-8D00578BA2C3}" type="datetimeFigureOut">
              <a:rPr lang="en-US" smtClean="0"/>
              <a:pPr/>
              <a:t>4/11/2020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6980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arrefour.fr/promotions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C411DB08-1669-426B-BBEB-FAD285EF8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29E4219-121F-4CD1-AA58-24746CD29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812659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D8210F3-BC30-4258-B1FE-CE15F1427C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4275" y="640080"/>
            <a:ext cx="6707817" cy="3034857"/>
          </a:xfrm>
        </p:spPr>
        <p:txBody>
          <a:bodyPr anchor="b">
            <a:normAutofit/>
          </a:bodyPr>
          <a:lstStyle/>
          <a:p>
            <a:r>
              <a:rPr lang="fr-FR" dirty="0">
                <a:solidFill>
                  <a:srgbClr val="FFFFFF"/>
                </a:solidFill>
              </a:rPr>
              <a:t>WEB </a:t>
            </a:r>
            <a:r>
              <a:rPr lang="fr-FR" dirty="0" err="1">
                <a:solidFill>
                  <a:srgbClr val="FFFFFF"/>
                </a:solidFill>
              </a:rPr>
              <a:t>Scrapping</a:t>
            </a:r>
            <a:r>
              <a:rPr lang="fr-FR" dirty="0">
                <a:solidFill>
                  <a:srgbClr val="FFFFFF"/>
                </a:solidFill>
              </a:rPr>
              <a:t> </a:t>
            </a:r>
            <a:r>
              <a:rPr lang="fr-FR" dirty="0" err="1">
                <a:solidFill>
                  <a:srgbClr val="FFFFFF"/>
                </a:solidFill>
              </a:rPr>
              <a:t>project</a:t>
            </a:r>
            <a:endParaRPr lang="fr-FR" dirty="0">
              <a:solidFill>
                <a:srgbClr val="FFFFFF"/>
              </a:solidFill>
            </a:endParaRP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52F50912-06FD-4216-BAD3-21050F595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45582" y="3765314"/>
            <a:ext cx="5852160" cy="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ous-titre 2">
            <a:extLst>
              <a:ext uri="{FF2B5EF4-FFF2-40B4-BE49-F238E27FC236}">
                <a16:creationId xmlns:a16="http://schemas.microsoft.com/office/drawing/2014/main" id="{9C440EA7-469C-4A58-9D28-F64EE041A4B5}"/>
              </a:ext>
            </a:extLst>
          </p:cNvPr>
          <p:cNvSpPr txBox="1">
            <a:spLocks/>
          </p:cNvSpPr>
          <p:nvPr/>
        </p:nvSpPr>
        <p:spPr>
          <a:xfrm>
            <a:off x="1795047" y="3505233"/>
            <a:ext cx="5797492" cy="21851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None/>
              <a:defRPr sz="18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 dirty="0">
                <a:solidFill>
                  <a:schemeClr val="bg1"/>
                </a:solidFill>
              </a:rPr>
              <a:t>Camille Libert-Coubard</a:t>
            </a:r>
          </a:p>
          <a:p>
            <a:r>
              <a:rPr lang="fr-FR" sz="2000" dirty="0">
                <a:solidFill>
                  <a:schemeClr val="bg1"/>
                </a:solidFill>
              </a:rPr>
              <a:t>April 2020</a:t>
            </a:r>
          </a:p>
        </p:txBody>
      </p:sp>
    </p:spTree>
    <p:extLst>
      <p:ext uri="{BB962C8B-B14F-4D97-AF65-F5344CB8AC3E}">
        <p14:creationId xmlns:p14="http://schemas.microsoft.com/office/powerpoint/2010/main" val="4260393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8">
            <a:extLst>
              <a:ext uri="{FF2B5EF4-FFF2-40B4-BE49-F238E27FC236}">
                <a16:creationId xmlns:a16="http://schemas.microsoft.com/office/drawing/2014/main" id="{B821C225-5C4D-4168-90AF-3D263D72CB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9E4C68A-A4A9-48A4-9FF2-D2896B1EA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2B9AEA5-52CB-49A6-AF8A-33502F291B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226A697-F97C-473C-AD02-19A74F3EF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788" y="804333"/>
            <a:ext cx="3391900" cy="524933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pc="100">
                <a:solidFill>
                  <a:srgbClr val="FFFFFF"/>
                </a:solidFill>
              </a:rPr>
              <a:t>Table of contents</a:t>
            </a:r>
          </a:p>
        </p:txBody>
      </p:sp>
      <p:sp>
        <p:nvSpPr>
          <p:cNvPr id="20" name="Espace réservé du contenu 2">
            <a:extLst>
              <a:ext uri="{FF2B5EF4-FFF2-40B4-BE49-F238E27FC236}">
                <a16:creationId xmlns:a16="http://schemas.microsoft.com/office/drawing/2014/main" id="{12E8CEB7-2ED5-42F0-B56C-13B75C7C84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951048" y="804333"/>
            <a:ext cx="6306003" cy="5249334"/>
          </a:xfrm>
        </p:spPr>
        <p:txBody>
          <a:bodyPr vert="horz" lIns="45720" tIns="45720" rIns="45720" bIns="45720" rtlCol="0" anchor="ctr">
            <a:normAutofit/>
          </a:bodyPr>
          <a:lstStyle/>
          <a:p>
            <a:pPr marL="514350" indent="-514350">
              <a:lnSpc>
                <a:spcPct val="90000"/>
              </a:lnSpc>
              <a:buAutoNum type="arabicPeriod"/>
            </a:pPr>
            <a:r>
              <a:rPr lang="en-US" sz="3200" dirty="0">
                <a:solidFill>
                  <a:schemeClr val="tx1"/>
                </a:solidFill>
              </a:rPr>
              <a:t>Objective</a:t>
            </a:r>
          </a:p>
          <a:p>
            <a:pPr marL="514350" indent="-514350">
              <a:lnSpc>
                <a:spcPct val="90000"/>
              </a:lnSpc>
              <a:buAutoNum type="arabicPeriod"/>
            </a:pPr>
            <a:r>
              <a:rPr lang="en-US" sz="3200" dirty="0">
                <a:solidFill>
                  <a:schemeClr val="tx1"/>
                </a:solidFill>
              </a:rPr>
              <a:t>Web scrapping methodology</a:t>
            </a:r>
          </a:p>
          <a:p>
            <a:pPr marL="514350" indent="-514350">
              <a:lnSpc>
                <a:spcPct val="90000"/>
              </a:lnSpc>
              <a:buAutoNum type="arabicPeriod"/>
            </a:pPr>
            <a:r>
              <a:rPr lang="en-US" sz="3200" dirty="0">
                <a:solidFill>
                  <a:schemeClr val="tx1"/>
                </a:solidFill>
              </a:rPr>
              <a:t>Results</a:t>
            </a:r>
          </a:p>
          <a:p>
            <a:pPr marL="514350" indent="-514350">
              <a:lnSpc>
                <a:spcPct val="90000"/>
              </a:lnSpc>
              <a:buAutoNum type="arabicPeriod"/>
            </a:pPr>
            <a:r>
              <a:rPr lang="en-US" sz="3200" dirty="0">
                <a:solidFill>
                  <a:schemeClr val="tx1"/>
                </a:solidFill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917431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2A2BC5-63D5-4E85-9A5E-E474AD8AC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fr-FR"/>
              <a:t>Objective</a:t>
            </a:r>
            <a:endParaRPr lang="fr-FR" dirty="0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56C8091D-A545-4B60-BB4B-295AC77C25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Collect</a:t>
            </a:r>
            <a:r>
              <a:rPr lang="fr-FR" dirty="0"/>
              <a:t> information about </a:t>
            </a:r>
            <a:r>
              <a:rPr lang="fr-FR" dirty="0" err="1"/>
              <a:t>products</a:t>
            </a:r>
            <a:r>
              <a:rPr lang="fr-FR" dirty="0"/>
              <a:t> </a:t>
            </a:r>
            <a:r>
              <a:rPr lang="fr-FR" dirty="0" err="1"/>
              <a:t>being</a:t>
            </a:r>
            <a:r>
              <a:rPr lang="fr-FR" dirty="0"/>
              <a:t> </a:t>
            </a:r>
            <a:r>
              <a:rPr lang="fr-FR" dirty="0" err="1"/>
              <a:t>promoted</a:t>
            </a:r>
            <a:r>
              <a:rPr lang="fr-FR" dirty="0"/>
              <a:t> on Carrefour.com</a:t>
            </a:r>
          </a:p>
          <a:p>
            <a:r>
              <a:rPr lang="fr-FR" dirty="0" err="1"/>
              <a:t>Understand</a:t>
            </a:r>
            <a:r>
              <a:rPr lang="fr-FR" dirty="0"/>
              <a:t> the promotions, and more </a:t>
            </a:r>
            <a:r>
              <a:rPr lang="fr-FR" dirty="0" err="1"/>
              <a:t>specifically</a:t>
            </a:r>
            <a:r>
              <a:rPr lang="fr-FR" dirty="0"/>
              <a:t>:</a:t>
            </a:r>
          </a:p>
          <a:p>
            <a:pPr lvl="1"/>
            <a:r>
              <a:rPr lang="fr-FR" dirty="0"/>
              <a:t>The </a:t>
            </a:r>
            <a:r>
              <a:rPr lang="fr-FR" dirty="0" err="1"/>
              <a:t>number</a:t>
            </a:r>
            <a:r>
              <a:rPr lang="fr-FR" dirty="0"/>
              <a:t> of promotions</a:t>
            </a:r>
          </a:p>
          <a:p>
            <a:pPr lvl="1"/>
            <a:r>
              <a:rPr lang="fr-FR" dirty="0"/>
              <a:t>The </a:t>
            </a:r>
            <a:r>
              <a:rPr lang="fr-FR" dirty="0" err="1"/>
              <a:t>categories</a:t>
            </a:r>
            <a:r>
              <a:rPr lang="fr-FR" dirty="0"/>
              <a:t> and </a:t>
            </a:r>
            <a:r>
              <a:rPr lang="fr-FR" dirty="0" err="1"/>
              <a:t>subcatgories</a:t>
            </a:r>
            <a:r>
              <a:rPr lang="fr-FR" dirty="0"/>
              <a:t> </a:t>
            </a:r>
            <a:r>
              <a:rPr lang="fr-FR" dirty="0" err="1"/>
              <a:t>being</a:t>
            </a:r>
            <a:r>
              <a:rPr lang="fr-FR" dirty="0"/>
              <a:t> the </a:t>
            </a:r>
            <a:r>
              <a:rPr lang="fr-FR" dirty="0" err="1"/>
              <a:t>most</a:t>
            </a:r>
            <a:r>
              <a:rPr lang="fr-FR" dirty="0"/>
              <a:t> </a:t>
            </a:r>
            <a:r>
              <a:rPr lang="fr-FR" dirty="0" err="1"/>
              <a:t>promoted</a:t>
            </a:r>
            <a:endParaRPr lang="fr-FR" dirty="0"/>
          </a:p>
          <a:p>
            <a:pPr lvl="1"/>
            <a:r>
              <a:rPr lang="fr-FR" dirty="0"/>
              <a:t>The type of promotion</a:t>
            </a:r>
          </a:p>
          <a:p>
            <a:pPr lvl="1"/>
            <a:r>
              <a:rPr lang="fr-FR" dirty="0"/>
              <a:t>The brands </a:t>
            </a:r>
            <a:r>
              <a:rPr lang="fr-FR" dirty="0" err="1"/>
              <a:t>promoting</a:t>
            </a:r>
            <a:r>
              <a:rPr lang="fr-FR" dirty="0"/>
              <a:t> the </a:t>
            </a:r>
            <a:r>
              <a:rPr lang="fr-FR" dirty="0" err="1"/>
              <a:t>most</a:t>
            </a:r>
            <a:r>
              <a:rPr lang="fr-FR" dirty="0"/>
              <a:t> on the </a:t>
            </a:r>
            <a:r>
              <a:rPr lang="fr-FR" dirty="0" err="1"/>
              <a:t>website</a:t>
            </a:r>
            <a:endParaRPr lang="fr-FR" dirty="0"/>
          </a:p>
          <a:p>
            <a:pPr marL="128016" lvl="1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Project </a:t>
            </a:r>
            <a:r>
              <a:rPr lang="fr-FR" dirty="0" err="1"/>
              <a:t>aimed</a:t>
            </a:r>
            <a:r>
              <a:rPr lang="fr-FR" dirty="0"/>
              <a:t> at:</a:t>
            </a:r>
          </a:p>
          <a:p>
            <a:pPr marL="470916" lvl="1" indent="-342900">
              <a:buFontTx/>
              <a:buChar char="-"/>
            </a:pPr>
            <a:r>
              <a:rPr lang="fr-FR" dirty="0"/>
              <a:t>Carrefour </a:t>
            </a:r>
            <a:r>
              <a:rPr lang="fr-FR" dirty="0" err="1"/>
              <a:t>competitors</a:t>
            </a:r>
            <a:endParaRPr lang="fr-FR" dirty="0"/>
          </a:p>
          <a:p>
            <a:pPr marL="470916" lvl="1" indent="-342900">
              <a:buFontTx/>
              <a:buChar char="-"/>
            </a:pPr>
            <a:r>
              <a:rPr lang="fr-FR" dirty="0" err="1"/>
              <a:t>Industrial</a:t>
            </a:r>
            <a:r>
              <a:rPr lang="fr-FR" dirty="0"/>
              <a:t> brands</a:t>
            </a:r>
          </a:p>
        </p:txBody>
      </p:sp>
      <p:pic>
        <p:nvPicPr>
          <p:cNvPr id="4" name="Picture 2" descr="Une image contenant chemise&#10;&#10;Description générée automatiquement">
            <a:extLst>
              <a:ext uri="{FF2B5EF4-FFF2-40B4-BE49-F238E27FC236}">
                <a16:creationId xmlns:a16="http://schemas.microsoft.com/office/drawing/2014/main" id="{D0653B16-51BE-4BD9-847B-3E00DEF030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919914" y="585216"/>
            <a:ext cx="1648572" cy="1322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366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E8DA8B-34D7-486E-AEA6-8FE53E13A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Carrefour webpage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11D49C5-933A-4CFC-99C8-9C18B3B3C0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5A8F752-66C7-453E-B409-6EEC7B3E90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1785692"/>
            <a:ext cx="9720072" cy="433316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BC44BE7-EBF6-49BD-B92A-BE3CE3757F97}"/>
              </a:ext>
            </a:extLst>
          </p:cNvPr>
          <p:cNvSpPr/>
          <p:nvPr/>
        </p:nvSpPr>
        <p:spPr>
          <a:xfrm>
            <a:off x="1024128" y="6325862"/>
            <a:ext cx="35406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solidFill>
                  <a:schemeClr val="accent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https://www.carrefour.fr/promotions</a:t>
            </a:r>
            <a:endParaRPr lang="en-AU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9122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2A2BC5-63D5-4E85-9A5E-E474AD8AC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fr-FR" dirty="0"/>
              <a:t>Web </a:t>
            </a:r>
            <a:r>
              <a:rPr lang="fr-FR" dirty="0" err="1"/>
              <a:t>Scrapping</a:t>
            </a:r>
            <a:r>
              <a:rPr lang="fr-FR" dirty="0"/>
              <a:t> </a:t>
            </a:r>
            <a:r>
              <a:rPr lang="fr-FR" dirty="0" err="1"/>
              <a:t>methodology</a:t>
            </a:r>
            <a:endParaRPr lang="fr-FR" dirty="0"/>
          </a:p>
        </p:txBody>
      </p:sp>
      <p:graphicFrame>
        <p:nvGraphicFramePr>
          <p:cNvPr id="5" name="Diagramme 4">
            <a:extLst>
              <a:ext uri="{FF2B5EF4-FFF2-40B4-BE49-F238E27FC236}">
                <a16:creationId xmlns:a16="http://schemas.microsoft.com/office/drawing/2014/main" id="{E224C8CD-0CF0-479F-BB88-DB7425F89D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8112827"/>
              </p:ext>
            </p:extLst>
          </p:nvPr>
        </p:nvGraphicFramePr>
        <p:xfrm>
          <a:off x="1024128" y="967316"/>
          <a:ext cx="10996422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45394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2A2BC5-63D5-4E85-9A5E-E474AD8AC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fr-FR" dirty="0" err="1"/>
              <a:t>results</a:t>
            </a:r>
            <a:endParaRPr lang="fr-FR" dirty="0"/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335B05DC-E154-4C80-81B4-F16EE77D0800}"/>
              </a:ext>
            </a:extLst>
          </p:cNvPr>
          <p:cNvGrpSpPr/>
          <p:nvPr/>
        </p:nvGrpSpPr>
        <p:grpSpPr>
          <a:xfrm>
            <a:off x="1024128" y="2084832"/>
            <a:ext cx="10465338" cy="4197566"/>
            <a:chOff x="263982" y="2193817"/>
            <a:chExt cx="10465338" cy="4197566"/>
          </a:xfrm>
        </p:grpSpPr>
        <p:pic>
          <p:nvPicPr>
            <p:cNvPr id="3" name="Image 2">
              <a:extLst>
                <a:ext uri="{FF2B5EF4-FFF2-40B4-BE49-F238E27FC236}">
                  <a16:creationId xmlns:a16="http://schemas.microsoft.com/office/drawing/2014/main" id="{E6B28FB6-272E-4A24-87FF-5C268C50F6C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3982" y="2193817"/>
              <a:ext cx="6909155" cy="4197566"/>
            </a:xfrm>
            <a:prstGeom prst="rect">
              <a:avLst/>
            </a:prstGeom>
          </p:spPr>
        </p:pic>
        <p:pic>
          <p:nvPicPr>
            <p:cNvPr id="5" name="Image 4">
              <a:extLst>
                <a:ext uri="{FF2B5EF4-FFF2-40B4-BE49-F238E27FC236}">
                  <a16:creationId xmlns:a16="http://schemas.microsoft.com/office/drawing/2014/main" id="{D54E299C-7892-43F3-8EB2-D0E8E35F70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73137" y="2206429"/>
              <a:ext cx="3556183" cy="41594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87277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2A2BC5-63D5-4E85-9A5E-E474AD8AC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fr-FR" dirty="0" err="1"/>
              <a:t>results</a:t>
            </a:r>
            <a:endParaRPr lang="fr-FR" dirty="0"/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BF8E18AB-FD17-47F5-853A-A606A23B8D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22450"/>
            <a:ext cx="12192000" cy="4887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72727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2A2BC5-63D5-4E85-9A5E-E474AD8AC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fr-FR" dirty="0" err="1"/>
              <a:t>results</a:t>
            </a:r>
            <a:endParaRPr lang="fr-FR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241D2F1-0E2F-4973-8D10-BBE5940017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3098" y="1578864"/>
            <a:ext cx="6554787" cy="5084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16395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7422F06-6017-4361-8872-E0E2CEB20B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4819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F2A2BC5-63D5-4E85-9A5E-E474AD8AC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3415612" cy="5571066"/>
          </a:xfrm>
        </p:spPr>
        <p:txBody>
          <a:bodyPr>
            <a:normAutofit/>
          </a:bodyPr>
          <a:lstStyle/>
          <a:p>
            <a:r>
              <a:rPr lang="fr-FR">
                <a:solidFill>
                  <a:srgbClr val="FFFFFF"/>
                </a:solidFill>
              </a:rPr>
              <a:t>Conclusion</a:t>
            </a: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E05AC5B7-CE31-4AE8-A3B9-66C9E4119F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6806428"/>
              </p:ext>
            </p:extLst>
          </p:nvPr>
        </p:nvGraphicFramePr>
        <p:xfrm>
          <a:off x="5603875" y="409575"/>
          <a:ext cx="5641975" cy="6143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420285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égral">
  <a:themeElements>
    <a:clrScheme name="Personnalisé 3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005BAB"/>
      </a:accent1>
      <a:accent2>
        <a:srgbClr val="007BEA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Inté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é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171</Words>
  <Application>Microsoft Office PowerPoint</Application>
  <PresentationFormat>Grand écran</PresentationFormat>
  <Paragraphs>42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4" baseType="lpstr">
      <vt:lpstr>Arial</vt:lpstr>
      <vt:lpstr>Tw Cen MT</vt:lpstr>
      <vt:lpstr>Tw Cen MT Condensed</vt:lpstr>
      <vt:lpstr>Wingdings 3</vt:lpstr>
      <vt:lpstr>Intégral</vt:lpstr>
      <vt:lpstr>WEB Scrapping project</vt:lpstr>
      <vt:lpstr>Table of contents</vt:lpstr>
      <vt:lpstr>Objective</vt:lpstr>
      <vt:lpstr>Carrefour webpage</vt:lpstr>
      <vt:lpstr>Web Scrapping methodology</vt:lpstr>
      <vt:lpstr>results</vt:lpstr>
      <vt:lpstr>results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Scrapping project</dc:title>
  <dc:creator>Camille Libert</dc:creator>
  <cp:lastModifiedBy>Camille Libert</cp:lastModifiedBy>
  <cp:revision>8</cp:revision>
  <dcterms:created xsi:type="dcterms:W3CDTF">2020-04-11T13:16:37Z</dcterms:created>
  <dcterms:modified xsi:type="dcterms:W3CDTF">2020-04-11T14:45:44Z</dcterms:modified>
</cp:coreProperties>
</file>