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61" r:id="rId3"/>
    <p:sldId id="266" r:id="rId4"/>
    <p:sldId id="26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1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2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0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refour.fr/promo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8210F3-BC30-4258-B1FE-CE15F14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3034857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Scrapping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project</a:t>
            </a:r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8B7EE49D-4064-4AE2-8EBB-96A69E44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7911" y="2767510"/>
            <a:ext cx="1648572" cy="132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9C440EA7-469C-4A58-9D28-F64EE041A4B5}"/>
              </a:ext>
            </a:extLst>
          </p:cNvPr>
          <p:cNvSpPr txBox="1">
            <a:spLocks/>
          </p:cNvSpPr>
          <p:nvPr/>
        </p:nvSpPr>
        <p:spPr>
          <a:xfrm>
            <a:off x="1795047" y="3505233"/>
            <a:ext cx="5797492" cy="218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Camille Libert-Coubard</a:t>
            </a:r>
          </a:p>
          <a:p>
            <a:r>
              <a:rPr lang="fr-FR" sz="2000" dirty="0">
                <a:solidFill>
                  <a:schemeClr val="bg1"/>
                </a:solidFill>
              </a:rPr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603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26A697-F97C-473C-AD02-19A74F3E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2E8CEB7-2ED5-42F0-B56C-13B75C7C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Objective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Web scrapping methodology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3200" dirty="0">
                <a:solidFill>
                  <a:schemeClr val="tx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174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Objective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C8091D-A545-4B60-BB4B-295AC77C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Collect</a:t>
            </a:r>
            <a:r>
              <a:rPr lang="fr-FR" dirty="0"/>
              <a:t> information about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promoted</a:t>
            </a:r>
            <a:r>
              <a:rPr lang="fr-FR" dirty="0"/>
              <a:t> on Carrefour.com</a:t>
            </a:r>
          </a:p>
          <a:p>
            <a:r>
              <a:rPr lang="fr-FR" dirty="0" err="1"/>
              <a:t>Understand</a:t>
            </a:r>
            <a:r>
              <a:rPr lang="fr-FR" dirty="0"/>
              <a:t> the promotions, and more </a:t>
            </a:r>
            <a:r>
              <a:rPr lang="fr-FR" dirty="0" err="1"/>
              <a:t>specifically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number</a:t>
            </a:r>
            <a:r>
              <a:rPr lang="fr-FR" dirty="0"/>
              <a:t> of promotions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categories</a:t>
            </a:r>
            <a:r>
              <a:rPr lang="fr-FR" dirty="0"/>
              <a:t> and </a:t>
            </a:r>
            <a:r>
              <a:rPr lang="fr-FR" dirty="0" err="1"/>
              <a:t>subcatgories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promoted</a:t>
            </a:r>
            <a:endParaRPr lang="fr-FR" dirty="0"/>
          </a:p>
          <a:p>
            <a:pPr lvl="1"/>
            <a:r>
              <a:rPr lang="fr-FR" dirty="0"/>
              <a:t>The type of promotion</a:t>
            </a:r>
          </a:p>
          <a:p>
            <a:pPr lvl="1"/>
            <a:r>
              <a:rPr lang="fr-FR" dirty="0"/>
              <a:t>The brands </a:t>
            </a:r>
            <a:r>
              <a:rPr lang="fr-FR" dirty="0" err="1"/>
              <a:t>promoting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on the </a:t>
            </a:r>
            <a:r>
              <a:rPr lang="fr-FR" dirty="0" err="1"/>
              <a:t>website</a:t>
            </a: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Project </a:t>
            </a:r>
            <a:r>
              <a:rPr lang="fr-FR" dirty="0" err="1"/>
              <a:t>aimed</a:t>
            </a:r>
            <a:r>
              <a:rPr lang="fr-FR" dirty="0"/>
              <a:t> at:</a:t>
            </a:r>
          </a:p>
          <a:p>
            <a:pPr marL="470916" lvl="1" indent="-342900">
              <a:buFontTx/>
              <a:buChar char="-"/>
            </a:pPr>
            <a:r>
              <a:rPr lang="fr-FR" dirty="0"/>
              <a:t>Carrefour </a:t>
            </a:r>
            <a:r>
              <a:rPr lang="fr-FR" dirty="0" err="1"/>
              <a:t>competitors</a:t>
            </a:r>
            <a:endParaRPr lang="fr-FR" dirty="0"/>
          </a:p>
          <a:p>
            <a:pPr marL="470916" lvl="1" indent="-342900">
              <a:buFontTx/>
              <a:buChar char="-"/>
            </a:pPr>
            <a:r>
              <a:rPr lang="fr-FR" dirty="0" err="1"/>
              <a:t>Industrial</a:t>
            </a:r>
            <a:r>
              <a:rPr lang="fr-FR" dirty="0"/>
              <a:t> brands</a:t>
            </a:r>
          </a:p>
        </p:txBody>
      </p:sp>
    </p:spTree>
    <p:extLst>
      <p:ext uri="{BB962C8B-B14F-4D97-AF65-F5344CB8AC3E}">
        <p14:creationId xmlns:p14="http://schemas.microsoft.com/office/powerpoint/2010/main" val="24636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8DA8B-34D7-486E-AEA6-8FE53E1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Carrefour webpage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D49C5-933A-4CFC-99C8-9C18B3B3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A8F752-66C7-453E-B409-6EEC7B3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85692"/>
            <a:ext cx="9720072" cy="4333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44BE7-EBF6-49BD-B92A-BE3CE3757F97}"/>
              </a:ext>
            </a:extLst>
          </p:cNvPr>
          <p:cNvSpPr/>
          <p:nvPr/>
        </p:nvSpPr>
        <p:spPr>
          <a:xfrm>
            <a:off x="1024128" y="6325862"/>
            <a:ext cx="3540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https://www.carrefour.fr/promotions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methodology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3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A2BC5-63D5-4E85-9A5E-E474AD8A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434BBC-4A26-46E2-B95E-0153F3D7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671320"/>
            <a:ext cx="752094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7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5BAB"/>
      </a:accent1>
      <a:accent2>
        <a:srgbClr val="007BEA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Intégral</vt:lpstr>
      <vt:lpstr>WEB Scrapping project</vt:lpstr>
      <vt:lpstr>Table of contents</vt:lpstr>
      <vt:lpstr>Objective</vt:lpstr>
      <vt:lpstr>Carrefour webpage</vt:lpstr>
      <vt:lpstr>Web Scrapping 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 project</dc:title>
  <dc:creator>Camille Libert</dc:creator>
  <cp:lastModifiedBy>Camille Libert</cp:lastModifiedBy>
  <cp:revision>13</cp:revision>
  <dcterms:created xsi:type="dcterms:W3CDTF">2020-04-10T16:13:43Z</dcterms:created>
  <dcterms:modified xsi:type="dcterms:W3CDTF">2020-04-10T16:30:34Z</dcterms:modified>
</cp:coreProperties>
</file>