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57" r:id="rId11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5" d="100"/>
          <a:sy n="65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675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593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574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0941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811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4ea9dc2a-c1ab-46e6-b043-a69f2d0bc726}">
  <we:reference id="WA200003233" version="2.0.0.3" store="pt-BR" storeType="OMEX"/>
  <we:alternateReferences/>
  <we:properties>
    <we:property name="Microsoft.Office.CampaignId" value="&quot;none&quot;"/>
    <we:property name="reportUrl" value="&quot;/groups/me/reports/e56b7817-202b-4cce-b290-522c11b57f6e/73f516c0293020830aae?bookmarkGuid=526235e6-67df-4881-a6f9-820a7f2505f9&amp;bookmarkUsage=1&amp;ctid=a7cdc447-3b29-4b41-b73e-8a2cb54b06c6&amp;fromEntryPoint=export&quot;"/>
    <we:property name="reportState" value="&quot;CONNECTED&quot;"/>
    <we:property name="artifactViewState" value="&quot;live&quot;"/>
    <we:property name="reportEmbeddedTime" value="&quot;2024-09-17T18:15:56.901Z&quot;"/>
    <we:property name="creatorSessionId" value="&quot;4a38f8b2-7bd8-4e8e-a377-58320ab3ab08&quot;"/>
    <we:property name="creatorUserId" value="&quot;10032002EB6DE24B&quot;"/>
    <we:property name="creatorTenantId" value="&quot;a7cdc447-3b29-4b41-b73e-8a2cb54b06c6&quot;"/>
    <we:property name="pageDisplayName" value="&quot;Home page&quot;"/>
    <we:property name="pageName" value="&quot;73f516c0293020830aae&quot;"/>
    <we:property name="isFiltersActionButtonVisible" value="true"/>
    <we:property name="initialStateBookmark" value="&quot;H4sIAAAAAAAAA4WQS2/CMBCE/0q156gKhFe40aqHivJQqbggVG2ShboytmU7qBTx37ubINFDpeaQeCfj+VZzhkoFp/E0xwPBGJ5NpUqsrL/LIQHTig+LxXQ2eZ2+zyezJ5ati8qaAOMzRPR7imsVatQSweJmmwBqvcS9TDvUgRJw5IM1qNU3tWb+FX1NlwToy2nrUSJXESNJ7JHtPDO7c58xEcuojrSiMrbqMNv1O4My7eZZ2k1HWYpIbAutodnsT4tEN/hHayIqwxjRiv6Ayt4uHRV5vxjkwx6lXdGDMnt9Xfh29+3kpJXwgU6gtvhkrORcmue3AgfifuRg6xgclrREw/PmDM5bLiUqanxcApqKquvZy/dFRfIteI26FmbTJjQQ3kUVmv65IB1Ds9ZWXj+idDt47wEAAA==&quot;"/>
    <we:property name="bookmark" value="&quot;H4sIAAAAAAAAA4WQS2/CMBCE/0q156gKhFe40aqHivJQqbggVG2ShboytmU7qBTx37ubINFDpeaQeCfj+VZzhkoFp/E0xwPBGJ5NpUqsrL/LIQHTig+LxXQ2eZ2+zyezJ5ati8qaAOMzRPR7imsVatQSweJmmwBqvcS9TDvUgRJw5IM1qNU3tWb+FX1NlwToy2nrUSJXESNJ7JHtPDO7c58xEcuojrSiMrbqMNv1O4My7eZZ2k1HWYpIbAutodnsT4tEN/hHayIqwxjRiv6Ayt4uHRV5vxjkwx6lXdGDMnt9Xfh29+3kpJXwgU6gtvhkrORcmue3AgfifuRg6xgclrREw/PmDM5bLiUqanxcApqKquvZy/dFRfIteI26FmbTJjQQ3kUVmv65IB1Ds9ZWXj+idDt47wEAAA==&quot;"/>
    <we:property name="datasetId" value="&quot;efae45e2-d019-4501-bde3-740927e5c100&quot;"/>
    <we:property name="embedUrl" value="&quot;/reportEmbed?reportId=e56b7817-202b-4cce-b290-522c11b57f6e&amp;config=eyJjbHVzdGVyVXJsIjoiaHR0cHM6Ly9XQUJJLVNPVVRILUNFTlRSQUwtVVMtcmVkaXJlY3QuYW5hbHlzaXMud2luZG93cy5uZXQiLCJlbWJlZEZlYXR1cmVzIjp7InVzYWdlTWV0cmljc1ZOZXh0Ijp0cnVlfX0%3D&amp;disableSensitivityBanner=true&quot;"/>
    <we:property name="backgroundColor" value="&quot;#FFFFFF&quot;"/>
    <we:property name="reportName" value="&quot;Sales Report - Desafio de projeto Storytelling&quot;"/>
    <we:property name="isVisualContainerHeaderHidden" value="false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ea9dc2a-c1ab-46e6-b043-a69f2d0bc726}">
  <we:reference id="WA200003233" version="2.0.0.3" store="pt-BR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aS3PbNhD+Kx5eetF08H7kFjtp0pm0zVRtLh0fFsBSZoYmNSDlWPX4vxcgZTuOZXESu4lj5yRyAX7Y3W8X2CV1VoSqW9aw/h2OsXhW/NqEykNo454tZkUzCo0zSllwJVGeBssdBZVG22VftU1XPDsreogL7N9V3QrqjJSE/xzOCqjrt7DIdyXUHc6KJcaubaCu/sVxchrq4wrPZwWeLus2Qoac99Bjhj1J09N9UoH+zNOK4PvqBOfo+1Eqgi0Z84QzxawxjHBi0rRunDBotnVKhh6WP2ibHqomLZNllgevCbOKOxWAWyaNyPKuahb1RuGrZ/9aL7NzejztXXua/eHep4Uz0vl5Moi4EAQIRlQI1qGSlpJJtO4I0u9NLAQiS1fyZIASnGgDOj9bVnW/Ud6tX54uY/J7YmPEeh5OoPEYisG5EbvRl2fF88Ui4gL6ze3La4MHbb063iKft6vo8U8sh6Gmr/p1WqOsmrRGlYnMer6NbaJ4GNmbQ42j9JdVs2GM5Nuj9sNBxERxyILZpb4HSbRoY4q/+obK96XVHBfH2PTFTT0Ok2QnNb5edcnZGPYhHhxB7K/TlG5iwLi/Hih4UcWLKGWzT3T+pu4/P7xIozT5/UeJsvH+qP79u/twiGOK6IgRjgDhQJQjxE/nBAxK7q/6PilxIzVQag42ZatT2stAmfdmMjV2hdrrCiNEf7R+gydY3/TB5fjNoQvL30Gsxp1s8NcX+nGzJV+CFddc+yLvkXnaR/oMwr0rQR7eWFH8lra6oy1xP/vO9ovJPIU0d2t+Tof9I6d+zEEtA1c+EGqJFAScZN49krNkeg+HGL7TbTuLAiBKCAy99gQwaGnVA6fu76bqu715W4enQN8ua0cKBeWM6hCYJER7J71h8MApfFF1vl01/ZNIwB3GjgSS0mkeUgljlOaSOE15eOAEHvzxav4UuNtu50gbKxk3JTUeZSo+lXJSigdO28PsoNJlWPkfHdRX6qCu3J3du3lZk589bkP26VEVAjbFUNnluE5hnjogLZlGFISRO7VC95aYeUeN66fQfRzD8kdUf0ZAjD2Jspqj0A6FIeCZ0YDTPcnXiNzLVuszw6CrK4/xWiQUxxgXQ0MYoIfBkOW4UIXdVUafDZbk3zdVsn3Efgf1KsP+tI/9B8Tmp5zwm5PtlvCin4bXPbvk1oAZdO3uNVw2S276V8Ots0EpIKiMZoZSlnG+7C1tWQaakEBpa4hzhtgAk2i730jpkmgjMYAknBKKgQV3R0hhExagFsEbIQyABHtHSBeU9aYUqLS3JNe0iHeEVNJZRYArgkT4RBAYdUdIr6lhxpUAhAjuJLH8YRxpt79IfnRHWmibVf+jXvvcuJiu1xAYotNEkfxZh3KqYUcrufkYR9M2pZGVxoV0hcFq6RIv31XIzS6tcUHyoLlP25DgghmpOb2y5tvWppOJ0UfER1fvvYrtavm/FXtTKeGNZWnHV047KUSwyqnpI+SWj6Y6CARvc10ZBChqkEwf7bdgcYqltSk+XTqDqSSSirue6dwBCqWYYkkxwcArOV3H7IJMmJ981R64HFhFREMkOBc4QymJ0IRmedW9Hr0/fqEfUbbVrO2q75bg8S00uKV2TbkJTcAwUb8OixQXqlaunip4858DLmvd8/P/AIefBqKvIAAA&quot;"/>
    <we:property name="creatorSessionId" value="&quot;4a38f8b2-7bd8-4e8e-a377-58320ab3ab08&quot;"/>
    <we:property name="creatorTenantId" value="&quot;a7cdc447-3b29-4b41-b73e-8a2cb54b06c6&quot;"/>
    <we:property name="creatorUserId" value="&quot;10032002EB6DE24B&quot;"/>
    <we:property name="datasetId" value="&quot;efae45e2-d019-4501-bde3-740927e5c100&quot;"/>
    <we:property name="embedUrl" value="&quot;/reportEmbed?reportId=e56b7817-202b-4cce-b290-522c11b57f6e&amp;config=eyJjbHVzdGVyVXJsIjoiaHR0cHM6Ly9XQUJJLVNPVVRILUNFTlRSQUwtVVMtcmVkaXJlY3QuYW5hbHlzaXMud2luZG93cy5uZXQiLCJlbWJlZEZlYXR1cmVzIjp7InVzYWdlTWV0cmljc1ZOZXh0Ijp0cnVlfX0%3D&amp;disableSensitivityBanner=true&quot;"/>
    <we:property name="initialStateBookmark" value="&quot;H4sIAAAAAAAAA4WQS2/CMBCE/0q156gKhFe40aqHivJQqbggVG2ShboytmU7qBTx37ubINFDpeaQeCfj+VZzhkoFp/E0xwPBGJ5NpUqsrL/LIQHTig+LxXQ2eZ2+zyezJ5ati8qaAOMzRPR7imsVatQSweJmmwBqvcS9TDvUgRJw5IM1qNU3tWb+FX1NlwToy2nrUSJXESNJ7JHtPDO7c58xEcuojrSiMrbqMNv1O4My7eZZ2k1HWYpIbAutodnsT4tEN/hHayIqwxjRiv6Ayt4uHRV5vxjkwx6lXdGDMnt9Xfh29+3kpJXwgU6gtvhkrORcmue3AgfifuRg6xgclrREw/PmDM5bLiUqanxcApqKquvZy/dFRfIteI26FmbTJjQQ3kUVmv65IB1Ds9ZWXj+idDt47wEAAA==&quot;"/>
    <we:property name="isFiltersActionButtonVisible" value="true"/>
    <we:property name="isVisualContainerHeaderHidden" value="false"/>
    <we:property name="pageDisplayName" value="&quot;Página 1&quot;"/>
    <we:property name="pageName" value="&quot;4d9f22c0326298820308&quot;"/>
    <we:property name="reportEmbeddedTime" value="&quot;2024-09-17T18:15:56.901Z&quot;"/>
    <we:property name="reportName" value="&quot;Sales Report - Desafio de projeto Storytelling&quot;"/>
    <we:property name="reportState" value="&quot;CONNECTED&quot;"/>
    <we:property name="reportUrl" value="&quot;/groups/me/reports/e56b7817-202b-4cce-b290-522c11b57f6e/4d9f22c0326298820308?bookmarkGuid=526235e6-67df-4881-a6f9-820a7f2505f9&amp;bookmarkUsage=1&amp;ctid=a7cdc447-3b29-4b41-b73e-8a2cb54b06c6&amp;fromEntryPoint=export&amp;pbi_source=storytelling_addin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4ea9dc2a-c1ab-46e6-b043-a69f2d0bc726}">
  <we:reference id="WA200003233" version="2.0.0.3" store="pt-BR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ZS3PbNhD+Kx5eetF08H7kFjtp0pm0zVRtLh0fFsBSZoYmNSDlWPX4vxcgZTuOZXESu4lj5yRyAX3Yx7eLBXFWhKpb1rD+HY6xeFb82oTKQ2jjni1mRTMKwVn0lIGlHAJKgDLk0XbZV23TFc/Oih7iAvt3VbeCOiMl4T+Fks4qAlwRJMIrBWBUcTgroK7fwiLPKaHucFYsMXZtA3X1L44QaaiPKzyfFXi6rNsIeaF5Dz3mxU7S9PSeFKM/86QH+L46wTn6fpSKYEvGPOFMMWsMI5yYNK0bJwz6bp2SoYflD9qmh6pJy2SZ5cFrwqziTgXglkkjsryrmkW9Ufjqv3+tl9llPZ72rj3NXnLv08IZ6fw8GURcCAIEIyoE61BJS8kkWncE6fcmFgKRpSt5MkAJTrQBnf9bVnW/Ud6tX54uY4pGitGI9TycQOMxFINzI3ajL8+K54tFxAX0m9eX1wYP2np1vEU+b1fR459YDkNNX/XrtEZZNWmNKgcy6/k2tinEw8jeHGocpb+smk3ESH49aj8cREwhDlkwu9T3IIkWbUysrG+ofF9azXFxjE1f3NTjMEl2hsbXqy45G8M+xIMjiP31MKWXGDDur4cQvKjiBUvZ7BOdv6n7zw8v0ihNfv9Romy8P6p//+4+HHhMER0xwhEgHIhyhPjpnIBByf1V3yclbqQGSs3Bpmx1SnsZKPPeTKbGLqq9rjBC9EfrN3iC9U0fXI7fHLqw/B3Eaqxkg7++0I+bQn0JVlxz7YtcI/O0j/QZhHtXgjy8saL4LZW6oy28n31n9WIyTyHN3Zqf07R/5KEfc1DLwJUPhFoiBQEnmXePZC+ZruEQw3datrMoAKamLDD02hPAoKVVDzx0fzdV3+3N2zo8hfDtsnYMoaCcUR0Ck4Ro76Q3DB54CF9UnW9XTf8kEnCHsWMASek0D6mFMUpzSZymPDzwAB788Wr+FGK33c4xbKxk3JTUeJSp+VTKSSkeeNge5gkqPYaV/3GC+konqCt3j91b5m6icjrlaMk0oiCM3Om4c2/Jl6tmXD+FE8YxLH8w9zMIMTJXWc1RaIfCEPDMaMDpc8fXYO7lceozadDVlcd4jQnFMcbFcOgL0MNgyHJcqMJxvA3DMA52nhVvqmT7iP0O6lWG/Wkf+w+IzU9Jp4vd6xZ60U/pdc8uuZUwg67dvdJls+TmjGq4dTYoBQSV0cxQyjLOl32JLctAExIobQ1xzhAbYBJt91cnXRJtJAaQhFNCMbDg7ggpbMIC1CJ4I4QBkGDvCOmCst6UApX2luS+FfGOkFs/9d8N0mtqmHElACGCO0ksfxhb2u0fix/dlhbaZtX/6Mk+lxdjtUJgiE4TRfL1DOVUw44j4eaqjaZSpJGVxoX0hMFq6ZLvvytazS6tcUHyoLlPpUZwwYzUnF5Z8237z0ny9xHx0fV0r2K7Wv5vDd3s4jb5qqkpjqoQsCnGmm4sS1VdOe2kEMEqp6a3iVsuP3UQCN7m3jEIUNQgmd6+b8HiFEtrEz9d2mepJJKKu+7b3AEKpZhiSTHBwCs53avsgkyYn9xOD7EcooqIhkhwLnCGUhKhCc3yqns9en+8aR9RtvWl7arvluDxLTS4pT9NuQlNwDDRow6LFBeqVq6eamrzJf9lP3t+/h9oeh6vjSAAAA==&quot;"/>
    <we:property name="creatorSessionId" value="&quot;4a38f8b2-7bd8-4e8e-a377-58320ab3ab08&quot;"/>
    <we:property name="creatorTenantId" value="&quot;a7cdc447-3b29-4b41-b73e-8a2cb54b06c6&quot;"/>
    <we:property name="creatorUserId" value="&quot;10032002EB6DE24B&quot;"/>
    <we:property name="datasetId" value="&quot;efae45e2-d019-4501-bde3-740927e5c100&quot;"/>
    <we:property name="embedUrl" value="&quot;/reportEmbed?reportId=e56b7817-202b-4cce-b290-522c11b57f6e&amp;config=eyJjbHVzdGVyVXJsIjoiaHR0cHM6Ly9XQUJJLVNPVVRILUNFTlRSQUwtVVMtcmVkaXJlY3QuYW5hbHlzaXMud2luZG93cy5uZXQiLCJlbWJlZEZlYXR1cmVzIjp7InVzYWdlTWV0cmljc1ZOZXh0Ijp0cnVlfX0%3D&amp;disableSensitivityBanner=true&quot;"/>
    <we:property name="initialStateBookmark" value="&quot;H4sIAAAAAAAAA4WQS2/CMBCE/0q156gKhFe40aqHivJQqbggVG2ShboytmU7qBTx37ubINFDpeaQeCfj+VZzhkoFp/E0xwPBGJ5NpUqsrL/LIQHTig+LxXQ2eZ2+zyezJ5ati8qaAOMzRPR7imsVatQSweJmmwBqvcS9TDvUgRJw5IM1qNU3tWb+FX1NlwToy2nrUSJXESNJ7JHtPDO7c58xEcuojrSiMrbqMNv1O4My7eZZ2k1HWYpIbAutodnsT4tEN/hHayIqwxjRiv6Ayt4uHRV5vxjkwx6lXdGDMnt9Xfh29+3kpJXwgU6gtvhkrORcmue3AgfifuRg6xgclrREw/PmDM5bLiUqanxcApqKquvZy/dFRfIteI26FmbTJjQQ3kUVmv65IB1Ds9ZWXj+idDt47wEAAA==&quot;"/>
    <we:property name="isFiltersActionButtonVisible" value="true"/>
    <we:property name="isVisualContainerHeaderHidden" value="false"/>
    <we:property name="pageDisplayName" value="&quot;Página 1&quot;"/>
    <we:property name="pageName" value="&quot;4d9f22c0326298820308&quot;"/>
    <we:property name="reportEmbeddedTime" value="&quot;2024-09-17T18:15:56.901Z&quot;"/>
    <we:property name="reportName" value="&quot;Sales Report - Desafio de projeto Storytelling&quot;"/>
    <we:property name="reportState" value="&quot;CONNECTED&quot;"/>
    <we:property name="reportUrl" value="&quot;/groups/me/reports/e56b7817-202b-4cce-b290-522c11b57f6e/4d9f22c0326298820308?bookmarkGuid=526235e6-67df-4881-a6f9-820a7f2505f9&amp;bookmarkUsage=1&amp;ctid=a7cdc447-3b29-4b41-b73e-8a2cb54b06c6&amp;fromEntryPoint=export&amp;pbi_source=storytelling_addin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4ea9dc2a-c1ab-46e6-b043-a69f2d0bc726}">
  <we:reference id="WA200003233" version="2.0.0.3" store="pt-BR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ZS3PbNhD+Kx5eetF08H7kFjtp0pm0zVRtLh0fFsBSZoYmNSDlWPX4vxcgZTuOZXESu4lj5yRyAX3Y3W93sSDOilB1yxrWv8MxFs+KX5tQeQht3LPFrGhGoaRC0VByKbVHzp0mPqTRdtlXbdMVz86KHuIC+3dVt4I6IyXhP4ezAur6LSzyWwl1h7NiibFrG6irf3GcnIb6uMLzWYGny7qNkCHnPfSYYU/S9PSeVKA/87Qi+L46wTn6fpSKYEvGPOFMMWsMI5yYNK0bJwyabZ2SoYflD9qmh6pJy2SZ5cFrwqziTgXglkkjsryrmkW9Ufjqv3+tl9k5PZ72rj3N/nDv08IZ6fw8GURcCAIEIyoE61BJS8kkWncE6fcmFgKRpSt5MkAJTrQBnf9bVnW/Ud6tX54uY/J7YmPEeh5OoPGYqUrOjdiNvjwrni8WERfQb15fXhs8aOvV8Rb5vF1Fj39iOQw1fdWv0xpl1aQ1qkxk1vNtbBPFw8jeHGocpb+smg1jJL8etR8OIiaKQxbMLvU9SKJFG1P81TdUvi+t5rg4xqYvbupxmCQ7qfH1qkvOxrAP8eAIYn+dpvQSA8b99UDBiypeRCmbfaLzN3X/+eFFGqXJ7z9KlI33R/Xv392HQxxTREeMcAQIB6IcIX46J2BQcn/V90mJG6mBUnOwKVud0l4Gyrw3k6mxK9ReVxgh+qP1GzzB+qYPLsdvDl1Y/g5iNVaywV9f6MdNSb4EK6659kWukXnaR/oMwr0rQR7eWFH8lkrd0Za4n31n9WIyTyHN3Zqf02H/yKkfc1DLwJUPhFoiBQEnmXePZC+ZruEQw3datrMoAKKEwNBrTwCDllY9cOr+bqq+25u3dXgK9O2ydqRQUM6oDoFJQrR30hsGD5zCF1Xn21XTP4kE3GHsSCApneYhtTBGaS6J05SHB07gwR+v5k+Bu+12jrSxknFTUuNRpuZTKSeleOC0PcwTVHoMK//jBPWVTlBX7h67txy7KZTTKUdLphEFYeROx517S75cNeP6KZwwjmH5I3I/IyDGyFVWcxTaoTAEPDMacPrc8TUi9/I49Zlh0NWVx3gtEopjjIvh0Begh8GQ5bhQheN4G4ZhHOw8K95UyfYR+x3Uqwz70z72HxCbn5JOF7vXLeFFPw2ve3bJrQEz6Nrda7hsltycUQ23zgalgKAymhlKWcb5si+xZRloQgKlrSHOGWIDTKLt/uqkS6KNxACScEooBhbcHSGFTViAWgRvhDAAEuwdIV1Q1ptSoNLekty3It4RUklnFQGuCBLhE0Fg1B0hvaaGGVcCECK4k8Tyh7Gl3f6x+NFtaaFtVv2Pnuxz4yL7dXOBdlXdi6MqBGyK8fM0MESniSL56oZyqmHHcXFz4UZTmdLISuNCesJgtXSJl+8q5GaX1rggedDcpzIkuGBGak6vrPm2velkYvQR8dH1e69iu1r+r82eN5alqq6cdlKIYJVT09vELZefOggEb3PvGAQoapBMb9+3YHGKpbUpBl3aZ6kkkoq77tvcAQqlmGJJMcHAKzndq+yCTJif3E4PfA3MIaIhEpwLnKGURGhCs7zqXo9FZ7xpH1G29aXtqu+W4PEtNLilP035B03AMNGjDosUF6pWrp5qavMl/2U/e37+H/sML2N3IAAA&quot;"/>
    <we:property name="creatorSessionId" value="&quot;4a38f8b2-7bd8-4e8e-a377-58320ab3ab08&quot;"/>
    <we:property name="creatorTenantId" value="&quot;a7cdc447-3b29-4b41-b73e-8a2cb54b06c6&quot;"/>
    <we:property name="creatorUserId" value="&quot;10032002EB6DE24B&quot;"/>
    <we:property name="datasetId" value="&quot;efae45e2-d019-4501-bde3-740927e5c100&quot;"/>
    <we:property name="embedUrl" value="&quot;/reportEmbed?reportId=e56b7817-202b-4cce-b290-522c11b57f6e&amp;config=eyJjbHVzdGVyVXJsIjoiaHR0cHM6Ly9XQUJJLVNPVVRILUNFTlRSQUwtVVMtcmVkaXJlY3QuYW5hbHlzaXMud2luZG93cy5uZXQiLCJlbWJlZEZlYXR1cmVzIjp7InVzYWdlTWV0cmljc1ZOZXh0Ijp0cnVlfX0%3D&amp;disableSensitivityBanner=true&quot;"/>
    <we:property name="initialStateBookmark" value="&quot;H4sIAAAAAAAAA4WQS2/CMBCE/0q156gKhFe40aqHivJQqbggVG2ShboytmU7qBTx37ubINFDpeaQeCfj+VZzhkoFp/E0xwPBGJ5NpUqsrL/LIQHTig+LxXQ2eZ2+zyezJ5ati8qaAOMzRPR7imsVatQSweJmmwBqvcS9TDvUgRJw5IM1qNU3tWb+FX1NlwToy2nrUSJXESNJ7JHtPDO7c58xEcuojrSiMrbqMNv1O4My7eZZ2k1HWYpIbAutodnsT4tEN/hHayIqwxjRiv6Ayt4uHRV5vxjkwx6lXdGDMnt9Xfh29+3kpJXwgU6gtvhkrORcmue3AgfifuRg6xgclrREw/PmDM5bLiUqanxcApqKquvZy/dFRfIteI26FmbTJjQQ3kUVmv65IB1Ds9ZWXj+idDt47wEAAA==&quot;"/>
    <we:property name="isFiltersActionButtonVisible" value="true"/>
    <we:property name="isVisualContainerHeaderHidden" value="false"/>
    <we:property name="pageDisplayName" value="&quot;Página 1&quot;"/>
    <we:property name="pageName" value="&quot;4d9f22c0326298820308&quot;"/>
    <we:property name="reportEmbeddedTime" value="&quot;2024-09-17T18:15:56.901Z&quot;"/>
    <we:property name="reportName" value="&quot;Sales Report - Desafio de projeto Storytelling&quot;"/>
    <we:property name="reportState" value="&quot;CONNECTED&quot;"/>
    <we:property name="reportUrl" value="&quot;/groups/me/reports/e56b7817-202b-4cce-b290-522c11b57f6e/4d9f22c0326298820308?bookmarkGuid=526235e6-67df-4881-a6f9-820a7f2505f9&amp;bookmarkUsage=1&amp;ctid=a7cdc447-3b29-4b41-b73e-8a2cb54b06c6&amp;fromEntryPoint=export&amp;pbi_source=storytelling_addin&quot;"/>
  </we:properties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4ea9dc2a-c1ab-46e6-b043-a69f2d0bc726}">
  <we:reference id="WA200003233" version="2.0.0.3" store="pt-BR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aS3PbNhD+Kx5eetF08H7kFjtp0pm0zVRtLh0fFsBSZoYmNSDlWPX4vxcgZTuOZXESu4lj5yRxAX37XuwSOitC1S1rWP8Ox1g8K35tQuUhtHHPFrOiGYnGo6UWBVIJ0kojpSjTarvsq7bpimdnRQ9xgf27qltBnZES8Z/DWQF1/RYW+amEusNZscTYtQ3U1b84bk5LfVzh+azA02XdRsiQ8x56zLAnaXt6TiLQn3niCL6vTnCOvh+pItiSMU84U8wawwgnJm3rxg2DZFu3ZOiB/UHb9FA1iU2mWR68Jswq7lQAbpk0ItO7qlnUG4GvfvvXepmN0+Np79rTbA/3PjHOSOfnSSHiQhAgGFEhWIdKWkom0bojSJ83sRCILF3JkwJKcKIN6Pzbsqr7jfBu/fJ0GZPdkzdGrOfhBBqPoRiMG7EbbXlWPF8sIi6g3zy+vLZ40Nar4y30ebuKHv/Eclhq+qpfJx5l1SQeVXZklvNtbJOLh5W9OdQ4Un9ZNRuPkfx41H44iJhcHDJhdinvQSIt2pjir74h8n1JNcfFMTZ9cVOOw0TZ6Rpfr7pkbAz7EA+OIPbX3ZQeYsC4vx5c8KKKF1HKZp/I/E3Nf354kUZp8/uPEmVj/VH8+zf34RDHFNERIxwBwoEoR4ifzgkYhNxf9X0S4kZqoNQcbMpWp7SXgTLvzWRq7Aq11xVGiP5o/QZPsL5pg8v1m0sXmr+DWI2VbLDXF9pxU5IvwYprpn2Ra2Te9pE8A3HvipCXN1oUv6VSd7Ql7mffWb2YzFNIe7fm53TYP3LXZ9NtjvvM/LgNmclRFQI2xZBMWgaufCDUEikIOMm8eyTnzHR9hxi+05KeSQEQJQSGXnsCGLS06oG77u+m6ru9eVuHp+C+XdqOLhSUM6pDYJIQ7Z30hsEDd+GLqvPtqumfRALuUHZ0ICmd5iG1N0ZpLonTlIcH7sCDP17Nn4Lvtus5uo2VjJuSpjFXpsZUKZcG3Afutoc5XaWvYeV/TFdfabq6Mvc4XeXYTaGcJiAtmUYUhJE7jUL3lny5asb1U5g+jmH5I3I/IyDGyFVWcxTaoTAEPDMacHru+BqRezlqfWYYdHXlMV6LhOIY42IYCAP0MCiyHBlV2F3NY2eDJvnzTZV0H7HfQb3KsD/tY/8Bsfkpj2ub0+uW8KKfhtc9m+TWgBlk7e41XDYsx1jRhltng1JAUBnNDKUs43zZW9qyDDQhgdLWEOcMsQEm0Xa/kdIl0UZiAEk4JRQDC+6OkMImLEAtgjdCGAAJ9o6QLijrTSlQaW9J7lsR7wippLOKAFcEifDJQWDUHSG9poYZVwIQIriTxPKHcaTd/iL50R1poW1W/Y+e7HPjYvptGwJDdJookq91KKcadoyLm8s4msqURlYaF9I3DFZLl/zyXYXc7FIbFyQPmvtUhgQXzEjN6ZU237Y3nUyMPiI+un7vVWxXy/+t2ZtKCW8sSxVfOe2kEMEqp6aPkFsuTXUQCN7mvjIIUNQgmT7ab8HiFEtrU3y6dAZTSSQVdz3TuQMUSjHFkmCCgVdyuo/ZBZkwP7nVHnw5eBURDZHgXOAMpSRCE5rpVfd6tP54Qz+ibOtZ21XfLcHjW2hwS++achOagGGifx2YFBeiVq6eanjznwMue93z8/8AJ17TiK8gAAA=&quot;"/>
    <we:property name="creatorSessionId" value="&quot;4a38f8b2-7bd8-4e8e-a377-58320ab3ab08&quot;"/>
    <we:property name="creatorTenantId" value="&quot;a7cdc447-3b29-4b41-b73e-8a2cb54b06c6&quot;"/>
    <we:property name="creatorUserId" value="&quot;10032002EB6DE24B&quot;"/>
    <we:property name="datasetId" value="&quot;efae45e2-d019-4501-bde3-740927e5c100&quot;"/>
    <we:property name="embedUrl" value="&quot;/reportEmbed?reportId=e56b7817-202b-4cce-b290-522c11b57f6e&amp;config=eyJjbHVzdGVyVXJsIjoiaHR0cHM6Ly9XQUJJLVNPVVRILUNFTlRSQUwtVVMtcmVkaXJlY3QuYW5hbHlzaXMud2luZG93cy5uZXQiLCJlbWJlZEZlYXR1cmVzIjp7InVzYWdlTWV0cmljc1ZOZXh0Ijp0cnVlfX0%3D&amp;disableSensitivityBanner=true&quot;"/>
    <we:property name="initialStateBookmark" value="&quot;H4sIAAAAAAAAA4WQS2/CMBCE/0q156gKhFe40aqHivJQqbggVG2ShboytmU7qBTx37ubINFDpeaQeCfj+VZzhkoFp/E0xwPBGJ5NpUqsrL/LIQHTig+LxXQ2eZ2+zyezJ5ati8qaAOMzRPR7imsVatQSweJmmwBqvcS9TDvUgRJw5IM1qNU3tWb+FX1NlwToy2nrUSJXESNJ7JHtPDO7c58xEcuojrSiMrbqMNv1O4My7eZZ2k1HWYpIbAutodnsT4tEN/hHayIqwxjRiv6Ayt4uHRV5vxjkwx6lXdGDMnt9Xfh29+3kpJXwgU6gtvhkrORcmue3AgfifuRg6xgclrREw/PmDM5bLiUqanxcApqKquvZy/dFRfIteI26FmbTJjQQ3kUVmv65IB1Ds9ZWXj+idDt47wEAAA==&quot;"/>
    <we:property name="isFiltersActionButtonVisible" value="true"/>
    <we:property name="isVisualContainerHeaderHidden" value="false"/>
    <we:property name="pageDisplayName" value="&quot;Página 1&quot;"/>
    <we:property name="pageName" value="&quot;4d9f22c0326298820308&quot;"/>
    <we:property name="reportEmbeddedTime" value="&quot;2024-09-17T18:15:56.901Z&quot;"/>
    <we:property name="reportName" value="&quot;Sales Report - Desafio de projeto Storytelling&quot;"/>
    <we:property name="reportState" value="&quot;CONNECTED&quot;"/>
    <we:property name="reportUrl" value="&quot;/groups/me/reports/e56b7817-202b-4cce-b290-522c11b57f6e/4d9f22c0326298820308?bookmarkGuid=526235e6-67df-4881-a6f9-820a7f2505f9&amp;bookmarkUsage=1&amp;ctid=a7cdc447-3b29-4b41-b73e-8a2cb54b06c6&amp;fromEntryPoint=export&amp;pbi_source=storytelling_addin&quot;"/>
  </we:properties>
  <we:bindings/>
  <we:snapshot xmlns:r="http://schemas.openxmlformats.org/officeDocument/2006/relationships"/>
</we:webextension>
</file>

<file path=ppt/webextensions/webextension6.xml><?xml version="1.0" encoding="utf-8"?>
<we:webextension xmlns:we="http://schemas.microsoft.com/office/webextensions/webextension/2010/11" id="{4ea9dc2a-c1ab-46e6-b043-a69f2d0bc726}">
  <we:reference id="WA200003233" version="2.0.0.3" store="pt-BR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YbW/jNgz+Kwd/uS9pIPnd9+2au71gxdCtRYFhKAZaohMdFMuT7V5zRf77KDlJmzRtb0G3Adl9ik3S1MOHFCnlLpCqbTQsfoY5Bu+CH2upBEhj3xTBKKgHYZmUQlaVlHnGI1HmwBJBWtN0ytRt8O4u6MBOsbtSbQ/aeSLh79ejALQ+h6l7q0C3OAoatK2pQasvOBiTqrM9LkcB3jbaWHAuLzro0Lm9IXN6Jwh8HNGKIDp1gxcoukEKeRLnJSsTyWXM8xxCiMmsHQw8sr0mzrVffmLqDlRNyzhZhlkBsSwwASgLLoGH4OSV0t3KpFx8vG0sRUcxLxpHznt5A7VAGfgQLLYD4rvg/XRqcQrd6vXjlnJidD/fI78wvRX4K1ZeVXeqW9AalappDeXoWhJV59YQkV5Dj5XqvPS7vl7xwtzrzHyeWCQipROMNngnJJoaS1nWjyC/IirZiwHWNo5rkrSqnupV/u9TcTnAq/q6RofMlJ8ojY50+sRYifZ04Xn/oOy6AMLRDtD/lPPl9bpCyeLTgxpcUT7Af32Or5dOFZWQF1nMWZ5HIi5ZIVj0rXgPQHWB0znWBxVvZxHn0OxW796i+N6avnnVirgHPlQERimkOcOk4CKEHESM+L+qiB8UWrBitjjDG9SP0W30j1VrTFdg1TCTfCQHRrgarhtnwVbQH9y0c2YP8Hjhm3uBU6+iCH7pwVICDynQz2RpaRbryYx8fFWdbjWvo2d02DmlDDmLYiYzFFzEBRNhdnQ750m8R5rk3xD27Zl/d7hMTF93dnHI3pUozLwxrXJUXNKkWdl93VGJ7x6VjjvLT57FCKCmE//pUfezdan/E3V7PdzVoG7XN7XWU2mN9k8PGKYcaIdoMPizR7ugFb3R/UpjF8d4E/h4O6yxD4UcqZZC0dC0bre4KyOJJHrgP+GiPeAgdWZoo7vVLqHU+AfPQMZpUpxUaZyexAUPT3KehCdCsgpEGLKwyndZWfHs4Z0rurjI9XX26XDXTD4R07YfMrLGdA73Otor0L0juu61HgViprS0WPv4d01IdKZoYA3NxEsJdMh4fLZGfWmm1HE2y/kBSPMvibEqkCHPOM3CEhLID59/R77J/m4fb7USdNZ42LaDOdqpj0pCB57UZgCmcNAb6dXoOd+b1ren0Crx1vW+VRa/TYJnJ8GDXXLcDAxnWsGjokzTVBZhLpKwZCzlDsrzF1q87Upzu33GcN4grCCnEzKLopSFZRylafKit3YG9PvIF4bUbMuEI8u4DMOcRdnBvvIkQhGnBeNY8CRJs5TlL/oCXxSnfdd5xndcVpGIaAJgLjLBMxkVCUSHwisER55HmLKUkpDyjKVwmC/vbl8HMX3XNgT3HGrc00n86JauVT3bTfz/tYFfhLAoGpAvfODmx6b3LJd/AZt+rflYFgAA&quot;"/>
    <we:property name="creatorSessionId" value="&quot;4a38f8b2-7bd8-4e8e-a377-58320ab3ab08&quot;"/>
    <we:property name="creatorTenantId" value="&quot;a7cdc447-3b29-4b41-b73e-8a2cb54b06c6&quot;"/>
    <we:property name="creatorUserId" value="&quot;10032002EB6DE24B&quot;"/>
    <we:property name="datasetId" value="&quot;efae45e2-d019-4501-bde3-740927e5c100&quot;"/>
    <we:property name="embedUrl" value="&quot;/reportEmbed?reportId=e56b7817-202b-4cce-b290-522c11b57f6e&amp;config=eyJjbHVzdGVyVXJsIjoiaHR0cHM6Ly9XQUJJLVNPVVRILUNFTlRSQUwtVVMtcmVkaXJlY3QuYW5hbHlzaXMud2luZG93cy5uZXQiLCJlbWJlZEZlYXR1cmVzIjp7InVzYWdlTWV0cmljc1ZOZXh0Ijp0cnVlfX0%3D&amp;disableSensitivityBanner=true&quot;"/>
    <we:property name="initialStateBookmark" value="&quot;H4sIAAAAAAAAA4WQS2/CMBCE/0q156gKhFe40aqHivJQqbggVG2ShboytmU7qBTx37ubINFDpeaQeCfj+VZzhkoFp/E0xwPBGJ5NpUqsrL/LIQHTig+LxXQ2eZ2+zyezJ5ati8qaAOMzRPR7imsVatQSweJmmwBqvcS9TDvUgRJw5IM1qNU3tWb+FX1NlwToy2nrUSJXESNJ7JHtPDO7c58xEcuojrSiMrbqMNv1O4My7eZZ2k1HWYpIbAutodnsT4tEN/hHayIqwxjRiv6Ayt4uHRV5vxjkwx6lXdGDMnt9Xfh29+3kpJXwgU6gtvhkrORcmue3AgfifuRg6xgclrREw/PmDM5bLiUqanxcApqKquvZy/dFRfIteI26FmbTJjQQ3kUVmv65IB1Ds9ZWXj+idDt47wEAAA==&quot;"/>
    <we:property name="isFiltersActionButtonVisible" value="true"/>
    <we:property name="isVisualContainerHeaderHidden" value="false"/>
    <we:property name="pageDisplayName" value="&quot;Página 2&quot;"/>
    <we:property name="pageName" value="&quot;a8548b0b5d1d4188a2a4&quot;"/>
    <we:property name="reportEmbeddedTime" value="&quot;2024-09-17T18:15:56.901Z&quot;"/>
    <we:property name="reportName" value="&quot;Sales Report - Desafio de projeto Storytelling&quot;"/>
    <we:property name="reportState" value="&quot;CONNECTED&quot;"/>
    <we:property name="reportUrl" value="&quot;/groups/me/reports/e56b7817-202b-4cce-b290-522c11b57f6e/a8548b0b5d1d4188a2a4?bookmarkGuid=526235e6-67df-4881-a6f9-820a7f2505f9&amp;bookmarkUsage=1&amp;ctid=a7cdc447-3b29-4b41-b73e-8a2cb54b06c6&amp;fromEntryPoint=export&amp;pbi_source=storytelling_addin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97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Microsoft Power BI</vt:lpstr>
      <vt:lpstr>Microsoft Power BI</vt:lpstr>
      <vt:lpstr>Microsoft Power BI</vt:lpstr>
      <vt:lpstr>Microsoft Power BI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Camilly Santos</cp:lastModifiedBy>
  <cp:revision>3</cp:revision>
  <dcterms:created xsi:type="dcterms:W3CDTF">2018-06-07T21:39:02Z</dcterms:created>
  <dcterms:modified xsi:type="dcterms:W3CDTF">2024-09-17T18:17:58Z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MSIP_Label_3dc542d3-6316-42ad-9eaa-e82fa419e5f2_Enabled">
    <vt:lpwstr>true</vt:lpwstr>
  </property>
  <property fmtid="{D5CDD505-2E9C-101B-9397-08002B2CF9AE}" pid="11" name="MSIP_Label_3dc542d3-6316-42ad-9eaa-e82fa419e5f2_SetDate">
    <vt:lpwstr>2024-09-17T18:17:45Z</vt:lpwstr>
  </property>
  <property fmtid="{D5CDD505-2E9C-101B-9397-08002B2CF9AE}" pid="12" name="MSIP_Label_3dc542d3-6316-42ad-9eaa-e82fa419e5f2_Method">
    <vt:lpwstr>Standard</vt:lpwstr>
  </property>
  <property fmtid="{D5CDD505-2E9C-101B-9397-08002B2CF9AE}" pid="13" name="MSIP_Label_3dc542d3-6316-42ad-9eaa-e82fa419e5f2_Name">
    <vt:lpwstr>3dc542d3-6316-42ad-9eaa-e82fa419e5f2</vt:lpwstr>
  </property>
  <property fmtid="{D5CDD505-2E9C-101B-9397-08002B2CF9AE}" pid="14" name="MSIP_Label_3dc542d3-6316-42ad-9eaa-e82fa419e5f2_SiteId">
    <vt:lpwstr>a7cdc447-3b29-4b41-b73e-8a2cb54b06c6</vt:lpwstr>
  </property>
  <property fmtid="{D5CDD505-2E9C-101B-9397-08002B2CF9AE}" pid="15" name="MSIP_Label_3dc542d3-6316-42ad-9eaa-e82fa419e5f2_ActionId">
    <vt:lpwstr>cca9d30e-6c71-4a09-8bdf-fa370fb43422</vt:lpwstr>
  </property>
  <property fmtid="{D5CDD505-2E9C-101B-9397-08002B2CF9AE}" pid="16" name="MSIP_Label_3dc542d3-6316-42ad-9eaa-e82fa419e5f2_ContentBits">
    <vt:lpwstr>0</vt:lpwstr>
  </property>
</Properties>
</file>