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59" r:id="rId7"/>
    <p:sldId id="257" r:id="rId8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69" d="100"/>
          <a:sy n="69" d="100"/>
        </p:scale>
        <p:origin x="7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9886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05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15608711-e550-435c-aafe-cdef1e4a75d9}">
  <we:reference id="WA200003233" version="2.0.0.3" store="pt-BR" storeType="OMEX"/>
  <we:alternateReferences/>
  <we:properties>
    <we:property name="Microsoft.Office.CampaignId" value="&quot;none&quot;"/>
    <we:property name="reportUrl" value="&quot;/groups/me/reports/b9acfe6e-432c-4854-99ba-a954f4640479/ReportSection?bookmarkGuid=26ad1caa-6711-45d6-b299-f72c1e75c0d7&amp;bookmarkUsage=1&amp;ctid=a7cdc447-3b29-4b41-b73e-8a2cb54b06c6&amp;fromEntryPoint=export&amp;pbi_source=storytelling_addin&quot;"/>
    <we:property name="reportState" value="&quot;CONNECTED&quot;"/>
    <we:property name="artifactViewState" value="&quot;live&quot;"/>
    <we:property name="reportEmbeddedTime" value="&quot;2024-09-16T19:57:07.985Z&quot;"/>
    <we:property name="creatorSessionId" value="&quot;470b70b7-2b34-41b7-bff9-3af3a1d96c78&quot;"/>
    <we:property name="creatorUserId" value="&quot;10032002EB6DE24B&quot;"/>
    <we:property name="creatorTenantId" value="&quot;a7cdc447-3b29-4b41-b73e-8a2cb54b06c6&quot;"/>
    <we:property name="pageDisplayName" value="&quot;Sales&quot;"/>
    <we:property name="pageName" value="&quot;ReportSection&quot;"/>
    <we:property name="reportName" value="&quot;relatrio criativo_exp_usuário&quot;"/>
    <we:property name="isVisualContainerHeaderHidden" value="false"/>
    <we:property name="isFiltersActionButtonVisible" value="true"/>
    <we:property name="initialStateBookmark" value="&quot;H4sIAAAAAAAAA+1Z21LjNhh+FcY3e5Pp6GBb9t4BS6edXdgdQrnpMJ1f0q+gHcdOZSVAGV6or9EXq2SHc0LaQFua5Saxfsmf/vMhuUy0bScVXBzAGJP3yY+1tgp047ayZJDUPXHn8+eP+9uHH3852N7fC+Rm4m1Tt8n7y8SDG6E/tu0UqggRiD+fDBKoqi8wiisDVYuDZIKubWqo7G/YHw5b3k3xapDg+aRqHETIoQePEXYWjod1uJt+x8ONoLyd4RCV76mHOGmcv14PkrZ/6li6vxfBugt3m9qDrQNwpKU5IXmeMWYANQOjSlFEemvrUTVn8fbdo4tJ1IMdB5mi/PJrQI84V1dBAEKlUFimSiMrBACTSFditacwWYBFIydcZoIbnXHDCCtFfNfYys9Zlxd75xMX9By032Nt6xnUCnXSKdNh284l3x6NHI7gWhF79zZ3m2o6XkAfNlOn8BBNt1V76y/CHcbW4Q4bDRf5/OKaYNJu56fa+nZr2FS62/l+Ws81T+LytDnbdRjMqiPhJFCeVIsCp+9rJSycRrdz0Un8wbprw7LBA8b/c2mDeNGfUVKTUy3ApFoTozAvX7kJt4ZQYfstmG+ZpL3pcskhNwBlwTWWzIhC4LqRrCHjJTeEI4iyEJSLbG2sogwYsiSMhKylQrYhaboSy+O5l835YzTDS5ZKCQWlZZpyThBW574lnGVE08IIAjqnWc7TjHO+Egs6ve9Mve+S9wNIKVOa5zmRIguxUxQGcngmZMGZCik6U5wASbOcQYorQ3I3eP2ocaEcVo+i8qXccYijMdY+eRxqg41LDdW0DcpGvQNu9xSc/5/mietmJBz+eqfrmHtLz/7Lu8dJn1PKFIMrl5IRziRHMY/cDSgtg3817sKjnqpFcffmx/+AH9+qO6p3PnHEd8eNjjo9tVpjnfQVhWW6MKyAzAhKleKGmo3z8aX8/mDRgVOnF59whtVj1m72H29dM3QMzvbTVCfGmuLN58EbsOSexB/inBaP3eFn/vzr1MKWxi0NHnqouSjJdt08WeieCvxN1sv+H7+362QiCGcXZqDVgf0NqLOvmKpIDWekzMInpsyEmXp1F75kzi8yrgjPCDUQ5jqSmwzKZzamJSskUkmBIM9yDWlBn9HYAxZZkFUyxJRKnWNYvIo298aOf9PD28oqdPcETcboRp0Jo+U7QSb9RRbb25Jy2UkSvz/ZIHuPfQzVNMK+20F/hli/ixVnPvotqdr0YdV+YZUsrcMdr+2LVuH5lX1gkILlAsswo0Iotxkxmcqe68xoUixloahiVBPBC/naf7t6q9xvlfsZejlydoytd4uS25t21u1rJnbW+COQFf61xqbLBe3G9zV9EIZ6cdicbb60d0Orr1iCgVIKJNCCCkaQEK5XVqwlP1umghI0ijOhIVM0dF6wNpZImRZM0VTqQvAcGBZiJdYkdJgHMLOhwDXuIWYHu6jlaaa+nYDCL1DjgtYnpBaoNeoV7U/3l1w/bAeebIyzp1+If9TdtEpXV38CoNppcTQcAAA=&quot;"/>
    <we:property name="bookmark" value="&quot;H4sIAAAAAAAAA+1Zy27jNhT9lUCb2RgFH5JIzS7JTNEC00GQTLMpsrgkLx0OZMmlaCdpkB/qb/THSkrO245bJ21TTza2yEsd3vfDvsyM66Y1XHyGCWbvsx8b4zSY1u8U2Shrhk1pOWcgNVG5MZxxzFUeqe00uLbpsveXWQA/xnDsuhnUCSlu/nIyyqCuD2CcVhbqDkfZFH3XNlC733A4HEnBz/BqlOH5tG49JMijAAET7Dwej+vIAv2OxxtBBzfHI9Rh2D3EaevD9XqUdcNTz9J9WgLrL9xvmwCuicBpLy8JKcuCMQtoGFhdCZn2O9eM6wWLt+9+uZgmdbhJlCnJr75G9IRzdRUFIFQJjVWuDTIpAJhCuharO4XpEiyaOOGqENyagltGWCXSu9bVYcG6uvh4PvVRz1H7A9aumUOj0WS9Mj123ULy3fHY4xiuFfHxHnG/rWeTJftH7cxrPETbk5rgwkW8w7om3uGS4RKfB76NJu0pPzcudDtHbW16yvezZqF5kpan7dm+x2hWkzZO4s6TatHgzX2txIU36Pcueok/OH9tWDZ6wPh/Lm0UL/kzKmpLagTYGDXEaiyrV27CnSOosfsWzLdK0sF0peJQWoBKcoMVs0IK3DSSDRS84pZwBFFJQbkoNsaSVcRQFWEkZi0dsw3J87VYAc+Das8fo1lesVwpkJRWec45QVif+1ZwVhBDpRUETEmLkucF53wtFvR635uF0CfvB5BK5bQsS6JEEWNHSgslPBNScqZjii40J0DyomSQ49qQ3I9eP259rIr1o6h8KXc8wvEEm5A9DrXR1qWGetZFZaPZA79/Cj78T/PEdTMSD3+903UsvGVg/+Xd42TIKVWO0ZUrxQhniqNYRO4WlJbRvxp38dHM9LK4e/Pjf8CPb9Wd1LsYPNK7k9YknZ46Y7DJhorCCiMtk1BYQanW3FK7dT6+kt8fHHrw+vTiE86xfszaDf0x6ZqhY/BumKZ6MTYUbzEW3oBl9yT+kOa0dOwOP4vnX2cOdgzuGAgwQC1EyXab9slC91Tgb7Nefvrj926TTATx7NIMtD6wvwF1DhVTy9xyRqoifmLObJyp13fhK+Z8WXBNeEGohTjXkdIWUD2zMa2YVEgVBYK8KA3kkj6jsQeURZRVMcScKlNiXLyKNvfGjn/Tw7vaafT3BM0m6Me9CZPle0Gmw0UOu9uSctlLkr4/uSj7gH0M9SzBvtvDcIbYvEsVZzH6raja9GHVfmGVrKzDPa/di1bhxZVDYBDJSoFVnFEhltuC2EIXz3VmtDlWSmqqGTVEcKle+29Xb5X7rXI/Qy9fvJtgF/yy5PamnU37mqmbt+ELqBr/WmPT54Ju6/uaIQhjvThsz7Zf2ruhNVQswUBrDQqopIIRJISbtRVrxc+WuaAEreZMGCg0jZ0XbIwlcmYE0zRXRgpeAkMp1mJNY4f5GeYuFrjWP8TsYZe1PO0sdFPQeAANLml9YmqBxqBZ0/70f8ndtD5XV38CQOHRuwscAAA=&quot;"/>
    <we:property name="datasetId" value="&quot;260bf618-58de-49d6-859e-423531cbca87&quot;"/>
    <we:property name="embedUrl" value="&quot;/reportEmbed?reportId=b9acfe6e-432c-4854-99ba-a954f4640479&amp;config=eyJjbHVzdGVyVXJsIjoiaHR0cHM6Ly9XQUJJLVNPVVRILUNFTlRSQUwtVVM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15608711-e550-435c-aafe-cdef1e4a75d9}">
  <we:reference id="WA200003233" version="2.0.0.3" store="pt-BR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ZS2/bOBD+K4UuvTgBKYmU1FubttugQRE0QfawCBZ8jGwWsqRSdBpv4P++Q0pK4sSJW7e7wBobIIA0pGa+eXAe9E2kTddWYvlJzCF6FR3X2iihG/uCRZOo7olFnKoskYxrSliSUxILhatN60xTd9Grm8gJOwV3YbqFqDwnJP5xOYlEVZ2KqX8rRdXBJGrBdk0tKvMX9JtxydkFrCYRXLdVY4VneeaEA8/2CrfjO0KghwlKFMqZKzgD5XrqZ2gb64b3IlNS5UkeU5ZkEENccsBvun41wNy+3wsNwI6a2glTIwBPK1mKf5RnaVqUQGIa68LTO1NPq0GVu2/Pl603WzcTrUfQyC8o0fNZrVDRuCRC5jmLecE5L4VMgQYZpnKDOLl8d91atCFatuf1Wl+JWoGOgqEsdL1dbqLX06mFqXDD67u1xaOmWsw30M+ahVXwGcqwVDvjliijNDXKMN4pHuepbdBdYQUfS+MC9f2iHqxP/Ous+XZkAd2lPWGyHe8HA1ZYNVuewBVUj6Hdrj9eGgFdCGv6OAlq7KjeEPC3zKI1jd/6CPTb7uEZnr8ujHih4YUWTvSsBlWi13UTPWeUIyRNG4sHrHpkl1/lqqNmUTu73IDjEinPxqsG1czbpjPeHOcWxn1rEYwvVoN9swzR+dbY8TDSyVOe3FtPry7HlIT8vtzLMwiywuQxGGn/DTH5J+L3si8Kou7GktAFc9qmCk/3rIx+qDygfsPXBdglSgyb7iQdegUPb5U/3KDaoVcHmZkO1alE2/mT4+sTkjQE8B9h2Uv5MYVPGjz0HsC5kBX8KQSRScLkQZYoepCWUh8UQiYHOVBB04ToguqHlulNHdCdmroeoXnjP6XxaMwnVFrng5ts0zgPe1T2QlQLb+t6UVWTSM1MpS3UQf2HW5B0YrB+9XklUBFzTGh6MqI+b6aYfG7FeQ+jhizNS5lQzlSe0ZhmEhuMreXwuUy6z8ft3BpsrpyFZ+vMf6NZ2FqPvuFOi41jdTQT1j0sQxsT7xAX+5937wfCZWgrBbaTGaYUkWY5Y3iWKBV711b+Gx3UGUznmNt26aDQHzAX7XeF6m+2WbQ7VJLvAd5HBCk0gVwVKo8LBoJmOts+tDi4drK5fjy2AJcUZ5U0YTFNVc5VmWW7jkDACFcs5ykpgAtJkoLI3ZGRFIc3XhaCC45lpChStZ2bCJ54s3AunMeHLFE9VSREMqpUynIdS72rskpKHisuEp0nMR5LnZJ8V14yo1IXOdFaEZHlUsaEbOVl5jiDb5hDAUApnH3TVGD5zQoN6a64ci5KyjSiySShEvKUbuf1BK4SgJdMSk3jNOWEo6KwlVeLrD6JK4Mpq7Eb8AmJTuRlDAVjcV4gU/qTIRIDy0WOvtRxTDLCOCi2e77d51q1eSzemky7yihY92U0BzsNmk2h7ntNtG3b4zPQ3dl//elivEeKsdLYZh4+GzT1heSn2vRJ1AMmvsv9fQZYk/usXmsz1s/jB+n9B0aI0ZsI9KmB4LYH39KE+7Lg//033k0brDdvdLAvhMDdyO7lG9EZ9dLPv4FTB9V4B/CIHXYoRrmz4OazsG8Lcz8aDJxX/981fM9dw70BbP+t4JOGEmoG+n043G/7y+tjB/NuGEtD2CkUdqz7rnDeIoxu7BHHt4+m9mnICyjdj7ePv2yen0SfzXTmnjgO49ENFWf9pt4vRf0pweKmWZFk2PuQIs40jtDbK+bGSo7MHlx/hzY1BBrV2PgJkaSaZ5zxPIvzYOG7a4GbKMsFY1nGCNMZ5CQnhIcm0XQfjNZ+T/ghYDVotCmzNwvXtULBqahhQ0YJN0Ia9JY8EsTcJpLV6m/Kb7gQ6BgAAA==&quot;"/>
    <we:property name="creatorSessionId" value="&quot;470b70b7-2b34-41b7-bff9-3af3a1d96c78&quot;"/>
    <we:property name="creatorTenantId" value="&quot;a7cdc447-3b29-4b41-b73e-8a2cb54b06c6&quot;"/>
    <we:property name="creatorUserId" value="&quot;10032002EB6DE24B&quot;"/>
    <we:property name="datasetId" value="&quot;260bf618-58de-49d6-859e-423531cbca87&quot;"/>
    <we:property name="embedUrl" value="&quot;/reportEmbed?reportId=b9acfe6e-432c-4854-99ba-a954f4640479&amp;config=eyJjbHVzdGVyVXJsIjoiaHR0cHM6Ly9XQUJJLVNPVVRILUNFTlRSQUwtVVMtcmVkaXJlY3QuYW5hbHlzaXMud2luZG93cy5uZXQiLCJlbWJlZEZlYXR1cmVzIjp7InVzYWdlTWV0cmljc1ZOZXh0Ijp0cnVlfX0%3D&amp;disableSensitivityBanner=true&quot;"/>
    <we:property name="initialStateBookmark" value="&quot;H4sIAAAAAAAAA+1Z21LjNhh+FcY3e5Pp6GBb9t4BS6edXdgdQrnpMJ1f0q+gHcdOZSVAGV6or9EXq2SHc0LaQFua5Saxfsmf/vMhuUy0bScVXBzAGJP3yY+1tgp047ayZJDUPXHn8+eP+9uHH3852N7fC+Rm4m1Tt8n7y8SDG6E/tu0UqggRiD+fDBKoqi8wiisDVYuDZIKubWqo7G/YHw5b3k3xapDg+aRqHETIoQePEXYWjod1uJt+x8ONoLyd4RCV76mHOGmcv14PkrZ/6li6vxfBugt3m9qDrQNwpKU5IXmeMWYANQOjSlFEemvrUTVn8fbdo4tJ1IMdB5mi/PJrQI84V1dBAEKlUFimSiMrBACTSFditacwWYBFIydcZoIbnXHDCCtFfNfYys9Zlxd75xMX9By032Nt6xnUCnXSKdNh284l3x6NHI7gWhF79zZ3m2o6XkAfNlOn8BBNt1V76y/CHcbW4Q4bDRf5/OKaYNJu56fa+nZr2FS62/l+Ws81T+LytDnbdRjMqiPhJFCeVIsCp+9rJSycRrdz0Un8wbprw7LBA8b/c2mDeNGfUVKTUy3ApFoTozAvX7kJt4ZQYfstmG+ZpL3pcskhNwBlwTWWzIhC4LqRrCHjJTeEI4iyEJSLbG2sogwYsiSMhKylQrYhaboSy+O5l835YzTDS5ZKCQWlZZpyThBW574lnGVE08IIAjqnWc7TjHO+Egs6ve9Mve+S9wNIKVOa5zmRIguxUxQGcngmZMGZCik6U5wASbOcQYorQ3I3eP2ocaEcVo+i8qXccYijMdY+eRxqg41LDdW0DcpGvQNu9xSc/5/mietmJBz+eqfrmHtLz/7Lu8dJn1PKFIMrl5IRziRHMY/cDSgtg3817sKjnqpFcffmx/+AH9+qO6p3PnHEd8eNjjo9tVpjnfQVhWW6MKyAzAhKleKGmo3z8aX8/mDRgVOnF59whtVj1m72H29dM3QMzvbTVCfGmuLN58EbsOSexB/inBaP3eFn/vzr1MKWxi0NHnqouSjJdt08WeieCvxN1sv+H7+362QiCGcXZqDVgf0NqLOvmKpIDWekzMInpsyEmXp1F75kzi8yrgjPCDUQ5jqSmwzKZzamJSskUkmBIM9yDWlBn9HYAxZZkFUyxJRKnWNYvIo298aOf9PD28oqdPcETcboRp0Jo+U7QSb9RRbb25Jy2UkSvz/ZIHuPfQzVNMK+20F/hli/ixVnPvotqdr0YdV+YZUsrcMdr+2LVuH5lX1gkILlAsswo0Iotxkxmcqe68xoUixloahiVBPBC/naf7t6q9xvlfsZejlydoytd4uS25t21u1rJnbW+COQFf61xqbLBe3G9zV9EIZ6cdicbb60d0Orr1iCgVIKJNCCCkaQEK5XVqwlP1umghI0ijOhIVM0dF6wNpZImRZM0VTqQvAcGBZiJdYkdJgHMLOhwDXuIWYHu6jlaaa+nYDCL1DjgtYnpBaoNeoV7U/3l1w/bAeebIyzp1+If9TdtEpXV38CoNppcTQcAAA=&quot;"/>
    <we:property name="isFiltersActionButtonVisible" value="true"/>
    <we:property name="isVisualContainerHeaderHidden" value="false"/>
    <we:property name="pageDisplayName" value="&quot;Profit&quot;"/>
    <we:property name="pageName" value="&quot;ReportSection97cbc83821537e2e2f6e&quot;"/>
    <we:property name="reportEmbeddedTime" value="&quot;2024-09-16T19:57:07.985Z&quot;"/>
    <we:property name="reportName" value="&quot;relatrio criativo_exp_usuário&quot;"/>
    <we:property name="reportState" value="&quot;CONNECTED&quot;"/>
    <we:property name="reportUrl" value="&quot;/groups/me/reports/b9acfe6e-432c-4854-99ba-a954f4640479/ReportSection97cbc83821537e2e2f6e?bookmarkGuid=26ad1caa-6711-45d6-b299-f72c1e75c0d7&amp;bookmarkUsage=1&amp;ctid=a7cdc447-3b29-4b41-b73e-8a2cb54b06c6&amp;fromEntryPoint=export&amp;pbi_source=storytelling_addin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15608711-e550-435c-aafe-cdef1e4a75d9}">
  <we:reference id="WA200003233" version="2.0.0.3" store="pt-BR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YzW7cOAx+lcDnwUKSbVnuLZ3+LdAtgiTIZZEDLdETFY7lleVpZoN5oX2NfbFS9iTNXzPFoECLJCdblPzxI0VSoi8TY/uugdUnOMfkVfJna6wG4/xensySdhKmpeY6y3XBCy1EzkCojGZdF6xr++TVZRLALzCc2H6AJiKR8O/TWQJNcwCLOKqh6XGWdOh710Jj/8VpMU0FP+B6luBF1zgPEfIoQMAIu6TlNCYK/I+UNIIOdolHqMMkPcTO+bAZV7xKyzplYEwpGMvTTBv6pp9mR5rb10elI7G5awPYlghEWZWbWpeiynOW8SJHkIZFeW2bcLVk9fai82Q3eWPVRbftmyW0GiMJMs5jP9lymewvFh4XEDbDt7cm564Zzh+QH7nBazzEepxqgw0r0lHblnTY6Mg1OfHAO3LxOLN3BA1O0ndDu/EYi8Mz92XukVxsomB2zXdOooXztP/NPcofLHrw+mz1EZfY3Gd3PX9/6orTCXg7be9oyY4WbuL0Giy5ZfSbGDhx2Q0+m/d/Bgt7BvcMBJigNqYkf/3/3yT4nmN+7Ua+967vf3Q3T0nS23bRbPLrW0AfT7Y0FNPzZugpbNFMFOfuvHLzM/AhJnX1mdIjRjQhOW/Qv16NQf3G+qu847M7Jv3SgF6fXhUGWvz5RrZv4nmi/wwC+HQdhUoXUqRpxpjiClhVpSyPfB6Niv4M6Hlr9yNWKpUuM2M4as6ZKjTPxK5YeQVpVkNZMp1mFUuhYHJXLGnqHOqK5VyJXDGtqzTbvRw/5dDYb92jpe251vxjb+mWEjz+xoWfXmsbfkLN7+zShWOoGvzBAi/uFvjnEgrfP0vGPe2f/FEy1QvywqH78vStvbn10+lZqgyLPGNaZSwtmcoLLreeLM+1iP7mF+eXDujlNHzgNARa+2C389JEXJdBo4WQGZdSZRxTEEor3HpZD3gRKndx/7quWZVJyWsJaIxBLVTKd736mwq1zhRnTDBOvU5BfcRWLHsOiwewSoxsKlNWwLhBmaLa3t7AGBuvhxBGt9/tTGqmIYIqJbTRLGOodndcKbWUKTDJecVEkVfMbO+ZHido8owaukIUhVAlYZoCs62QHbnvEywt5bjz9zELqYwshSnyQhNHZrjYeU+QFbogOK5VKkuZCoY7tpwEdudX3nvvhm7MahRlzepCakYOzkrQJhubZH1mG+NxTERqVzmd/wxZyiCXYCjYotz2HyzFTbv5qbleT7q+6U7O0S/GdHFD6DvQeAAtjgWkm5LU4sTiooPWoNm8+/j8aOmeMZl4As0QrRvVJKOamJ3rr4bnXHu0FQAA&quot;"/>
    <we:property name="creatorSessionId" value="&quot;470b70b7-2b34-41b7-bff9-3af3a1d96c78&quot;"/>
    <we:property name="creatorTenantId" value="&quot;a7cdc447-3b29-4b41-b73e-8a2cb54b06c6&quot;"/>
    <we:property name="creatorUserId" value="&quot;10032002EB6DE24B&quot;"/>
    <we:property name="datasetId" value="&quot;260bf618-58de-49d6-859e-423531cbca87&quot;"/>
    <we:property name="embedUrl" value="&quot;/reportEmbed?reportId=b9acfe6e-432c-4854-99ba-a954f4640479&amp;config=eyJjbHVzdGVyVXJsIjoiaHR0cHM6Ly9XQUJJLVNPVVRILUNFTlRSQUwtVVMtcmVkaXJlY3QuYW5hbHlzaXMud2luZG93cy5uZXQiLCJlbWJlZEZlYXR1cmVzIjp7InVzYWdlTWV0cmljc1ZOZXh0Ijp0cnVlfX0%3D&amp;disableSensitivityBanner=true&quot;"/>
    <we:property name="initialStateBookmark" value="&quot;H4sIAAAAAAAAA+1Z21LjNhh+FcY3e5Pp6GBb9t4BS6edXdgdQrnpMJ1f0q+gHcdOZSVAGV6or9EXq2SHc0LaQFua5Saxfsmf/vMhuUy0bScVXBzAGJP3yY+1tgp047ayZJDUPXHn8+eP+9uHH3852N7fC+Rm4m1Tt8n7y8SDG6E/tu0UqggRiD+fDBKoqi8wiisDVYuDZIKubWqo7G/YHw5b3k3xapDg+aRqHETIoQePEXYWjod1uJt+x8ONoLyd4RCV76mHOGmcv14PkrZ/6li6vxfBugt3m9qDrQNwpKU5IXmeMWYANQOjSlFEemvrUTVn8fbdo4tJ1IMdB5mi/PJrQI84V1dBAEKlUFimSiMrBACTSFditacwWYBFIydcZoIbnXHDCCtFfNfYys9Zlxd75xMX9By032Nt6xnUCnXSKdNh284l3x6NHI7gWhF79zZ3m2o6XkAfNlOn8BBNt1V76y/CHcbW4Q4bDRf5/OKaYNJu56fa+nZr2FS62/l+Ws81T+LytDnbdRjMqiPhJFCeVIsCp+9rJSycRrdz0Un8wbprw7LBA8b/c2mDeNGfUVKTUy3ApFoTozAvX7kJt4ZQYfstmG+ZpL3pcskhNwBlwTWWzIhC4LqRrCHjJTeEI4iyEJSLbG2sogwYsiSMhKylQrYhaboSy+O5l835YzTDS5ZKCQWlZZpyThBW574lnGVE08IIAjqnWc7TjHO+Egs6ve9Mve+S9wNIKVOa5zmRIguxUxQGcngmZMGZCik6U5wASbOcQYorQ3I3eP2ocaEcVo+i8qXccYijMdY+eRxqg41LDdW0DcpGvQNu9xSc/5/mietmJBz+eqfrmHtLz/7Lu8dJn1PKFIMrl5IRziRHMY/cDSgtg3817sKjnqpFcffmx/+AH9+qO6p3PnHEd8eNjjo9tVpjnfQVhWW6MKyAzAhKleKGmo3z8aX8/mDRgVOnF59whtVj1m72H29dM3QMzvbTVCfGmuLN58EbsOSexB/inBaP3eFn/vzr1MKWxi0NHnqouSjJdt08WeieCvxN1sv+H7+362QiCGcXZqDVgf0NqLOvmKpIDWekzMInpsyEmXp1F75kzi8yrgjPCDUQ5jqSmwzKZzamJSskUkmBIM9yDWlBn9HYAxZZkFUyxJRKnWNYvIo298aOf9PD28oqdPcETcboRp0Jo+U7QSb9RRbb25Jy2UkSvz/ZIHuPfQzVNMK+20F/hli/ixVnPvotqdr0YdV+YZUsrcMdr+2LVuH5lX1gkILlAsswo0Iotxkxmcqe68xoUixloahiVBPBC/naf7t6q9xvlfsZejlydoytd4uS25t21u1rJnbW+COQFf61xqbLBe3G9zV9EIZ6cdicbb60d0Orr1iCgVIKJNCCCkaQEK5XVqwlP1umghI0ijOhIVM0dF6wNpZImRZM0VTqQvAcGBZiJdYkdJgHMLOhwDXuIWYHu6jlaaa+nYDCL1DjgtYnpBaoNeoV7U/3l1w/bAeebIyzp1+If9TdtEpXV38CoNppcTQcAAA=&quot;"/>
    <we:property name="isFiltersActionButtonVisible" value="true"/>
    <we:property name="isVisualContainerHeaderHidden" value="false"/>
    <we:property name="pageDisplayName" value="&quot;Report&quot;"/>
    <we:property name="pageName" value="&quot;ReportSectionb1b39f30add9200534cd&quot;"/>
    <we:property name="reportEmbeddedTime" value="&quot;2024-09-16T19:57:07.985Z&quot;"/>
    <we:property name="reportName" value="&quot;relatrio criativo_exp_usuário&quot;"/>
    <we:property name="reportState" value="&quot;CONNECTED&quot;"/>
    <we:property name="reportUrl" value="&quot;/groups/me/reports/b9acfe6e-432c-4854-99ba-a954f4640479/ReportSectionb1b39f30add9200534cd?bookmarkGuid=26ad1caa-6711-45d6-b299-f72c1e75c0d7&amp;bookmarkUsage=1&amp;ctid=a7cdc447-3b29-4b41-b73e-8a2cb54b06c6&amp;fromEntryPoint=export&amp;pbi_source=storytelling_addin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88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Microsoft Power BI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Camilly Santos</cp:lastModifiedBy>
  <cp:revision>3</cp:revision>
  <dcterms:created xsi:type="dcterms:W3CDTF">2018-06-07T21:39:02Z</dcterms:created>
  <dcterms:modified xsi:type="dcterms:W3CDTF">2024-09-16T19:59:10Z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MSIP_Label_3dc542d3-6316-42ad-9eaa-e82fa419e5f2_Enabled">
    <vt:lpwstr>true</vt:lpwstr>
  </property>
  <property fmtid="{D5CDD505-2E9C-101B-9397-08002B2CF9AE}" pid="11" name="MSIP_Label_3dc542d3-6316-42ad-9eaa-e82fa419e5f2_SetDate">
    <vt:lpwstr>2024-09-16T19:59:01Z</vt:lpwstr>
  </property>
  <property fmtid="{D5CDD505-2E9C-101B-9397-08002B2CF9AE}" pid="12" name="MSIP_Label_3dc542d3-6316-42ad-9eaa-e82fa419e5f2_Method">
    <vt:lpwstr>Standard</vt:lpwstr>
  </property>
  <property fmtid="{D5CDD505-2E9C-101B-9397-08002B2CF9AE}" pid="13" name="MSIP_Label_3dc542d3-6316-42ad-9eaa-e82fa419e5f2_Name">
    <vt:lpwstr>3dc542d3-6316-42ad-9eaa-e82fa419e5f2</vt:lpwstr>
  </property>
  <property fmtid="{D5CDD505-2E9C-101B-9397-08002B2CF9AE}" pid="14" name="MSIP_Label_3dc542d3-6316-42ad-9eaa-e82fa419e5f2_SiteId">
    <vt:lpwstr>a7cdc447-3b29-4b41-b73e-8a2cb54b06c6</vt:lpwstr>
  </property>
  <property fmtid="{D5CDD505-2E9C-101B-9397-08002B2CF9AE}" pid="15" name="MSIP_Label_3dc542d3-6316-42ad-9eaa-e82fa419e5f2_ActionId">
    <vt:lpwstr>5707fc47-2568-45b7-88cf-3a2c0c9e91d5</vt:lpwstr>
  </property>
  <property fmtid="{D5CDD505-2E9C-101B-9397-08002B2CF9AE}" pid="16" name="MSIP_Label_3dc542d3-6316-42ad-9eaa-e82fa419e5f2_ContentBits">
    <vt:lpwstr>0</vt:lpwstr>
  </property>
</Properties>
</file>