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Relatório de Vendas Considerando Produto e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Relatório de Vendas Considerando País e Lucro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Relatório de Vendas Considerando País e Lucro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d622ae2-de2f-4b20-bc0b-e3b6bd30952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20d4c6077a04a70" /><Relationship Type="http://schemas.openxmlformats.org/officeDocument/2006/relationships/slideLayout" Target="/ppt/slideLayouts/slideLayout8.xml" Id="R25dcb012dc9c43b0" /><Relationship Type="http://schemas.openxmlformats.org/officeDocument/2006/relationships/hyperlink" Target="https://app.powerbi.com/groups/me/reports/1d622ae2-de2f-4b20-bc0b-e3b6bd309526/?pbi_source=PowerPoint" TargetMode="External" Id="RelId0" /><Relationship Type="http://schemas.openxmlformats.org/officeDocument/2006/relationships/image" Target="/ppt/media/image4.png" Id="imgId35224903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70119141ec374fbb" /><Relationship Type="http://schemas.openxmlformats.org/officeDocument/2006/relationships/slideLayout" Target="/ppt/slideLayouts/slideLayout8.xml" Id="R896f33119d7c4538" /><Relationship Type="http://schemas.openxmlformats.org/officeDocument/2006/relationships/hyperlink" Target="https://app.powerbi.com/groups/me/reports/1d622ae2-de2f-4b20-bc0b-e3b6bd309526/?pbi_source=PowerPoint" TargetMode="External" Id="RelId1" /><Relationship Type="http://schemas.openxmlformats.org/officeDocument/2006/relationships/image" Target="/ppt/media/image5.png" Id="imgId35224903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0206e509fb8c40e7" /><Relationship Type="http://schemas.openxmlformats.org/officeDocument/2006/relationships/slideLayout" Target="/ppt/slideLayouts/slideLayout8.xml" Id="Rca40f0f7555c4b68" /><Relationship Type="http://schemas.openxmlformats.org/officeDocument/2006/relationships/hyperlink" Target="https://app.powerbi.com/groups/me/reports/1d622ae2-de2f-4b20-bc0b-e3b6bd309526/?pbi_source=PowerPoint" TargetMode="External" Id="RelId2" /><Relationship Type="http://schemas.openxmlformats.org/officeDocument/2006/relationships/image" Target="/ppt/media/image6.png" Id="imgId35225916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Relatório Financials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15/07/2024 21:47:00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12/07/2024 22:25:58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Relatório de Vendas Considerando Produto e Segmento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224903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Produto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elatório de Vendas Considerando País e Lucro ,card ,card ,donutChart ,clusteredColumnChart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224903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País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ap ,map ,Relatório de Vendas Considerando País e Lucro ,pie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225916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Mapas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