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Botão - 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Botão - 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Botão - bar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Botão - pie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funnel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waterfallChart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decompositionTreeVisual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59fcfda5-2a38-4941-bc58-ee5ce98c03f8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406b98d9f1744f50" /><Relationship Type="http://schemas.openxmlformats.org/officeDocument/2006/relationships/slideLayout" Target="/ppt/slideLayouts/slideLayout8.xml" Id="Raba2dd10aeb24b57" /><Relationship Type="http://schemas.openxmlformats.org/officeDocument/2006/relationships/hyperlink" Target="https://app.powerbi.com/groups/me/reports/59fcfda5-2a38-4941-bc58-ee5ce98c03f8/?pbi_source=PowerPoint" TargetMode="External" Id="RelId0" /><Relationship Type="http://schemas.openxmlformats.org/officeDocument/2006/relationships/image" Target="/ppt/media/image4.png" Id="imgId354145659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d6352ee3e4d644af" /><Relationship Type="http://schemas.openxmlformats.org/officeDocument/2006/relationships/slideLayout" Target="/ppt/slideLayouts/slideLayout8.xml" Id="R5d66b12e985a4344" /><Relationship Type="http://schemas.openxmlformats.org/officeDocument/2006/relationships/hyperlink" Target="https://app.powerbi.com/groups/me/reports/59fcfda5-2a38-4941-bc58-ee5ce98c03f8/?pbi_source=PowerPoint" TargetMode="External" Id="RelId1" /><Relationship Type="http://schemas.openxmlformats.org/officeDocument/2006/relationships/image" Target="/ppt/media/image5.png" Id="imgId35456592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 Report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22/07/2024 23:06:19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19/07/2024 22:00:50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 ,shape ,shape ,shape ,textbox ,shape ,shape ,shape ,shape ,shape ,textbox ,shape ,shape ,shape ,shape ,shape ,clusteredBarChart ,actionButton ,areaChart ,card ,card ,card ,card ,card ,clusteredBarChart ,map ,slicer ,textbox ,actionButton ,Botão - treemap ,Botão - map ,Botão - bar ,Botão - pie ,donutChart ,treemap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5414565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funnel ,treemap ,waterfallChart ,decompositionTreeVisual ,actionButton ,shape ,shape ,shape ,shape ,textbox ,slicer ,textbox ,shape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5456592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2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