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81" r:id="rId23"/>
    <p:sldId id="282" r:id="rId24"/>
    <p:sldId id="280" r:id="rId25"/>
    <p:sldId id="284" r:id="rId26"/>
    <p:sldId id="277" r:id="rId27"/>
    <p:sldId id="278" r:id="rId28"/>
    <p:sldId id="279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00CC00"/>
    <a:srgbClr val="FF0000"/>
    <a:srgbClr val="FF9933"/>
    <a:srgbClr val="FFF3FB"/>
    <a:srgbClr val="FFE1F6"/>
    <a:srgbClr val="C1DFAF"/>
    <a:srgbClr val="F600D9"/>
    <a:srgbClr val="3BF2FB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428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1FEF-5F92-41F7-80F0-0F4E71B79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D817-BF6F-49FA-BF9E-385F8C084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AD088-237D-425F-81B6-FD2249F6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24309-9731-4102-8FEB-E5BD50D5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06922-766D-4968-B59E-AC0B914E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9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3E81-37A1-4294-A4C7-3EFBFFEC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6625C-DD0B-4B41-9801-AA4155C83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6729-CE96-4B9A-87B8-407290DD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12449-ED7A-49AD-8893-CF892730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16FF-946E-46EC-A038-D6264942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3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0B583-14AB-4E28-BECC-9D9363796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EE37C-A41F-4D06-BFD6-26F3E8BAC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7F2A3-BC24-47BF-A3CB-EF62CC5F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E0EFA-129A-46FD-97B2-A041DFD1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A155-E948-4BF0-9B2A-FA123C8B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7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A263-3199-4E68-BCDC-EC8F84E8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75B7-F5A9-4A44-AB59-6D565F39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AD494-5F53-4FDA-A693-04919C50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FA5E-C689-41D2-8E72-8B291859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549E6-B2E5-46D0-BEF7-8AE28177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2F43-5A6B-42B4-99BE-90F4A239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2AD0B-9135-44BC-975E-C64E32AB9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A065F-1D8F-4AFB-967D-02EE20E8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3132-A222-42F4-A9D9-20C8E200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BD39C-858E-4ABA-814E-12715CCC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8064-F5E9-40CC-BA84-8C6AD93D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4122-A64B-4065-AC1B-1CE7539CE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C8D88-F2AC-4AB8-88F7-A412F7C7A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DBA8A-E45C-4865-8942-B39D1D27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37411-39EE-4F0A-9E79-B328CD4C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53C58-EEE7-4630-8A76-0E59EBE0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5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87D8-F416-4BB5-9B0F-75D47CCC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6F4FD-81FF-4F6D-97E7-FF48F2865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FBDB7-50AB-453D-95A0-57D824F96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297F1-7F47-4B5F-B2E4-45D7765F9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ECAC5-3676-4506-AB75-24CBBDB2D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AFA4A-0603-4BBE-ACB8-3A2BA171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C5790-EE6E-46F6-AA37-703377E8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8B3B2-FB1D-4227-9CB3-75ED4788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9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8509-8818-4F5F-A085-2C7ECC52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DF59A-4721-4D05-A9B3-0E362050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615AF-97D5-46DB-BACE-7F98605C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048F7-1CFC-460F-BDDA-A320BE9C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7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C4E74-B58D-424C-9C85-987B13B9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6A91B-88F5-49B7-9078-16C0723B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6B1C4-458A-4B01-B48C-D9BD524C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CF01-26E3-43F4-8873-1D2BFE07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04D5-8733-48FD-8798-1A82D2AB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38915-C948-425C-9408-1CBD1BD5A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924E2-0E60-43F4-BDB3-9E727F2F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32F6-8565-457B-9990-60507063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BCD9C-8ACA-4D4E-AE8D-6614BF09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4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E1E8-750E-49BD-BE2E-F08D91E1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BF96F-527B-4C48-8457-7F6770E17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59F03-82CE-4048-9B61-AF9816885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1EC42-AD7D-41C0-980F-848469F9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348A-FD5A-49B1-B84D-48510CB2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C178C-B968-4851-B907-35595786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726C0-D920-4298-B478-F027A45F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0E073-D49D-480E-BD76-FAFDCF3C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D9E76-2BA0-4B86-B962-1485067C8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02FD-CDA4-494E-A885-084BCF9D838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A167-536E-4ECE-B6F1-AD374E95E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4BD59-8C62-4D76-A69D-FE5C6E539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2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18" Type="http://schemas.openxmlformats.org/officeDocument/2006/relationships/image" Target="../media/image43.png"/><Relationship Id="rId3" Type="http://schemas.openxmlformats.org/officeDocument/2006/relationships/image" Target="../media/image28.svg"/><Relationship Id="rId21" Type="http://schemas.openxmlformats.org/officeDocument/2006/relationships/image" Target="../media/image46.sv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19" Type="http://schemas.openxmlformats.org/officeDocument/2006/relationships/image" Target="../media/image44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CD5B8B-8922-42AD-91E2-4685C7525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54" y="1371599"/>
            <a:ext cx="4307747" cy="4307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EB57E-0207-4FBA-B37E-480D3C6D14CE}"/>
              </a:ext>
            </a:extLst>
          </p:cNvPr>
          <p:cNvSpPr txBox="1"/>
          <p:nvPr/>
        </p:nvSpPr>
        <p:spPr>
          <a:xfrm>
            <a:off x="4138554" y="540602"/>
            <a:ext cx="2807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Why learn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3CC250-3C99-4486-AE23-89ED9CFD5C1C}"/>
              </a:ext>
            </a:extLst>
          </p:cNvPr>
          <p:cNvSpPr/>
          <p:nvPr/>
        </p:nvSpPr>
        <p:spPr>
          <a:xfrm>
            <a:off x="7570291" y="1619372"/>
            <a:ext cx="144743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Open source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AEFA84-8470-4B03-9438-80C5AECCF1B4}"/>
              </a:ext>
            </a:extLst>
          </p:cNvPr>
          <p:cNvSpPr/>
          <p:nvPr/>
        </p:nvSpPr>
        <p:spPr>
          <a:xfrm>
            <a:off x="7151387" y="152134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1FF6C4-86E8-4D1D-9426-0AF7AE4EAA0B}"/>
              </a:ext>
            </a:extLst>
          </p:cNvPr>
          <p:cNvSpPr/>
          <p:nvPr/>
        </p:nvSpPr>
        <p:spPr>
          <a:xfrm>
            <a:off x="8034799" y="2300278"/>
            <a:ext cx="188938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Large community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CFBD2E-9DAA-4304-9A77-00CF1E7E5AE4}"/>
              </a:ext>
            </a:extLst>
          </p:cNvPr>
          <p:cNvSpPr/>
          <p:nvPr/>
        </p:nvSpPr>
        <p:spPr>
          <a:xfrm>
            <a:off x="7615895" y="220225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0BB94B-C0CA-4462-BF00-41EE11341760}"/>
              </a:ext>
            </a:extLst>
          </p:cNvPr>
          <p:cNvSpPr/>
          <p:nvPr/>
        </p:nvSpPr>
        <p:spPr>
          <a:xfrm>
            <a:off x="8287084" y="2982748"/>
            <a:ext cx="2966753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Contains all you may needed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B3F8DC-CE49-4789-BC55-A556C0F1F7ED}"/>
              </a:ext>
            </a:extLst>
          </p:cNvPr>
          <p:cNvSpPr/>
          <p:nvPr/>
        </p:nvSpPr>
        <p:spPr>
          <a:xfrm>
            <a:off x="7868181" y="288472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7A4AF0-4D3D-417E-B85A-53AF35E2835F}"/>
              </a:ext>
            </a:extLst>
          </p:cNvPr>
          <p:cNvSpPr/>
          <p:nvPr/>
        </p:nvSpPr>
        <p:spPr>
          <a:xfrm>
            <a:off x="8275904" y="3666749"/>
            <a:ext cx="2101288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Used on every field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336E5A-27D0-45C6-A735-30F9E924C971}"/>
              </a:ext>
            </a:extLst>
          </p:cNvPr>
          <p:cNvSpPr/>
          <p:nvPr/>
        </p:nvSpPr>
        <p:spPr>
          <a:xfrm>
            <a:off x="7857000" y="356872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700A9A-BD0F-4423-B937-A45F38753C4E}"/>
              </a:ext>
            </a:extLst>
          </p:cNvPr>
          <p:cNvSpPr/>
          <p:nvPr/>
        </p:nvSpPr>
        <p:spPr>
          <a:xfrm>
            <a:off x="8061535" y="4361974"/>
            <a:ext cx="738077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Free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42CB36-5C0C-417A-9AFC-F9D10A7335CA}"/>
              </a:ext>
            </a:extLst>
          </p:cNvPr>
          <p:cNvSpPr/>
          <p:nvPr/>
        </p:nvSpPr>
        <p:spPr>
          <a:xfrm>
            <a:off x="7642631" y="42639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674583-EF12-40C4-BF4A-810C832F756E}"/>
              </a:ext>
            </a:extLst>
          </p:cNvPr>
          <p:cNvSpPr/>
          <p:nvPr/>
        </p:nvSpPr>
        <p:spPr>
          <a:xfrm>
            <a:off x="7476996" y="5016467"/>
            <a:ext cx="3776841" cy="44197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chemeClr val="tx1"/>
                </a:solidFill>
              </a:rPr>
              <a:t>Gateway to a well paid job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12A826-6DE3-46A7-815B-9230AD8A7615}"/>
              </a:ext>
            </a:extLst>
          </p:cNvPr>
          <p:cNvSpPr/>
          <p:nvPr/>
        </p:nvSpPr>
        <p:spPr>
          <a:xfrm>
            <a:off x="7167166" y="495917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6537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84DD9A-6AD5-43DC-97FB-A9721C1B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342" y="1178653"/>
            <a:ext cx="6799039" cy="507533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76EBFBC-A5F1-4CF9-B10B-A162338F2DFE}"/>
              </a:ext>
            </a:extLst>
          </p:cNvPr>
          <p:cNvSpPr/>
          <p:nvPr/>
        </p:nvSpPr>
        <p:spPr>
          <a:xfrm flipH="1">
            <a:off x="8409963" y="2369890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1447E55-7DBE-4827-9118-7AEBB30BD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806" y="2873710"/>
            <a:ext cx="5867400" cy="1152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7C3D2D-7A8D-4DD3-B82A-690A8D7656BC}"/>
              </a:ext>
            </a:extLst>
          </p:cNvPr>
          <p:cNvSpPr txBox="1"/>
          <p:nvPr/>
        </p:nvSpPr>
        <p:spPr>
          <a:xfrm>
            <a:off x="3053592" y="2147582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A0DE7-1F9F-4FCD-9B85-BD082A0ABD85}"/>
              </a:ext>
            </a:extLst>
          </p:cNvPr>
          <p:cNvSpPr txBox="1"/>
          <p:nvPr/>
        </p:nvSpPr>
        <p:spPr>
          <a:xfrm>
            <a:off x="4812483" y="43410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7548CD-5998-4CF2-9B67-DEBDA2595D27}"/>
              </a:ext>
            </a:extLst>
          </p:cNvPr>
          <p:cNvCxnSpPr/>
          <p:nvPr/>
        </p:nvCxnSpPr>
        <p:spPr>
          <a:xfrm>
            <a:off x="3821185" y="2437002"/>
            <a:ext cx="817927" cy="8934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4D55E7-FA9D-49A2-8728-B8BF1A868683}"/>
              </a:ext>
            </a:extLst>
          </p:cNvPr>
          <p:cNvCxnSpPr>
            <a:cxnSpLocks/>
          </p:cNvCxnSpPr>
          <p:nvPr/>
        </p:nvCxnSpPr>
        <p:spPr>
          <a:xfrm flipV="1">
            <a:off x="5155035" y="3632915"/>
            <a:ext cx="188752" cy="83841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4B4C9D-857F-4B9A-8EAC-54797BF1E4D9}"/>
              </a:ext>
            </a:extLst>
          </p:cNvPr>
          <p:cNvCxnSpPr>
            <a:cxnSpLocks/>
          </p:cNvCxnSpPr>
          <p:nvPr/>
        </p:nvCxnSpPr>
        <p:spPr>
          <a:xfrm flipH="1">
            <a:off x="6096000" y="2642532"/>
            <a:ext cx="283828" cy="6375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F324B4-BC30-45AD-A5CE-4EE993FECDF9}"/>
              </a:ext>
            </a:extLst>
          </p:cNvPr>
          <p:cNvSpPr txBox="1"/>
          <p:nvPr/>
        </p:nvSpPr>
        <p:spPr>
          <a:xfrm>
            <a:off x="6007915" y="229882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06E6D-4DEA-4BAC-B8A5-F82BAC3F0C1F}"/>
              </a:ext>
            </a:extLst>
          </p:cNvPr>
          <p:cNvSpPr txBox="1"/>
          <p:nvPr/>
        </p:nvSpPr>
        <p:spPr>
          <a:xfrm>
            <a:off x="8312091" y="427827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19DAE8-8088-4457-B8D2-BB76CF2152FE}"/>
              </a:ext>
            </a:extLst>
          </p:cNvPr>
          <p:cNvCxnSpPr>
            <a:cxnSpLocks/>
          </p:cNvCxnSpPr>
          <p:nvPr/>
        </p:nvCxnSpPr>
        <p:spPr>
          <a:xfrm flipH="1" flipV="1">
            <a:off x="8263156" y="3577906"/>
            <a:ext cx="348143" cy="76318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97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ED286E-0D7A-4BEA-AECF-E9731CA59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2786062"/>
            <a:ext cx="10620375" cy="1285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68271D-F34B-40F2-8623-076C10D709AA}"/>
              </a:ext>
            </a:extLst>
          </p:cNvPr>
          <p:cNvSpPr txBox="1"/>
          <p:nvPr/>
        </p:nvSpPr>
        <p:spPr>
          <a:xfrm>
            <a:off x="683702" y="1992385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A2CB6-A1FE-4445-A6B3-76348812BA96}"/>
              </a:ext>
            </a:extLst>
          </p:cNvPr>
          <p:cNvSpPr txBox="1"/>
          <p:nvPr/>
        </p:nvSpPr>
        <p:spPr>
          <a:xfrm>
            <a:off x="1700167" y="431161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#1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B2BADB-4BE3-489C-8799-311AB7F04233}"/>
              </a:ext>
            </a:extLst>
          </p:cNvPr>
          <p:cNvCxnSpPr>
            <a:cxnSpLocks/>
          </p:cNvCxnSpPr>
          <p:nvPr/>
        </p:nvCxnSpPr>
        <p:spPr>
          <a:xfrm>
            <a:off x="914400" y="2339348"/>
            <a:ext cx="469783" cy="94074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6E9094-C6A0-4A80-AA31-CA2A4F0DF6AE}"/>
              </a:ext>
            </a:extLst>
          </p:cNvPr>
          <p:cNvCxnSpPr>
            <a:cxnSpLocks/>
          </p:cNvCxnSpPr>
          <p:nvPr/>
        </p:nvCxnSpPr>
        <p:spPr>
          <a:xfrm flipV="1">
            <a:off x="2042719" y="3603445"/>
            <a:ext cx="188752" cy="83841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C8F3CD-C006-4406-BEDB-B2A1785A279B}"/>
              </a:ext>
            </a:extLst>
          </p:cNvPr>
          <p:cNvCxnSpPr>
            <a:cxnSpLocks/>
          </p:cNvCxnSpPr>
          <p:nvPr/>
        </p:nvCxnSpPr>
        <p:spPr>
          <a:xfrm flipH="1">
            <a:off x="3319244" y="2683055"/>
            <a:ext cx="283828" cy="6375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296D17-4505-46AA-8E93-F9785B7D8516}"/>
              </a:ext>
            </a:extLst>
          </p:cNvPr>
          <p:cNvSpPr txBox="1"/>
          <p:nvPr/>
        </p:nvSpPr>
        <p:spPr>
          <a:xfrm>
            <a:off x="3231159" y="2339348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 #1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00483E-0876-48AB-ACA2-B1404C7A97DA}"/>
              </a:ext>
            </a:extLst>
          </p:cNvPr>
          <p:cNvCxnSpPr>
            <a:cxnSpLocks/>
          </p:cNvCxnSpPr>
          <p:nvPr/>
        </p:nvCxnSpPr>
        <p:spPr>
          <a:xfrm flipV="1">
            <a:off x="7841246" y="3631944"/>
            <a:ext cx="192948" cy="76220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7DCD03-0BE0-45D3-B509-2FA67EF9CC22}"/>
              </a:ext>
            </a:extLst>
          </p:cNvPr>
          <p:cNvSpPr txBox="1"/>
          <p:nvPr/>
        </p:nvSpPr>
        <p:spPr>
          <a:xfrm>
            <a:off x="4981661" y="434011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#2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0C6D4A-10EB-4C69-AC45-D70CC6092687}"/>
              </a:ext>
            </a:extLst>
          </p:cNvPr>
          <p:cNvCxnSpPr>
            <a:cxnSpLocks/>
          </p:cNvCxnSpPr>
          <p:nvPr/>
        </p:nvCxnSpPr>
        <p:spPr>
          <a:xfrm flipV="1">
            <a:off x="5324213" y="3631944"/>
            <a:ext cx="188752" cy="83841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59AAA-6AD2-4775-91F5-95B6623A1E00}"/>
              </a:ext>
            </a:extLst>
          </p:cNvPr>
          <p:cNvCxnSpPr>
            <a:cxnSpLocks/>
          </p:cNvCxnSpPr>
          <p:nvPr/>
        </p:nvCxnSpPr>
        <p:spPr>
          <a:xfrm flipH="1">
            <a:off x="6575432" y="2642532"/>
            <a:ext cx="283828" cy="6375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BD59D6-A0F7-40AE-9487-749C0CF43998}"/>
              </a:ext>
            </a:extLst>
          </p:cNvPr>
          <p:cNvSpPr txBox="1"/>
          <p:nvPr/>
        </p:nvSpPr>
        <p:spPr>
          <a:xfrm>
            <a:off x="6487347" y="2298825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 #2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740530-538A-4E82-8042-E5E696781DE4}"/>
              </a:ext>
            </a:extLst>
          </p:cNvPr>
          <p:cNvSpPr txBox="1"/>
          <p:nvPr/>
        </p:nvSpPr>
        <p:spPr>
          <a:xfrm>
            <a:off x="8502878" y="2416730"/>
            <a:ext cx="18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to apply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B19CE1-4250-48B8-8B46-19C820056004}"/>
              </a:ext>
            </a:extLst>
          </p:cNvPr>
          <p:cNvCxnSpPr>
            <a:cxnSpLocks/>
          </p:cNvCxnSpPr>
          <p:nvPr/>
        </p:nvCxnSpPr>
        <p:spPr>
          <a:xfrm>
            <a:off x="9164972" y="2708680"/>
            <a:ext cx="67112" cy="6469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A18887-F788-402B-8FF5-420E6C638341}"/>
              </a:ext>
            </a:extLst>
          </p:cNvPr>
          <p:cNvSpPr txBox="1"/>
          <p:nvPr/>
        </p:nvSpPr>
        <p:spPr>
          <a:xfrm>
            <a:off x="6736765" y="4311616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name of result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92A4D9-54B1-4915-B368-E60BA9E43D03}"/>
              </a:ext>
            </a:extLst>
          </p:cNvPr>
          <p:cNvCxnSpPr>
            <a:cxnSpLocks/>
          </p:cNvCxnSpPr>
          <p:nvPr/>
        </p:nvCxnSpPr>
        <p:spPr>
          <a:xfrm flipV="1">
            <a:off x="10321966" y="3577906"/>
            <a:ext cx="192948" cy="76220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BC97D5-C0EE-4B24-BDEC-C070AFA9ADE9}"/>
              </a:ext>
            </a:extLst>
          </p:cNvPr>
          <p:cNvSpPr txBox="1"/>
          <p:nvPr/>
        </p:nvSpPr>
        <p:spPr>
          <a:xfrm>
            <a:off x="9676104" y="4217450"/>
            <a:ext cx="151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to apply function to</a:t>
            </a:r>
          </a:p>
        </p:txBody>
      </p:sp>
    </p:spTree>
    <p:extLst>
      <p:ext uri="{BB962C8B-B14F-4D97-AF65-F5344CB8AC3E}">
        <p14:creationId xmlns:p14="http://schemas.microsoft.com/office/powerpoint/2010/main" val="27007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8E501A6-B4F4-4EC4-AB53-7C41AFD6C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446" y="4257413"/>
            <a:ext cx="4168849" cy="25149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E7465E0-13A2-49F5-81FD-2C77FD57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356" y="406131"/>
            <a:ext cx="3208164" cy="28990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99756E-A29F-49BA-A913-109A50689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04" y="476232"/>
            <a:ext cx="3216519" cy="2882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34DEA-AA3E-41A5-B67C-0786B091CEFF}"/>
              </a:ext>
            </a:extLst>
          </p:cNvPr>
          <p:cNvSpPr txBox="1"/>
          <p:nvPr/>
        </p:nvSpPr>
        <p:spPr>
          <a:xfrm>
            <a:off x="5207109" y="857733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F600D9"/>
                </a:solidFill>
              </a:rPr>
              <a:t>+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BC6433-29B5-4211-8783-E08D9B5F77A7}"/>
              </a:ext>
            </a:extLst>
          </p:cNvPr>
          <p:cNvCxnSpPr>
            <a:cxnSpLocks/>
          </p:cNvCxnSpPr>
          <p:nvPr/>
        </p:nvCxnSpPr>
        <p:spPr>
          <a:xfrm>
            <a:off x="2437002" y="3095538"/>
            <a:ext cx="1778466" cy="116187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9B08D1-135E-4AFA-86AB-F2759FEE5604}"/>
              </a:ext>
            </a:extLst>
          </p:cNvPr>
          <p:cNvCxnSpPr>
            <a:cxnSpLocks/>
          </p:cNvCxnSpPr>
          <p:nvPr/>
        </p:nvCxnSpPr>
        <p:spPr>
          <a:xfrm flipH="1">
            <a:off x="4379053" y="3137483"/>
            <a:ext cx="2290195" cy="111993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87F108-55FF-429D-92D2-EBA60494657B}"/>
              </a:ext>
            </a:extLst>
          </p:cNvPr>
          <p:cNvCxnSpPr>
            <a:cxnSpLocks/>
          </p:cNvCxnSpPr>
          <p:nvPr/>
        </p:nvCxnSpPr>
        <p:spPr>
          <a:xfrm>
            <a:off x="4043493" y="3095538"/>
            <a:ext cx="1296100" cy="116187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E19E15-296A-434C-A13E-553AC2D1B3AE}"/>
              </a:ext>
            </a:extLst>
          </p:cNvPr>
          <p:cNvCxnSpPr>
            <a:cxnSpLocks/>
          </p:cNvCxnSpPr>
          <p:nvPr/>
        </p:nvCxnSpPr>
        <p:spPr>
          <a:xfrm>
            <a:off x="5092117" y="3090397"/>
            <a:ext cx="1413545" cy="11670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7B3E5C-27A1-4854-A8A9-6488919FC06D}"/>
              </a:ext>
            </a:extLst>
          </p:cNvPr>
          <p:cNvCxnSpPr>
            <a:cxnSpLocks/>
          </p:cNvCxnSpPr>
          <p:nvPr/>
        </p:nvCxnSpPr>
        <p:spPr>
          <a:xfrm flipH="1">
            <a:off x="5425740" y="3197786"/>
            <a:ext cx="2959056" cy="1059627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3B9376-9DB6-4F74-9821-27708D7128C1}"/>
              </a:ext>
            </a:extLst>
          </p:cNvPr>
          <p:cNvCxnSpPr>
            <a:cxnSpLocks/>
          </p:cNvCxnSpPr>
          <p:nvPr/>
        </p:nvCxnSpPr>
        <p:spPr>
          <a:xfrm flipH="1">
            <a:off x="7818539" y="3197786"/>
            <a:ext cx="1560721" cy="1185462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5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40E389-2BF1-4B35-9CD4-B78031DA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824162"/>
            <a:ext cx="11058525" cy="1209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050F54-A2B3-4F53-A08D-3D5D5AC2A93C}"/>
              </a:ext>
            </a:extLst>
          </p:cNvPr>
          <p:cNvSpPr txBox="1"/>
          <p:nvPr/>
        </p:nvSpPr>
        <p:spPr>
          <a:xfrm>
            <a:off x="544228" y="1936196"/>
            <a:ext cx="174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for results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690260-FB05-4B63-9910-81C535CA3C1F}"/>
              </a:ext>
            </a:extLst>
          </p:cNvPr>
          <p:cNvCxnSpPr/>
          <p:nvPr/>
        </p:nvCxnSpPr>
        <p:spPr>
          <a:xfrm>
            <a:off x="901816" y="2252444"/>
            <a:ext cx="817927" cy="8934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4740D9-8078-4851-BD7C-EAD44B61B01A}"/>
              </a:ext>
            </a:extLst>
          </p:cNvPr>
          <p:cNvSpPr txBox="1"/>
          <p:nvPr/>
        </p:nvSpPr>
        <p:spPr>
          <a:xfrm>
            <a:off x="2575762" y="433269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A03C8E-7FF5-4ADC-84C1-42397399067F}"/>
              </a:ext>
            </a:extLst>
          </p:cNvPr>
          <p:cNvCxnSpPr>
            <a:cxnSpLocks/>
          </p:cNvCxnSpPr>
          <p:nvPr/>
        </p:nvCxnSpPr>
        <p:spPr>
          <a:xfrm flipH="1">
            <a:off x="3020037" y="3659044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CB746F-09E3-4536-AFDD-3CEC900485AE}"/>
              </a:ext>
            </a:extLst>
          </p:cNvPr>
          <p:cNvSpPr txBox="1"/>
          <p:nvPr/>
        </p:nvSpPr>
        <p:spPr>
          <a:xfrm>
            <a:off x="4175263" y="4279567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E6E7D1-8ADC-4DC0-8C01-AA5CAFB33D0E}"/>
              </a:ext>
            </a:extLst>
          </p:cNvPr>
          <p:cNvCxnSpPr>
            <a:cxnSpLocks/>
          </p:cNvCxnSpPr>
          <p:nvPr/>
        </p:nvCxnSpPr>
        <p:spPr>
          <a:xfrm flipH="1">
            <a:off x="4619538" y="3605913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05A6B5-B35F-4DC8-862B-D60DFC51A394}"/>
              </a:ext>
            </a:extLst>
          </p:cNvPr>
          <p:cNvSpPr txBox="1"/>
          <p:nvPr/>
        </p:nvSpPr>
        <p:spPr>
          <a:xfrm>
            <a:off x="5997454" y="4279567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B83B2C-D99F-4399-8A7D-C4FDF24EB7BA}"/>
              </a:ext>
            </a:extLst>
          </p:cNvPr>
          <p:cNvCxnSpPr>
            <a:cxnSpLocks/>
          </p:cNvCxnSpPr>
          <p:nvPr/>
        </p:nvCxnSpPr>
        <p:spPr>
          <a:xfrm flipH="1">
            <a:off x="6441729" y="3605913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79C14B-0DAD-41CB-BF3E-0297E2BC87CF}"/>
              </a:ext>
            </a:extLst>
          </p:cNvPr>
          <p:cNvSpPr txBox="1"/>
          <p:nvPr/>
        </p:nvSpPr>
        <p:spPr>
          <a:xfrm>
            <a:off x="7354246" y="4279351"/>
            <a:ext cx="10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 by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76825C-B73C-44E1-AFEF-AD5FDB5B3952}"/>
              </a:ext>
            </a:extLst>
          </p:cNvPr>
          <p:cNvCxnSpPr>
            <a:cxnSpLocks/>
          </p:cNvCxnSpPr>
          <p:nvPr/>
        </p:nvCxnSpPr>
        <p:spPr>
          <a:xfrm flipH="1">
            <a:off x="7798521" y="3605697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678D4E-F802-48B8-9B3A-884D04C7722E}"/>
              </a:ext>
            </a:extLst>
          </p:cNvPr>
          <p:cNvSpPr txBox="1"/>
          <p:nvPr/>
        </p:nvSpPr>
        <p:spPr>
          <a:xfrm>
            <a:off x="7465273" y="2353985"/>
            <a:ext cx="306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columns to merge by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BE9932-65C3-4956-AD49-1508D53325F4}"/>
              </a:ext>
            </a:extLst>
          </p:cNvPr>
          <p:cNvCxnSpPr>
            <a:cxnSpLocks/>
          </p:cNvCxnSpPr>
          <p:nvPr/>
        </p:nvCxnSpPr>
        <p:spPr>
          <a:xfrm flipH="1" flipV="1">
            <a:off x="9202723" y="2699157"/>
            <a:ext cx="281158" cy="44671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7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20338E-39FF-4698-910C-1A35AF1C10D4}"/>
              </a:ext>
            </a:extLst>
          </p:cNvPr>
          <p:cNvSpPr/>
          <p:nvPr/>
        </p:nvSpPr>
        <p:spPr>
          <a:xfrm>
            <a:off x="3231846" y="1317072"/>
            <a:ext cx="4710418" cy="4865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Measures of central tendency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E503D5-728D-4FBA-9EE1-25769AE92318}"/>
              </a:ext>
            </a:extLst>
          </p:cNvPr>
          <p:cNvSpPr/>
          <p:nvPr/>
        </p:nvSpPr>
        <p:spPr>
          <a:xfrm>
            <a:off x="614588" y="2841071"/>
            <a:ext cx="1714151" cy="4865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Median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CBE1B1-66C1-4D89-A04B-7ECDD76FB5E2}"/>
              </a:ext>
            </a:extLst>
          </p:cNvPr>
          <p:cNvSpPr/>
          <p:nvPr/>
        </p:nvSpPr>
        <p:spPr>
          <a:xfrm>
            <a:off x="4729980" y="2841068"/>
            <a:ext cx="1714151" cy="4865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Mean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02E69F-C3E1-41B2-86EB-31ECAAC49B5D}"/>
              </a:ext>
            </a:extLst>
          </p:cNvPr>
          <p:cNvSpPr/>
          <p:nvPr/>
        </p:nvSpPr>
        <p:spPr>
          <a:xfrm>
            <a:off x="8111266" y="2841068"/>
            <a:ext cx="1714151" cy="4865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1A54B4-B0EF-4C51-8FBD-E0D77198985D}"/>
              </a:ext>
            </a:extLst>
          </p:cNvPr>
          <p:cNvSpPr/>
          <p:nvPr/>
        </p:nvSpPr>
        <p:spPr>
          <a:xfrm>
            <a:off x="5719579" y="4507682"/>
            <a:ext cx="2066400" cy="486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Harmonic mean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0F151F-77BC-4DFB-8BA9-849301C0D44F}"/>
              </a:ext>
            </a:extLst>
          </p:cNvPr>
          <p:cNvSpPr/>
          <p:nvPr/>
        </p:nvSpPr>
        <p:spPr>
          <a:xfrm>
            <a:off x="3448210" y="4507681"/>
            <a:ext cx="2067539" cy="486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Geometric mean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F9FC2F-FF33-46A7-A285-85D7B1AAB214}"/>
              </a:ext>
            </a:extLst>
          </p:cNvPr>
          <p:cNvSpPr/>
          <p:nvPr/>
        </p:nvSpPr>
        <p:spPr>
          <a:xfrm>
            <a:off x="7990378" y="4507680"/>
            <a:ext cx="2066400" cy="486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Weighted mean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A38B724-9CA3-452B-9119-BAF02DDDF44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3010641" y="264657"/>
            <a:ext cx="1037438" cy="411539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7388EA0-D25B-4F6F-843B-E07383CF50C3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758981" y="631706"/>
            <a:ext cx="1037435" cy="338128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FA7EBBC-3D54-46D4-BBF8-2AB6238F6D9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6715292" y="2199393"/>
            <a:ext cx="1180051" cy="343652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B6309AA-863A-4DFB-AEA4-CC10BA3ABD1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4444492" y="3365117"/>
            <a:ext cx="1180052" cy="110507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D3A67C7-70AA-41BD-88BB-77862195AABC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5068338" y="2322349"/>
            <a:ext cx="1037435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1F81FD-4741-46B4-9052-790D6D74896A}"/>
              </a:ext>
            </a:extLst>
          </p:cNvPr>
          <p:cNvSpPr/>
          <p:nvPr/>
        </p:nvSpPr>
        <p:spPr>
          <a:xfrm>
            <a:off x="1176272" y="4507679"/>
            <a:ext cx="2067539" cy="486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Trimmed mean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F95A0A5-DBE1-4EA4-A186-9184A1D435AD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rot="5400000">
            <a:off x="3308524" y="2229147"/>
            <a:ext cx="1180050" cy="337701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01EEA75-D99E-47D4-8E95-74E60AD29FA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5579891" y="3334793"/>
            <a:ext cx="1180053" cy="116572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val 107">
            <a:extLst>
              <a:ext uri="{FF2B5EF4-FFF2-40B4-BE49-F238E27FC236}">
                <a16:creationId xmlns:a16="http://schemas.microsoft.com/office/drawing/2014/main" id="{389A8B08-7E4A-4A34-A310-7BC2B3B86A77}"/>
              </a:ext>
            </a:extLst>
          </p:cNvPr>
          <p:cNvSpPr/>
          <p:nvPr/>
        </p:nvSpPr>
        <p:spPr>
          <a:xfrm>
            <a:off x="6508750" y="4635500"/>
            <a:ext cx="1288804" cy="179997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Rabbit">
            <a:extLst>
              <a:ext uri="{FF2B5EF4-FFF2-40B4-BE49-F238E27FC236}">
                <a16:creationId xmlns:a16="http://schemas.microsoft.com/office/drawing/2014/main" id="{5F59548E-181A-48B7-927B-48E4CABDB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0672" y="4032584"/>
            <a:ext cx="180000" cy="180000"/>
          </a:xfrm>
          <a:prstGeom prst="rect">
            <a:avLst/>
          </a:prstGeom>
        </p:spPr>
      </p:pic>
      <p:pic>
        <p:nvPicPr>
          <p:cNvPr id="4" name="Graphic 3" descr="Rabbit">
            <a:extLst>
              <a:ext uri="{FF2B5EF4-FFF2-40B4-BE49-F238E27FC236}">
                <a16:creationId xmlns:a16="http://schemas.microsoft.com/office/drawing/2014/main" id="{A3783869-54D3-41BE-BEE1-0356B171C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9856" y="3877823"/>
            <a:ext cx="360000" cy="360000"/>
          </a:xfrm>
          <a:prstGeom prst="rect">
            <a:avLst/>
          </a:prstGeom>
        </p:spPr>
      </p:pic>
      <p:pic>
        <p:nvPicPr>
          <p:cNvPr id="5" name="Graphic 4" descr="Rabbit">
            <a:extLst>
              <a:ext uri="{FF2B5EF4-FFF2-40B4-BE49-F238E27FC236}">
                <a16:creationId xmlns:a16="http://schemas.microsoft.com/office/drawing/2014/main" id="{87C666FF-91C9-4F2B-8E5A-9C669BBFB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1830" y="3111396"/>
            <a:ext cx="1260000" cy="1260000"/>
          </a:xfrm>
          <a:prstGeom prst="rect">
            <a:avLst/>
          </a:prstGeom>
        </p:spPr>
      </p:pic>
      <p:pic>
        <p:nvPicPr>
          <p:cNvPr id="6" name="Graphic 5" descr="Rabbit">
            <a:extLst>
              <a:ext uri="{FF2B5EF4-FFF2-40B4-BE49-F238E27FC236}">
                <a16:creationId xmlns:a16="http://schemas.microsoft.com/office/drawing/2014/main" id="{33282EA8-BDC0-4B0E-B95E-75BBAD7C20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4123" y="3421703"/>
            <a:ext cx="900000" cy="900000"/>
          </a:xfrm>
          <a:prstGeom prst="rect">
            <a:avLst/>
          </a:prstGeom>
        </p:spPr>
      </p:pic>
      <p:pic>
        <p:nvPicPr>
          <p:cNvPr id="7" name="Graphic 6" descr="Rabbit">
            <a:extLst>
              <a:ext uri="{FF2B5EF4-FFF2-40B4-BE49-F238E27FC236}">
                <a16:creationId xmlns:a16="http://schemas.microsoft.com/office/drawing/2014/main" id="{CDA84BE2-556C-42DA-9C7C-9CE766278C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5677" y="3733898"/>
            <a:ext cx="540000" cy="540000"/>
          </a:xfrm>
          <a:prstGeom prst="rect">
            <a:avLst/>
          </a:prstGeom>
        </p:spPr>
      </p:pic>
      <p:pic>
        <p:nvPicPr>
          <p:cNvPr id="8" name="Graphic 7" descr="Rabbit">
            <a:extLst>
              <a:ext uri="{FF2B5EF4-FFF2-40B4-BE49-F238E27FC236}">
                <a16:creationId xmlns:a16="http://schemas.microsoft.com/office/drawing/2014/main" id="{6EFDA55E-A98D-4D81-9527-7AEA3AD89F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84032" y="3573187"/>
            <a:ext cx="720000" cy="720000"/>
          </a:xfrm>
          <a:prstGeom prst="rect">
            <a:avLst/>
          </a:prstGeom>
        </p:spPr>
      </p:pic>
      <p:pic>
        <p:nvPicPr>
          <p:cNvPr id="9" name="Graphic 8" descr="Rabbit">
            <a:extLst>
              <a:ext uri="{FF2B5EF4-FFF2-40B4-BE49-F238E27FC236}">
                <a16:creationId xmlns:a16="http://schemas.microsoft.com/office/drawing/2014/main" id="{7CEE55A3-6C29-47BE-A477-87C4A93094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07510" y="3268284"/>
            <a:ext cx="1080000" cy="1080000"/>
          </a:xfrm>
          <a:prstGeom prst="rect">
            <a:avLst/>
          </a:prstGeom>
        </p:spPr>
      </p:pic>
      <p:pic>
        <p:nvPicPr>
          <p:cNvPr id="10" name="Graphic 9" descr="Rabbit">
            <a:extLst>
              <a:ext uri="{FF2B5EF4-FFF2-40B4-BE49-F238E27FC236}">
                <a16:creationId xmlns:a16="http://schemas.microsoft.com/office/drawing/2014/main" id="{1BD3ABF8-75F4-416C-996E-243D9B2005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2715" y="2805702"/>
            <a:ext cx="1620000" cy="1620000"/>
          </a:xfrm>
          <a:prstGeom prst="rect">
            <a:avLst/>
          </a:prstGeom>
        </p:spPr>
      </p:pic>
      <p:pic>
        <p:nvPicPr>
          <p:cNvPr id="11" name="Graphic 10" descr="Rabbit">
            <a:extLst>
              <a:ext uri="{FF2B5EF4-FFF2-40B4-BE49-F238E27FC236}">
                <a16:creationId xmlns:a16="http://schemas.microsoft.com/office/drawing/2014/main" id="{ADB64852-2A31-4E4A-AFE6-3720A4B9C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41104" y="2957212"/>
            <a:ext cx="1440000" cy="1440000"/>
          </a:xfrm>
          <a:prstGeom prst="rect">
            <a:avLst/>
          </a:prstGeom>
        </p:spPr>
      </p:pic>
      <p:pic>
        <p:nvPicPr>
          <p:cNvPr id="12" name="Graphic 11" descr="Rabbit">
            <a:extLst>
              <a:ext uri="{FF2B5EF4-FFF2-40B4-BE49-F238E27FC236}">
                <a16:creationId xmlns:a16="http://schemas.microsoft.com/office/drawing/2014/main" id="{ECF794AB-DFB0-43DA-B500-EC0A294E1E4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419245" y="2650866"/>
            <a:ext cx="1800000" cy="18000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9D4DA-71BA-47DD-81EA-F83659CB82AA}"/>
              </a:ext>
            </a:extLst>
          </p:cNvPr>
          <p:cNvCxnSpPr>
            <a:cxnSpLocks/>
          </p:cNvCxnSpPr>
          <p:nvPr/>
        </p:nvCxnSpPr>
        <p:spPr>
          <a:xfrm>
            <a:off x="1533882" y="4499768"/>
            <a:ext cx="39357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7B385C-6723-42AE-8D2A-E5814A48EDBF}"/>
              </a:ext>
            </a:extLst>
          </p:cNvPr>
          <p:cNvSpPr txBox="1"/>
          <p:nvPr/>
        </p:nvSpPr>
        <p:spPr>
          <a:xfrm>
            <a:off x="1408657" y="4130436"/>
            <a:ext cx="92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    20%     30%      40%      50%           60%           70%                80%                  90 %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EE6784-A101-4559-B9FD-BDF3D778FCDE}"/>
              </a:ext>
            </a:extLst>
          </p:cNvPr>
          <p:cNvCxnSpPr>
            <a:cxnSpLocks/>
          </p:cNvCxnSpPr>
          <p:nvPr/>
        </p:nvCxnSpPr>
        <p:spPr>
          <a:xfrm>
            <a:off x="1686277" y="4499768"/>
            <a:ext cx="57357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D44C9-2C5B-4293-A3F9-93B8D237665A}"/>
              </a:ext>
            </a:extLst>
          </p:cNvPr>
          <p:cNvCxnSpPr>
            <a:cxnSpLocks/>
          </p:cNvCxnSpPr>
          <p:nvPr/>
        </p:nvCxnSpPr>
        <p:spPr>
          <a:xfrm>
            <a:off x="2153066" y="4499768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E979F5-4A52-4905-BD10-EC9616083158}"/>
              </a:ext>
            </a:extLst>
          </p:cNvPr>
          <p:cNvCxnSpPr>
            <a:cxnSpLocks/>
          </p:cNvCxnSpPr>
          <p:nvPr/>
        </p:nvCxnSpPr>
        <p:spPr>
          <a:xfrm>
            <a:off x="2844371" y="4501831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C9FEB7-C771-48BF-BD47-A2E5F84DB9D6}"/>
              </a:ext>
            </a:extLst>
          </p:cNvPr>
          <p:cNvCxnSpPr>
            <a:cxnSpLocks/>
          </p:cNvCxnSpPr>
          <p:nvPr/>
        </p:nvCxnSpPr>
        <p:spPr>
          <a:xfrm>
            <a:off x="3621512" y="4499768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503368-76E2-482C-8621-9B451F9194E4}"/>
              </a:ext>
            </a:extLst>
          </p:cNvPr>
          <p:cNvCxnSpPr>
            <a:cxnSpLocks/>
          </p:cNvCxnSpPr>
          <p:nvPr/>
        </p:nvCxnSpPr>
        <p:spPr>
          <a:xfrm>
            <a:off x="4386204" y="4499768"/>
            <a:ext cx="961306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0EDFAF-8941-4515-8B4A-8FF92ED0550F}"/>
              </a:ext>
            </a:extLst>
          </p:cNvPr>
          <p:cNvCxnSpPr>
            <a:cxnSpLocks/>
          </p:cNvCxnSpPr>
          <p:nvPr/>
        </p:nvCxnSpPr>
        <p:spPr>
          <a:xfrm>
            <a:off x="5281177" y="4499768"/>
            <a:ext cx="103580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09A447-9F81-4ABC-AE09-D097BBFF101E}"/>
              </a:ext>
            </a:extLst>
          </p:cNvPr>
          <p:cNvCxnSpPr>
            <a:cxnSpLocks/>
          </p:cNvCxnSpPr>
          <p:nvPr/>
        </p:nvCxnSpPr>
        <p:spPr>
          <a:xfrm>
            <a:off x="6233677" y="4499768"/>
            <a:ext cx="135965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90CF12-EE47-48D1-9698-CFD7E45A757F}"/>
              </a:ext>
            </a:extLst>
          </p:cNvPr>
          <p:cNvCxnSpPr>
            <a:cxnSpLocks/>
          </p:cNvCxnSpPr>
          <p:nvPr/>
        </p:nvCxnSpPr>
        <p:spPr>
          <a:xfrm>
            <a:off x="7494152" y="4501831"/>
            <a:ext cx="140856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A8CD8D77-50D7-4E68-AA28-6DD2E7E88CC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132313" y="2957212"/>
            <a:ext cx="197688" cy="1255372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D696CE8A-5C58-42EF-AA42-DDDE92503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0753" y="1157926"/>
            <a:ext cx="180000" cy="180000"/>
          </a:xfrm>
          <a:prstGeom prst="rect">
            <a:avLst/>
          </a:prstGeom>
        </p:spPr>
      </p:pic>
      <p:pic>
        <p:nvPicPr>
          <p:cNvPr id="59" name="Graphic 58" descr="Rabbit">
            <a:extLst>
              <a:ext uri="{FF2B5EF4-FFF2-40B4-BE49-F238E27FC236}">
                <a16:creationId xmlns:a16="http://schemas.microsoft.com/office/drawing/2014/main" id="{9D66EEC9-9762-4CA9-8D16-188163AF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0924" y="1103620"/>
            <a:ext cx="360000" cy="360000"/>
          </a:xfrm>
          <a:prstGeom prst="rect">
            <a:avLst/>
          </a:prstGeom>
        </p:spPr>
      </p:pic>
      <p:pic>
        <p:nvPicPr>
          <p:cNvPr id="60" name="Graphic 59" descr="Rabbit">
            <a:extLst>
              <a:ext uri="{FF2B5EF4-FFF2-40B4-BE49-F238E27FC236}">
                <a16:creationId xmlns:a16="http://schemas.microsoft.com/office/drawing/2014/main" id="{A175BFB9-5A92-43E8-A928-1CCBFE971E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91512" y="-19435"/>
            <a:ext cx="1260000" cy="1260000"/>
          </a:xfrm>
          <a:prstGeom prst="rect">
            <a:avLst/>
          </a:prstGeom>
        </p:spPr>
      </p:pic>
      <p:pic>
        <p:nvPicPr>
          <p:cNvPr id="61" name="Graphic 60" descr="Rabbit">
            <a:extLst>
              <a:ext uri="{FF2B5EF4-FFF2-40B4-BE49-F238E27FC236}">
                <a16:creationId xmlns:a16="http://schemas.microsoft.com/office/drawing/2014/main" id="{73C3E223-AE6D-4639-98DE-BFBCE6A45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211" y="2349360"/>
            <a:ext cx="900000" cy="900000"/>
          </a:xfrm>
          <a:prstGeom prst="rect">
            <a:avLst/>
          </a:prstGeom>
        </p:spPr>
      </p:pic>
      <p:pic>
        <p:nvPicPr>
          <p:cNvPr id="62" name="Graphic 61" descr="Rabbit">
            <a:extLst>
              <a:ext uri="{FF2B5EF4-FFF2-40B4-BE49-F238E27FC236}">
                <a16:creationId xmlns:a16="http://schemas.microsoft.com/office/drawing/2014/main" id="{1221EC42-D862-497B-8967-01C466C1AF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2612" y="696819"/>
            <a:ext cx="540000" cy="540000"/>
          </a:xfrm>
          <a:prstGeom prst="rect">
            <a:avLst/>
          </a:prstGeom>
        </p:spPr>
      </p:pic>
      <p:pic>
        <p:nvPicPr>
          <p:cNvPr id="63" name="Graphic 62" descr="Rabbit">
            <a:extLst>
              <a:ext uri="{FF2B5EF4-FFF2-40B4-BE49-F238E27FC236}">
                <a16:creationId xmlns:a16="http://schemas.microsoft.com/office/drawing/2014/main" id="{C23258E5-6E2A-4CAC-9C87-DF6F5A2FBE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5877" y="1446797"/>
            <a:ext cx="720000" cy="720000"/>
          </a:xfrm>
          <a:prstGeom prst="rect">
            <a:avLst/>
          </a:prstGeom>
        </p:spPr>
      </p:pic>
      <p:pic>
        <p:nvPicPr>
          <p:cNvPr id="64" name="Graphic 63" descr="Rabbit">
            <a:extLst>
              <a:ext uri="{FF2B5EF4-FFF2-40B4-BE49-F238E27FC236}">
                <a16:creationId xmlns:a16="http://schemas.microsoft.com/office/drawing/2014/main" id="{4BDC7F04-E8EC-43A6-B620-33F8C7AB01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60753" y="-45668"/>
            <a:ext cx="1080000" cy="1080000"/>
          </a:xfrm>
          <a:prstGeom prst="rect">
            <a:avLst/>
          </a:prstGeom>
        </p:spPr>
      </p:pic>
      <p:pic>
        <p:nvPicPr>
          <p:cNvPr id="65" name="Graphic 64" descr="Rabbit">
            <a:extLst>
              <a:ext uri="{FF2B5EF4-FFF2-40B4-BE49-F238E27FC236}">
                <a16:creationId xmlns:a16="http://schemas.microsoft.com/office/drawing/2014/main" id="{E86CB80B-C23B-4434-AF11-34D135EB6D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050" y="966819"/>
            <a:ext cx="1620000" cy="1620000"/>
          </a:xfrm>
          <a:prstGeom prst="rect">
            <a:avLst/>
          </a:prstGeom>
        </p:spPr>
      </p:pic>
      <p:pic>
        <p:nvPicPr>
          <p:cNvPr id="66" name="Graphic 65" descr="Rabbit">
            <a:extLst>
              <a:ext uri="{FF2B5EF4-FFF2-40B4-BE49-F238E27FC236}">
                <a16:creationId xmlns:a16="http://schemas.microsoft.com/office/drawing/2014/main" id="{AFB8DA42-AAE4-4ED8-AAB1-D2F7B65790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95629" y="919066"/>
            <a:ext cx="1440000" cy="1440000"/>
          </a:xfrm>
          <a:prstGeom prst="rect">
            <a:avLst/>
          </a:prstGeom>
        </p:spPr>
      </p:pic>
      <p:pic>
        <p:nvPicPr>
          <p:cNvPr id="67" name="Graphic 66" descr="Rabbit">
            <a:extLst>
              <a:ext uri="{FF2B5EF4-FFF2-40B4-BE49-F238E27FC236}">
                <a16:creationId xmlns:a16="http://schemas.microsoft.com/office/drawing/2014/main" id="{DCB2C995-D455-467F-8D4F-9C9B9A174E4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44371" y="1572001"/>
            <a:ext cx="1800000" cy="1800000"/>
          </a:xfrm>
          <a:prstGeom prst="rect">
            <a:avLst/>
          </a:prstGeom>
        </p:spPr>
      </p:pic>
      <p:pic>
        <p:nvPicPr>
          <p:cNvPr id="87" name="Graphic 86" descr="Rabbit">
            <a:extLst>
              <a:ext uri="{FF2B5EF4-FFF2-40B4-BE49-F238E27FC236}">
                <a16:creationId xmlns:a16="http://schemas.microsoft.com/office/drawing/2014/main" id="{C9D68755-2C31-4646-9266-2AD64E6F0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972" y="5797884"/>
            <a:ext cx="180000" cy="180000"/>
          </a:xfrm>
          <a:prstGeom prst="rect">
            <a:avLst/>
          </a:prstGeom>
        </p:spPr>
      </p:pic>
      <p:pic>
        <p:nvPicPr>
          <p:cNvPr id="88" name="Graphic 87" descr="Rabbit">
            <a:extLst>
              <a:ext uri="{FF2B5EF4-FFF2-40B4-BE49-F238E27FC236}">
                <a16:creationId xmlns:a16="http://schemas.microsoft.com/office/drawing/2014/main" id="{344415D5-2B5C-4498-BBBA-E7919BF1E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6156" y="5643123"/>
            <a:ext cx="360000" cy="360000"/>
          </a:xfrm>
          <a:prstGeom prst="rect">
            <a:avLst/>
          </a:prstGeom>
        </p:spPr>
      </p:pic>
      <p:pic>
        <p:nvPicPr>
          <p:cNvPr id="89" name="Graphic 88" descr="Rabbit">
            <a:extLst>
              <a:ext uri="{FF2B5EF4-FFF2-40B4-BE49-F238E27FC236}">
                <a16:creationId xmlns:a16="http://schemas.microsoft.com/office/drawing/2014/main" id="{4DC2DD97-4A59-4CE9-9ADD-3EA657510C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8130" y="4876696"/>
            <a:ext cx="1260000" cy="1260000"/>
          </a:xfrm>
          <a:prstGeom prst="rect">
            <a:avLst/>
          </a:prstGeom>
        </p:spPr>
      </p:pic>
      <p:pic>
        <p:nvPicPr>
          <p:cNvPr id="90" name="Graphic 89" descr="Rabbit">
            <a:extLst>
              <a:ext uri="{FF2B5EF4-FFF2-40B4-BE49-F238E27FC236}">
                <a16:creationId xmlns:a16="http://schemas.microsoft.com/office/drawing/2014/main" id="{D05EF279-4443-433F-B0A6-1B19DDDBD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20423" y="5187003"/>
            <a:ext cx="900000" cy="900000"/>
          </a:xfrm>
          <a:prstGeom prst="rect">
            <a:avLst/>
          </a:prstGeom>
        </p:spPr>
      </p:pic>
      <p:pic>
        <p:nvPicPr>
          <p:cNvPr id="91" name="Graphic 90" descr="Rabbit">
            <a:extLst>
              <a:ext uri="{FF2B5EF4-FFF2-40B4-BE49-F238E27FC236}">
                <a16:creationId xmlns:a16="http://schemas.microsoft.com/office/drawing/2014/main" id="{AC2F498E-41AA-4A7D-8B51-6BD343953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31977" y="5499198"/>
            <a:ext cx="540000" cy="540000"/>
          </a:xfrm>
          <a:prstGeom prst="rect">
            <a:avLst/>
          </a:prstGeom>
        </p:spPr>
      </p:pic>
      <p:pic>
        <p:nvPicPr>
          <p:cNvPr id="92" name="Graphic 91" descr="Rabbit">
            <a:extLst>
              <a:ext uri="{FF2B5EF4-FFF2-40B4-BE49-F238E27FC236}">
                <a16:creationId xmlns:a16="http://schemas.microsoft.com/office/drawing/2014/main" id="{A2DBD79B-1228-428A-9CC4-179FA7A13E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90332" y="5338487"/>
            <a:ext cx="720000" cy="720000"/>
          </a:xfrm>
          <a:prstGeom prst="rect">
            <a:avLst/>
          </a:prstGeom>
        </p:spPr>
      </p:pic>
      <p:pic>
        <p:nvPicPr>
          <p:cNvPr id="93" name="Graphic 92" descr="Rabbit">
            <a:extLst>
              <a:ext uri="{FF2B5EF4-FFF2-40B4-BE49-F238E27FC236}">
                <a16:creationId xmlns:a16="http://schemas.microsoft.com/office/drawing/2014/main" id="{E7F06A5D-2AB2-48C1-805B-3F2DCBE2E5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13810" y="5033584"/>
            <a:ext cx="1080000" cy="1080000"/>
          </a:xfrm>
          <a:prstGeom prst="rect">
            <a:avLst/>
          </a:prstGeom>
        </p:spPr>
      </p:pic>
      <p:pic>
        <p:nvPicPr>
          <p:cNvPr id="94" name="Graphic 93" descr="Rabbit">
            <a:extLst>
              <a:ext uri="{FF2B5EF4-FFF2-40B4-BE49-F238E27FC236}">
                <a16:creationId xmlns:a16="http://schemas.microsoft.com/office/drawing/2014/main" id="{4AB898F7-BD1B-49BC-A04A-0DC29CE722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99015" y="4571002"/>
            <a:ext cx="1620000" cy="1620000"/>
          </a:xfrm>
          <a:prstGeom prst="rect">
            <a:avLst/>
          </a:prstGeom>
        </p:spPr>
      </p:pic>
      <p:pic>
        <p:nvPicPr>
          <p:cNvPr id="95" name="Graphic 94" descr="Rabbit">
            <a:extLst>
              <a:ext uri="{FF2B5EF4-FFF2-40B4-BE49-F238E27FC236}">
                <a16:creationId xmlns:a16="http://schemas.microsoft.com/office/drawing/2014/main" id="{32986E55-1350-4130-9267-2CAF40A350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47404" y="4722512"/>
            <a:ext cx="1440000" cy="1440000"/>
          </a:xfrm>
          <a:prstGeom prst="rect">
            <a:avLst/>
          </a:prstGeom>
        </p:spPr>
      </p:pic>
      <p:pic>
        <p:nvPicPr>
          <p:cNvPr id="96" name="Graphic 95" descr="Rabbit">
            <a:extLst>
              <a:ext uri="{FF2B5EF4-FFF2-40B4-BE49-F238E27FC236}">
                <a16:creationId xmlns:a16="http://schemas.microsoft.com/office/drawing/2014/main" id="{94441A3F-314B-4DF8-A034-3702E97DB9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025545" y="4479666"/>
            <a:ext cx="1800000" cy="1800000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46F454E-607E-4B0B-9FA5-B29D8BF7A72C}"/>
              </a:ext>
            </a:extLst>
          </p:cNvPr>
          <p:cNvCxnSpPr>
            <a:cxnSpLocks/>
          </p:cNvCxnSpPr>
          <p:nvPr/>
        </p:nvCxnSpPr>
        <p:spPr>
          <a:xfrm>
            <a:off x="1140182" y="6265068"/>
            <a:ext cx="39357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0A9915E-F100-40BC-8B77-8272A56BAFBD}"/>
              </a:ext>
            </a:extLst>
          </p:cNvPr>
          <p:cNvSpPr txBox="1"/>
          <p:nvPr/>
        </p:nvSpPr>
        <p:spPr>
          <a:xfrm>
            <a:off x="1014957" y="5895736"/>
            <a:ext cx="92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    20%     30%      40%      50%           60%           70%                80%                  90 %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73675D7-1571-4D36-A8F2-BBB88544CFC8}"/>
              </a:ext>
            </a:extLst>
          </p:cNvPr>
          <p:cNvCxnSpPr>
            <a:cxnSpLocks/>
          </p:cNvCxnSpPr>
          <p:nvPr/>
        </p:nvCxnSpPr>
        <p:spPr>
          <a:xfrm>
            <a:off x="1292577" y="6265068"/>
            <a:ext cx="57357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1FFDE23-19F5-484B-8501-BB6190BC5BBF}"/>
              </a:ext>
            </a:extLst>
          </p:cNvPr>
          <p:cNvCxnSpPr>
            <a:cxnSpLocks/>
          </p:cNvCxnSpPr>
          <p:nvPr/>
        </p:nvCxnSpPr>
        <p:spPr>
          <a:xfrm>
            <a:off x="1759366" y="6265068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B607869-FCE2-42D7-8DC7-6212B2F9CF33}"/>
              </a:ext>
            </a:extLst>
          </p:cNvPr>
          <p:cNvCxnSpPr>
            <a:cxnSpLocks/>
          </p:cNvCxnSpPr>
          <p:nvPr/>
        </p:nvCxnSpPr>
        <p:spPr>
          <a:xfrm>
            <a:off x="2450671" y="6267131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0C16986-A87A-49BC-A924-327040B25DDD}"/>
              </a:ext>
            </a:extLst>
          </p:cNvPr>
          <p:cNvCxnSpPr>
            <a:cxnSpLocks/>
          </p:cNvCxnSpPr>
          <p:nvPr/>
        </p:nvCxnSpPr>
        <p:spPr>
          <a:xfrm>
            <a:off x="3227812" y="6265068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1FCFE4A-CCBE-475A-99E5-A86E46B6635B}"/>
              </a:ext>
            </a:extLst>
          </p:cNvPr>
          <p:cNvCxnSpPr>
            <a:cxnSpLocks/>
          </p:cNvCxnSpPr>
          <p:nvPr/>
        </p:nvCxnSpPr>
        <p:spPr>
          <a:xfrm>
            <a:off x="3992504" y="6265068"/>
            <a:ext cx="961306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B4ACC67-6A17-4407-9FD9-EE7EDBD9457B}"/>
              </a:ext>
            </a:extLst>
          </p:cNvPr>
          <p:cNvCxnSpPr>
            <a:cxnSpLocks/>
          </p:cNvCxnSpPr>
          <p:nvPr/>
        </p:nvCxnSpPr>
        <p:spPr>
          <a:xfrm>
            <a:off x="4887477" y="6265068"/>
            <a:ext cx="103580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DB2EEFD-13A8-4979-AF5E-389C5EC2624A}"/>
              </a:ext>
            </a:extLst>
          </p:cNvPr>
          <p:cNvCxnSpPr>
            <a:cxnSpLocks/>
          </p:cNvCxnSpPr>
          <p:nvPr/>
        </p:nvCxnSpPr>
        <p:spPr>
          <a:xfrm>
            <a:off x="5839977" y="6265068"/>
            <a:ext cx="135965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AAE6CAF-AD78-40E8-BC1D-40EADFBB3C02}"/>
              </a:ext>
            </a:extLst>
          </p:cNvPr>
          <p:cNvCxnSpPr>
            <a:cxnSpLocks/>
          </p:cNvCxnSpPr>
          <p:nvPr/>
        </p:nvCxnSpPr>
        <p:spPr>
          <a:xfrm>
            <a:off x="7100452" y="6267131"/>
            <a:ext cx="140856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F834F064-8DA2-43B2-8849-94E23F71E34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738613" y="4722512"/>
            <a:ext cx="197688" cy="1255372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F8397C8-072D-46AF-BFFB-30AA6F3A1E7A}"/>
              </a:ext>
            </a:extLst>
          </p:cNvPr>
          <p:cNvCxnSpPr/>
          <p:nvPr/>
        </p:nvCxnSpPr>
        <p:spPr>
          <a:xfrm>
            <a:off x="7270750" y="4921250"/>
            <a:ext cx="346786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E51A155-6112-4837-890B-63D23E53CAF8}"/>
              </a:ext>
            </a:extLst>
          </p:cNvPr>
          <p:cNvSpPr txBox="1"/>
          <p:nvPr/>
        </p:nvSpPr>
        <p:spPr>
          <a:xfrm>
            <a:off x="10774756" y="473658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45cm</a:t>
            </a:r>
          </a:p>
        </p:txBody>
      </p:sp>
    </p:spTree>
    <p:extLst>
      <p:ext uri="{BB962C8B-B14F-4D97-AF65-F5344CB8AC3E}">
        <p14:creationId xmlns:p14="http://schemas.microsoft.com/office/powerpoint/2010/main" val="1204427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645711-9FA4-4262-AD96-C6E02235D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421" y="1912400"/>
            <a:ext cx="821262" cy="721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2E3077-6983-4C46-9B82-187441778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314" y="2497966"/>
            <a:ext cx="683441" cy="612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373390-7AFD-42F7-9485-DC16B86F3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504" y="1968259"/>
            <a:ext cx="1340962" cy="441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66883-713E-4E42-9083-0A18C4607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689" y="1476171"/>
            <a:ext cx="1590869" cy="441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D1AC4A-7653-4594-9364-1CC1D70F2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3421" y="2755194"/>
            <a:ext cx="1489993" cy="479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50BE87-B4B7-4C96-863E-DE3CDF193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8583" y="3401830"/>
            <a:ext cx="190760" cy="22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EF281-4B70-4C3F-BE17-C82C362AC4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694" y="3216241"/>
            <a:ext cx="996061" cy="383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87FE41-9264-4921-97D2-F09EAF7509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3421" y="1476171"/>
            <a:ext cx="928949" cy="43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91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CA04774-0854-4804-A79E-50176BAC8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43" y="2023005"/>
            <a:ext cx="419100" cy="4000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283D7E-414B-4914-8B79-20DA4FB57C07}"/>
              </a:ext>
            </a:extLst>
          </p:cNvPr>
          <p:cNvCxnSpPr>
            <a:cxnSpLocks/>
          </p:cNvCxnSpPr>
          <p:nvPr/>
        </p:nvCxnSpPr>
        <p:spPr>
          <a:xfrm flipH="1">
            <a:off x="565377" y="2211136"/>
            <a:ext cx="2160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6875F0-FDC2-4250-9069-5A8BC54009D1}"/>
              </a:ext>
            </a:extLst>
          </p:cNvPr>
          <p:cNvCxnSpPr>
            <a:cxnSpLocks/>
          </p:cNvCxnSpPr>
          <p:nvPr/>
        </p:nvCxnSpPr>
        <p:spPr>
          <a:xfrm flipV="1">
            <a:off x="1646307" y="1147136"/>
            <a:ext cx="0" cy="21600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6A86861-80C1-4B0A-8E5E-5BA3641CE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415" y="3282840"/>
            <a:ext cx="285750" cy="3048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B89534-F1D1-46E8-8AA9-C9EC941F15C5}"/>
              </a:ext>
            </a:extLst>
          </p:cNvPr>
          <p:cNvCxnSpPr/>
          <p:nvPr/>
        </p:nvCxnSpPr>
        <p:spPr>
          <a:xfrm>
            <a:off x="580908" y="1142948"/>
            <a:ext cx="0" cy="21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3AB5CF-A570-4FD6-9821-C663BAEF1C12}"/>
              </a:ext>
            </a:extLst>
          </p:cNvPr>
          <p:cNvCxnSpPr>
            <a:cxnSpLocks/>
          </p:cNvCxnSpPr>
          <p:nvPr/>
        </p:nvCxnSpPr>
        <p:spPr>
          <a:xfrm flipH="1">
            <a:off x="578110" y="3296117"/>
            <a:ext cx="21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352E4B-173D-4972-AA51-000A0042EC44}"/>
              </a:ext>
            </a:extLst>
          </p:cNvPr>
          <p:cNvSpPr txBox="1"/>
          <p:nvPr/>
        </p:nvSpPr>
        <p:spPr>
          <a:xfrm>
            <a:off x="341821" y="102969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55636-1A29-4834-8FC7-DE8F505D619D}"/>
              </a:ext>
            </a:extLst>
          </p:cNvPr>
          <p:cNvSpPr txBox="1"/>
          <p:nvPr/>
        </p:nvSpPr>
        <p:spPr>
          <a:xfrm>
            <a:off x="2528551" y="324998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E6EB70-BF27-4103-97E1-35F1AE22232D}"/>
              </a:ext>
            </a:extLst>
          </p:cNvPr>
          <p:cNvSpPr txBox="1"/>
          <p:nvPr/>
        </p:nvSpPr>
        <p:spPr>
          <a:xfrm>
            <a:off x="834333" y="2667802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8908C-F6F4-4E8E-8016-B723288146F4}"/>
              </a:ext>
            </a:extLst>
          </p:cNvPr>
          <p:cNvSpPr txBox="1"/>
          <p:nvPr/>
        </p:nvSpPr>
        <p:spPr>
          <a:xfrm>
            <a:off x="2419143" y="1374279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57936-D875-48B1-9F54-D37CB989133B}"/>
              </a:ext>
            </a:extLst>
          </p:cNvPr>
          <p:cNvSpPr txBox="1"/>
          <p:nvPr/>
        </p:nvSpPr>
        <p:spPr>
          <a:xfrm>
            <a:off x="670672" y="3017646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E779F8-7290-4443-9B2A-F2261B4ABCA3}"/>
              </a:ext>
            </a:extLst>
          </p:cNvPr>
          <p:cNvSpPr txBox="1"/>
          <p:nvPr/>
        </p:nvSpPr>
        <p:spPr>
          <a:xfrm>
            <a:off x="1097842" y="2742125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DAB538-FDB2-499C-912A-6B3708C0E3CF}"/>
              </a:ext>
            </a:extLst>
          </p:cNvPr>
          <p:cNvSpPr txBox="1"/>
          <p:nvPr/>
        </p:nvSpPr>
        <p:spPr>
          <a:xfrm>
            <a:off x="1097092" y="2421560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5ADB14-67CA-4ED8-A4A8-D761DF0007B3}"/>
              </a:ext>
            </a:extLst>
          </p:cNvPr>
          <p:cNvSpPr txBox="1"/>
          <p:nvPr/>
        </p:nvSpPr>
        <p:spPr>
          <a:xfrm>
            <a:off x="1380121" y="2362251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3D9F27-1863-4FFA-B9BB-195EADE9C18D}"/>
              </a:ext>
            </a:extLst>
          </p:cNvPr>
          <p:cNvSpPr txBox="1"/>
          <p:nvPr/>
        </p:nvSpPr>
        <p:spPr>
          <a:xfrm>
            <a:off x="1338830" y="2221863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3769F-0C84-4A09-A460-D74E54A0FBF5}"/>
              </a:ext>
            </a:extLst>
          </p:cNvPr>
          <p:cNvSpPr txBox="1"/>
          <p:nvPr/>
        </p:nvSpPr>
        <p:spPr>
          <a:xfrm>
            <a:off x="2130859" y="1567969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2667A-2A97-4163-B0D6-6871343C38E3}"/>
              </a:ext>
            </a:extLst>
          </p:cNvPr>
          <p:cNvSpPr txBox="1"/>
          <p:nvPr/>
        </p:nvSpPr>
        <p:spPr>
          <a:xfrm>
            <a:off x="1936418" y="1702352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B4C95C-11B6-4711-836D-09C562F44013}"/>
              </a:ext>
            </a:extLst>
          </p:cNvPr>
          <p:cNvSpPr txBox="1"/>
          <p:nvPr/>
        </p:nvSpPr>
        <p:spPr>
          <a:xfrm>
            <a:off x="1823056" y="1976371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944BD2-A7CA-441A-912C-E2DE2D03A605}"/>
              </a:ext>
            </a:extLst>
          </p:cNvPr>
          <p:cNvSpPr txBox="1"/>
          <p:nvPr/>
        </p:nvSpPr>
        <p:spPr>
          <a:xfrm>
            <a:off x="1709695" y="1858506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6F6CA3-EF95-45F8-85C8-3C1A5B4E6797}"/>
              </a:ext>
            </a:extLst>
          </p:cNvPr>
          <p:cNvSpPr txBox="1"/>
          <p:nvPr/>
        </p:nvSpPr>
        <p:spPr>
          <a:xfrm>
            <a:off x="2490949" y="1252227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4EE5AD-96E3-42C3-A222-8AC1AD6646D8}"/>
              </a:ext>
            </a:extLst>
          </p:cNvPr>
          <p:cNvSpPr txBox="1"/>
          <p:nvPr/>
        </p:nvSpPr>
        <p:spPr>
          <a:xfrm>
            <a:off x="2499207" y="139111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5ABE2B-00A4-474F-8927-E214244B11D2}"/>
              </a:ext>
            </a:extLst>
          </p:cNvPr>
          <p:cNvSpPr txBox="1"/>
          <p:nvPr/>
        </p:nvSpPr>
        <p:spPr>
          <a:xfrm>
            <a:off x="733471" y="2927127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72EDC1-49A7-4792-9323-C3EA347FB0DF}"/>
              </a:ext>
            </a:extLst>
          </p:cNvPr>
          <p:cNvSpPr txBox="1"/>
          <p:nvPr/>
        </p:nvSpPr>
        <p:spPr>
          <a:xfrm>
            <a:off x="728217" y="3066021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F47BAD3-9255-48E4-8E6F-EDE0F3C04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921" y="2125856"/>
            <a:ext cx="419100" cy="4000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925580-ED44-4E2C-9D02-B040DA4D1BF8}"/>
              </a:ext>
            </a:extLst>
          </p:cNvPr>
          <p:cNvCxnSpPr>
            <a:cxnSpLocks/>
          </p:cNvCxnSpPr>
          <p:nvPr/>
        </p:nvCxnSpPr>
        <p:spPr>
          <a:xfrm flipH="1">
            <a:off x="4150155" y="2313987"/>
            <a:ext cx="2160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B32E19-6E8D-43DD-93C8-FBDB309FD12E}"/>
              </a:ext>
            </a:extLst>
          </p:cNvPr>
          <p:cNvCxnSpPr>
            <a:cxnSpLocks/>
          </p:cNvCxnSpPr>
          <p:nvPr/>
        </p:nvCxnSpPr>
        <p:spPr>
          <a:xfrm flipV="1">
            <a:off x="5231085" y="1249987"/>
            <a:ext cx="0" cy="21600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2A674AA5-3F98-49B2-BECB-77A69F0D5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193" y="3385691"/>
            <a:ext cx="285750" cy="3048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A3D972-BB33-441A-AAB3-3B621AFF26EA}"/>
              </a:ext>
            </a:extLst>
          </p:cNvPr>
          <p:cNvCxnSpPr/>
          <p:nvPr/>
        </p:nvCxnSpPr>
        <p:spPr>
          <a:xfrm>
            <a:off x="4165686" y="1245799"/>
            <a:ext cx="0" cy="21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187041-21CC-4CAE-8BC4-F57E6CF5CBE3}"/>
              </a:ext>
            </a:extLst>
          </p:cNvPr>
          <p:cNvCxnSpPr>
            <a:cxnSpLocks/>
          </p:cNvCxnSpPr>
          <p:nvPr/>
        </p:nvCxnSpPr>
        <p:spPr>
          <a:xfrm flipH="1">
            <a:off x="4162888" y="3398968"/>
            <a:ext cx="21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310FC86-837F-42AD-83CE-832BBB5B2937}"/>
              </a:ext>
            </a:extLst>
          </p:cNvPr>
          <p:cNvSpPr txBox="1"/>
          <p:nvPr/>
        </p:nvSpPr>
        <p:spPr>
          <a:xfrm>
            <a:off x="3926599" y="11325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04C336-33DB-492E-A58E-78A24876CAED}"/>
              </a:ext>
            </a:extLst>
          </p:cNvPr>
          <p:cNvSpPr txBox="1"/>
          <p:nvPr/>
        </p:nvSpPr>
        <p:spPr>
          <a:xfrm>
            <a:off x="6113329" y="335283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18BAF1-F8D9-4D76-8D93-93950FAF1A31}"/>
              </a:ext>
            </a:extLst>
          </p:cNvPr>
          <p:cNvSpPr txBox="1"/>
          <p:nvPr/>
        </p:nvSpPr>
        <p:spPr>
          <a:xfrm>
            <a:off x="4585776" y="169859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3F79F4-5E8F-4B51-9182-ADD68D1B0088}"/>
              </a:ext>
            </a:extLst>
          </p:cNvPr>
          <p:cNvSpPr txBox="1"/>
          <p:nvPr/>
        </p:nvSpPr>
        <p:spPr>
          <a:xfrm>
            <a:off x="5301229" y="236900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2B2F32-F9C7-46A3-B07C-A26C8786A481}"/>
              </a:ext>
            </a:extLst>
          </p:cNvPr>
          <p:cNvSpPr txBox="1"/>
          <p:nvPr/>
        </p:nvSpPr>
        <p:spPr>
          <a:xfrm>
            <a:off x="4232928" y="1251157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3BD3D7-83CA-413F-8764-5FFB0E75D103}"/>
              </a:ext>
            </a:extLst>
          </p:cNvPr>
          <p:cNvSpPr txBox="1"/>
          <p:nvPr/>
        </p:nvSpPr>
        <p:spPr>
          <a:xfrm>
            <a:off x="4542982" y="1439593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203E4F-9C60-4D34-82EC-AC844A1C3274}"/>
              </a:ext>
            </a:extLst>
          </p:cNvPr>
          <p:cNvSpPr txBox="1"/>
          <p:nvPr/>
        </p:nvSpPr>
        <p:spPr>
          <a:xfrm>
            <a:off x="4934119" y="1853251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A6D0D2-1744-44E5-A63B-A113A81F42E4}"/>
              </a:ext>
            </a:extLst>
          </p:cNvPr>
          <p:cNvSpPr txBox="1"/>
          <p:nvPr/>
        </p:nvSpPr>
        <p:spPr>
          <a:xfrm>
            <a:off x="4798235" y="1690339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02EB40-9BD1-4D6F-8771-BC8D838D86FE}"/>
              </a:ext>
            </a:extLst>
          </p:cNvPr>
          <p:cNvSpPr txBox="1"/>
          <p:nvPr/>
        </p:nvSpPr>
        <p:spPr>
          <a:xfrm>
            <a:off x="5049732" y="2108502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2C55B3-92B5-4F11-88E9-DB98B777EEBE}"/>
              </a:ext>
            </a:extLst>
          </p:cNvPr>
          <p:cNvSpPr txBox="1"/>
          <p:nvPr/>
        </p:nvSpPr>
        <p:spPr>
          <a:xfrm>
            <a:off x="5787708" y="2666301"/>
            <a:ext cx="1761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C2D5CC-FF11-4D74-85D1-F4ADB9E62DD7}"/>
              </a:ext>
            </a:extLst>
          </p:cNvPr>
          <p:cNvSpPr txBox="1"/>
          <p:nvPr/>
        </p:nvSpPr>
        <p:spPr>
          <a:xfrm>
            <a:off x="5426603" y="2579965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A115E5-4F31-458A-94CE-0DFED7E8993F}"/>
              </a:ext>
            </a:extLst>
          </p:cNvPr>
          <p:cNvSpPr txBox="1"/>
          <p:nvPr/>
        </p:nvSpPr>
        <p:spPr>
          <a:xfrm>
            <a:off x="6051968" y="2957587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F00AF1-967A-48F8-B96D-8D607C2A9669}"/>
              </a:ext>
            </a:extLst>
          </p:cNvPr>
          <p:cNvSpPr txBox="1"/>
          <p:nvPr/>
        </p:nvSpPr>
        <p:spPr>
          <a:xfrm>
            <a:off x="5902572" y="3091970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31FF85-84D8-4937-B0F0-EB496AF69A1D}"/>
              </a:ext>
            </a:extLst>
          </p:cNvPr>
          <p:cNvSpPr txBox="1"/>
          <p:nvPr/>
        </p:nvSpPr>
        <p:spPr>
          <a:xfrm>
            <a:off x="6273173" y="5840745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8D4631-344A-40F0-991C-2EFDBEA02CCC}"/>
              </a:ext>
            </a:extLst>
          </p:cNvPr>
          <p:cNvSpPr txBox="1"/>
          <p:nvPr/>
        </p:nvSpPr>
        <p:spPr>
          <a:xfrm>
            <a:off x="6267919" y="5979639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16686C-353C-48D2-95D6-E5CA9D933D76}"/>
              </a:ext>
            </a:extLst>
          </p:cNvPr>
          <p:cNvSpPr txBox="1"/>
          <p:nvPr/>
        </p:nvSpPr>
        <p:spPr>
          <a:xfrm>
            <a:off x="4269450" y="106229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7FC157-56A2-46E0-81DC-6D5FFA4D6BD7}"/>
              </a:ext>
            </a:extLst>
          </p:cNvPr>
          <p:cNvSpPr txBox="1"/>
          <p:nvPr/>
        </p:nvSpPr>
        <p:spPr>
          <a:xfrm>
            <a:off x="4277708" y="1201182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B2C910-5283-4E88-BE68-5CAEF6A6FF98}"/>
              </a:ext>
            </a:extLst>
          </p:cNvPr>
          <p:cNvSpPr txBox="1"/>
          <p:nvPr/>
        </p:nvSpPr>
        <p:spPr>
          <a:xfrm>
            <a:off x="6174076" y="2975925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B3E4E9-197E-4ACE-97BA-174EAD43B00C}"/>
              </a:ext>
            </a:extLst>
          </p:cNvPr>
          <p:cNvSpPr txBox="1"/>
          <p:nvPr/>
        </p:nvSpPr>
        <p:spPr>
          <a:xfrm>
            <a:off x="6168822" y="311481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x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7EC43F0-C036-444F-8FE2-7ED1290F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638" y="2233212"/>
            <a:ext cx="419100" cy="4000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A8C7533-966E-4D7C-B441-DDA26592266D}"/>
              </a:ext>
            </a:extLst>
          </p:cNvPr>
          <p:cNvCxnSpPr>
            <a:cxnSpLocks/>
          </p:cNvCxnSpPr>
          <p:nvPr/>
        </p:nvCxnSpPr>
        <p:spPr>
          <a:xfrm flipH="1">
            <a:off x="8180872" y="2421343"/>
            <a:ext cx="2160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4EEAAF4-50D7-42F9-9CBF-503A72ED776C}"/>
              </a:ext>
            </a:extLst>
          </p:cNvPr>
          <p:cNvCxnSpPr>
            <a:cxnSpLocks/>
          </p:cNvCxnSpPr>
          <p:nvPr/>
        </p:nvCxnSpPr>
        <p:spPr>
          <a:xfrm flipV="1">
            <a:off x="9261802" y="1357343"/>
            <a:ext cx="0" cy="21600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C154A2B4-E706-4E86-9D9E-0A429FB88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910" y="3493047"/>
            <a:ext cx="285750" cy="30480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4D4D0A-DD79-4510-B94D-E59B86EE775A}"/>
              </a:ext>
            </a:extLst>
          </p:cNvPr>
          <p:cNvCxnSpPr/>
          <p:nvPr/>
        </p:nvCxnSpPr>
        <p:spPr>
          <a:xfrm>
            <a:off x="8196403" y="1353155"/>
            <a:ext cx="0" cy="21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036BB05-57DF-4D5D-9331-4570F26A826F}"/>
              </a:ext>
            </a:extLst>
          </p:cNvPr>
          <p:cNvCxnSpPr>
            <a:cxnSpLocks/>
          </p:cNvCxnSpPr>
          <p:nvPr/>
        </p:nvCxnSpPr>
        <p:spPr>
          <a:xfrm flipH="1">
            <a:off x="8193605" y="3506324"/>
            <a:ext cx="21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A95B012-8E97-4688-BEE7-8043A64B7684}"/>
              </a:ext>
            </a:extLst>
          </p:cNvPr>
          <p:cNvSpPr txBox="1"/>
          <p:nvPr/>
        </p:nvSpPr>
        <p:spPr>
          <a:xfrm>
            <a:off x="7957316" y="123990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6A1DB0-CF13-4E8D-88BF-B4B2FC52157A}"/>
              </a:ext>
            </a:extLst>
          </p:cNvPr>
          <p:cNvSpPr txBox="1"/>
          <p:nvPr/>
        </p:nvSpPr>
        <p:spPr>
          <a:xfrm>
            <a:off x="10144046" y="34601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FDCF7A-FFA0-4718-A198-E0D45FF6B1AF}"/>
              </a:ext>
            </a:extLst>
          </p:cNvPr>
          <p:cNvSpPr txBox="1"/>
          <p:nvPr/>
        </p:nvSpPr>
        <p:spPr>
          <a:xfrm>
            <a:off x="8386767" y="2909540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F9DD77-5366-470E-8206-4689728CB620}"/>
              </a:ext>
            </a:extLst>
          </p:cNvPr>
          <p:cNvSpPr txBox="1"/>
          <p:nvPr/>
        </p:nvSpPr>
        <p:spPr>
          <a:xfrm>
            <a:off x="9602212" y="216555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DC2DFE-2455-4343-A4AF-D8214F296EF6}"/>
              </a:ext>
            </a:extLst>
          </p:cNvPr>
          <p:cNvSpPr txBox="1"/>
          <p:nvPr/>
        </p:nvSpPr>
        <p:spPr>
          <a:xfrm>
            <a:off x="8304184" y="1926071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DF568C-18FA-4F6E-8990-E315C35440FF}"/>
              </a:ext>
            </a:extLst>
          </p:cNvPr>
          <p:cNvSpPr txBox="1"/>
          <p:nvPr/>
        </p:nvSpPr>
        <p:spPr>
          <a:xfrm>
            <a:off x="8573699" y="1546949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1C9A96D-575E-42A9-A5E3-E0B1781FE531}"/>
              </a:ext>
            </a:extLst>
          </p:cNvPr>
          <p:cNvSpPr txBox="1"/>
          <p:nvPr/>
        </p:nvSpPr>
        <p:spPr>
          <a:xfrm>
            <a:off x="8712588" y="1838987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296650-4CD8-4BA5-85FE-121B2F0A550C}"/>
              </a:ext>
            </a:extLst>
          </p:cNvPr>
          <p:cNvSpPr txBox="1"/>
          <p:nvPr/>
        </p:nvSpPr>
        <p:spPr>
          <a:xfrm>
            <a:off x="8964085" y="2752635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00F8677-C2E3-4635-9E26-CB57DE8FCF83}"/>
              </a:ext>
            </a:extLst>
          </p:cNvPr>
          <p:cNvSpPr txBox="1"/>
          <p:nvPr/>
        </p:nvSpPr>
        <p:spPr>
          <a:xfrm>
            <a:off x="9080449" y="221585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9EDDC31-132D-4248-9E97-186E64FBDE6B}"/>
              </a:ext>
            </a:extLst>
          </p:cNvPr>
          <p:cNvSpPr txBox="1"/>
          <p:nvPr/>
        </p:nvSpPr>
        <p:spPr>
          <a:xfrm>
            <a:off x="10048151" y="2692577"/>
            <a:ext cx="1761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3A81E6-147A-49D0-A142-221267119245}"/>
              </a:ext>
            </a:extLst>
          </p:cNvPr>
          <p:cNvSpPr txBox="1"/>
          <p:nvPr/>
        </p:nvSpPr>
        <p:spPr>
          <a:xfrm>
            <a:off x="9452815" y="156571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0A0FD3-56F3-4BB7-8606-230E4986AE6D}"/>
              </a:ext>
            </a:extLst>
          </p:cNvPr>
          <p:cNvSpPr txBox="1"/>
          <p:nvPr/>
        </p:nvSpPr>
        <p:spPr>
          <a:xfrm>
            <a:off x="9614224" y="293881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CD2BDA-0338-49B2-95E9-9E76AA2B79EC}"/>
              </a:ext>
            </a:extLst>
          </p:cNvPr>
          <p:cNvSpPr txBox="1"/>
          <p:nvPr/>
        </p:nvSpPr>
        <p:spPr>
          <a:xfrm>
            <a:off x="10122475" y="203267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B3865A1-B9BA-4E4F-85E1-9325828220BC}"/>
              </a:ext>
            </a:extLst>
          </p:cNvPr>
          <p:cNvSpPr txBox="1"/>
          <p:nvPr/>
        </p:nvSpPr>
        <p:spPr>
          <a:xfrm>
            <a:off x="8300167" y="116964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E039A8-E807-4D43-8616-16D05F3F70B6}"/>
              </a:ext>
            </a:extLst>
          </p:cNvPr>
          <p:cNvSpPr txBox="1"/>
          <p:nvPr/>
        </p:nvSpPr>
        <p:spPr>
          <a:xfrm>
            <a:off x="8308425" y="1308538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81038E-A5D0-4CFB-8465-65032D5CB8C9}"/>
              </a:ext>
            </a:extLst>
          </p:cNvPr>
          <p:cNvSpPr txBox="1"/>
          <p:nvPr/>
        </p:nvSpPr>
        <p:spPr>
          <a:xfrm>
            <a:off x="10204793" y="3083281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C71BBC-FEBE-4AD3-AA3B-41CFC3452F1C}"/>
              </a:ext>
            </a:extLst>
          </p:cNvPr>
          <p:cNvSpPr txBox="1"/>
          <p:nvPr/>
        </p:nvSpPr>
        <p:spPr>
          <a:xfrm>
            <a:off x="10199539" y="3222175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191A17-FDAB-4E18-B4FC-1A6AFE95E819}"/>
              </a:ext>
            </a:extLst>
          </p:cNvPr>
          <p:cNvSpPr txBox="1"/>
          <p:nvPr/>
        </p:nvSpPr>
        <p:spPr>
          <a:xfrm>
            <a:off x="10170257" y="119742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C1008D4-6E84-48A2-B4E4-2CC2443C839E}"/>
              </a:ext>
            </a:extLst>
          </p:cNvPr>
          <p:cNvSpPr txBox="1"/>
          <p:nvPr/>
        </p:nvSpPr>
        <p:spPr>
          <a:xfrm>
            <a:off x="10178515" y="1336315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A247A9-8293-441B-BD70-18D14F2A9E63}"/>
              </a:ext>
            </a:extLst>
          </p:cNvPr>
          <p:cNvSpPr txBox="1"/>
          <p:nvPr/>
        </p:nvSpPr>
        <p:spPr>
          <a:xfrm>
            <a:off x="8196567" y="3079527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E7D909-1B4C-4BBA-8174-0B152C9DC7E3}"/>
              </a:ext>
            </a:extLst>
          </p:cNvPr>
          <p:cNvSpPr txBox="1"/>
          <p:nvPr/>
        </p:nvSpPr>
        <p:spPr>
          <a:xfrm>
            <a:off x="8191313" y="3218421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</p:spTree>
    <p:extLst>
      <p:ext uri="{BB962C8B-B14F-4D97-AF65-F5344CB8AC3E}">
        <p14:creationId xmlns:p14="http://schemas.microsoft.com/office/powerpoint/2010/main" val="409914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EF2B8C-2C22-4C1F-8C42-25B14C786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37" y="1538287"/>
            <a:ext cx="14573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0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008010-6466-4AD0-9ABA-64FC9A24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60" y="1043905"/>
            <a:ext cx="5048250" cy="28575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BBA2B7-A36F-4E7F-87DD-82A60A11E0F9}"/>
              </a:ext>
            </a:extLst>
          </p:cNvPr>
          <p:cNvSpPr/>
          <p:nvPr/>
        </p:nvSpPr>
        <p:spPr>
          <a:xfrm>
            <a:off x="3827307" y="4207079"/>
            <a:ext cx="144743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Expensive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EA8FA7-7DFA-4040-B838-D258452325F8}"/>
              </a:ext>
            </a:extLst>
          </p:cNvPr>
          <p:cNvSpPr/>
          <p:nvPr/>
        </p:nvSpPr>
        <p:spPr>
          <a:xfrm>
            <a:off x="5948258" y="4237838"/>
            <a:ext cx="188938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mortality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B0A3D0-D328-429C-9A3D-D20B39C69207}"/>
              </a:ext>
            </a:extLst>
          </p:cNvPr>
          <p:cNvCxnSpPr/>
          <p:nvPr/>
        </p:nvCxnSpPr>
        <p:spPr>
          <a:xfrm flipH="1">
            <a:off x="4551023" y="3334624"/>
            <a:ext cx="1191237" cy="8724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DCDCEA-4A14-460D-9B0C-222617AB5DC0}"/>
              </a:ext>
            </a:extLst>
          </p:cNvPr>
          <p:cNvCxnSpPr>
            <a:cxnSpLocks/>
          </p:cNvCxnSpPr>
          <p:nvPr/>
        </p:nvCxnSpPr>
        <p:spPr>
          <a:xfrm>
            <a:off x="5701712" y="3365383"/>
            <a:ext cx="1191237" cy="8724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5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D06C8-B2D4-4824-AC63-96D9C34963D6}"/>
              </a:ext>
            </a:extLst>
          </p:cNvPr>
          <p:cNvCxnSpPr>
            <a:cxnSpLocks/>
          </p:cNvCxnSpPr>
          <p:nvPr/>
        </p:nvCxnSpPr>
        <p:spPr>
          <a:xfrm>
            <a:off x="7276433" y="3678057"/>
            <a:ext cx="0" cy="51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E7D384-0702-431C-A21F-9DE0EBB30294}"/>
              </a:ext>
            </a:extLst>
          </p:cNvPr>
          <p:cNvCxnSpPr>
            <a:cxnSpLocks/>
          </p:cNvCxnSpPr>
          <p:nvPr/>
        </p:nvCxnSpPr>
        <p:spPr>
          <a:xfrm>
            <a:off x="6692233" y="3776482"/>
            <a:ext cx="0" cy="4000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66DAAC-602D-4368-9198-14CF221AD21A}"/>
              </a:ext>
            </a:extLst>
          </p:cNvPr>
          <p:cNvCxnSpPr>
            <a:cxnSpLocks/>
          </p:cNvCxnSpPr>
          <p:nvPr/>
        </p:nvCxnSpPr>
        <p:spPr>
          <a:xfrm>
            <a:off x="5758783" y="3854270"/>
            <a:ext cx="0" cy="3460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0B5DA8-58EC-4F2D-9E22-9A53B5664D4F}"/>
              </a:ext>
            </a:extLst>
          </p:cNvPr>
          <p:cNvCxnSpPr>
            <a:cxnSpLocks/>
          </p:cNvCxnSpPr>
          <p:nvPr/>
        </p:nvCxnSpPr>
        <p:spPr>
          <a:xfrm flipH="1">
            <a:off x="5322220" y="3944757"/>
            <a:ext cx="0" cy="287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62B4F3-F999-4E32-9E9D-49CF5877B9A6}"/>
              </a:ext>
            </a:extLst>
          </p:cNvPr>
          <p:cNvCxnSpPr/>
          <p:nvPr/>
        </p:nvCxnSpPr>
        <p:spPr>
          <a:xfrm>
            <a:off x="4371970" y="4030482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34B00A-D606-42E1-8F25-B448AAEE3FD5}"/>
              </a:ext>
            </a:extLst>
          </p:cNvPr>
          <p:cNvCxnSpPr>
            <a:cxnSpLocks/>
          </p:cNvCxnSpPr>
          <p:nvPr/>
        </p:nvCxnSpPr>
        <p:spPr>
          <a:xfrm flipH="1">
            <a:off x="4021725" y="4201018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A669ED-AFDF-40AE-9AA8-C4038EAA37FF}"/>
              </a:ext>
            </a:extLst>
          </p:cNvPr>
          <p:cNvSpPr txBox="1"/>
          <p:nvPr/>
        </p:nvSpPr>
        <p:spPr>
          <a:xfrm>
            <a:off x="4814713" y="4441857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of study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7684B8-0974-472E-88F9-89199C46FD54}"/>
              </a:ext>
            </a:extLst>
          </p:cNvPr>
          <p:cNvSpPr/>
          <p:nvPr/>
        </p:nvSpPr>
        <p:spPr>
          <a:xfrm>
            <a:off x="4338477" y="416010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E0C64E-92DD-41D3-9EB1-27427798A130}"/>
              </a:ext>
            </a:extLst>
          </p:cNvPr>
          <p:cNvCxnSpPr/>
          <p:nvPr/>
        </p:nvCxnSpPr>
        <p:spPr>
          <a:xfrm>
            <a:off x="4743450" y="416276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93023E-9741-4F7B-BD54-12AE291C3CD4}"/>
              </a:ext>
            </a:extLst>
          </p:cNvPr>
          <p:cNvCxnSpPr/>
          <p:nvPr/>
        </p:nvCxnSpPr>
        <p:spPr>
          <a:xfrm>
            <a:off x="5461397" y="416276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0CAA14-1B9B-41B8-A423-280CB8F705A9}"/>
              </a:ext>
            </a:extLst>
          </p:cNvPr>
          <p:cNvCxnSpPr/>
          <p:nvPr/>
        </p:nvCxnSpPr>
        <p:spPr>
          <a:xfrm>
            <a:off x="6181725" y="416276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804E6F-D3BE-4F1F-8D68-479ACB2BAB27}"/>
              </a:ext>
            </a:extLst>
          </p:cNvPr>
          <p:cNvCxnSpPr/>
          <p:nvPr/>
        </p:nvCxnSpPr>
        <p:spPr>
          <a:xfrm>
            <a:off x="6902053" y="416276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6F0ABC-7A2D-4563-9AF6-E5B42A725656}"/>
              </a:ext>
            </a:extLst>
          </p:cNvPr>
          <p:cNvCxnSpPr/>
          <p:nvPr/>
        </p:nvCxnSpPr>
        <p:spPr>
          <a:xfrm>
            <a:off x="7622379" y="4166341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062E769-6E57-4B5C-B8B3-518B82C9F8C9}"/>
              </a:ext>
            </a:extLst>
          </p:cNvPr>
          <p:cNvSpPr/>
          <p:nvPr/>
        </p:nvSpPr>
        <p:spPr>
          <a:xfrm>
            <a:off x="5287808" y="416010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E045BF-DE16-420A-AB86-D34E0ADEABE3}"/>
              </a:ext>
            </a:extLst>
          </p:cNvPr>
          <p:cNvSpPr/>
          <p:nvPr/>
        </p:nvSpPr>
        <p:spPr>
          <a:xfrm>
            <a:off x="5722777" y="416010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984662-E3A9-4AB4-A9E3-8E5491EC696B}"/>
              </a:ext>
            </a:extLst>
          </p:cNvPr>
          <p:cNvSpPr/>
          <p:nvPr/>
        </p:nvSpPr>
        <p:spPr>
          <a:xfrm>
            <a:off x="6659402" y="415375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D42D71-AA29-4FE5-9CF2-2D7F773C0B91}"/>
              </a:ext>
            </a:extLst>
          </p:cNvPr>
          <p:cNvSpPr/>
          <p:nvPr/>
        </p:nvSpPr>
        <p:spPr>
          <a:xfrm>
            <a:off x="7240427" y="415375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19246C-DBC1-47E6-8D65-04F6E1510AF3}"/>
              </a:ext>
            </a:extLst>
          </p:cNvPr>
          <p:cNvSpPr/>
          <p:nvPr/>
        </p:nvSpPr>
        <p:spPr>
          <a:xfrm>
            <a:off x="4174397" y="4177093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1A1C87-CB3B-4483-87CA-BFE9FD046834}"/>
              </a:ext>
            </a:extLst>
          </p:cNvPr>
          <p:cNvSpPr/>
          <p:nvPr/>
        </p:nvSpPr>
        <p:spPr>
          <a:xfrm>
            <a:off x="3878320" y="4873174"/>
            <a:ext cx="42608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0                  1                   2                  3                  4                   5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2F0877-2FD9-456F-B518-0A5E974CFE9B}"/>
              </a:ext>
            </a:extLst>
          </p:cNvPr>
          <p:cNvSpPr/>
          <p:nvPr/>
        </p:nvSpPr>
        <p:spPr>
          <a:xfrm>
            <a:off x="5743171" y="3857625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x=2.6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1CD350-5D7F-4A45-ADB6-06DA7D290CD0}"/>
              </a:ext>
            </a:extLst>
          </p:cNvPr>
          <p:cNvCxnSpPr>
            <a:cxnSpLocks/>
          </p:cNvCxnSpPr>
          <p:nvPr/>
        </p:nvCxnSpPr>
        <p:spPr>
          <a:xfrm flipV="1">
            <a:off x="5873393" y="4059854"/>
            <a:ext cx="0" cy="288000"/>
          </a:xfrm>
          <a:prstGeom prst="line">
            <a:avLst/>
          </a:prstGeom>
          <a:ln w="38100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3AA7F2E-D8F3-4217-A9BE-D93EC0CA22E4}"/>
              </a:ext>
            </a:extLst>
          </p:cNvPr>
          <p:cNvGrpSpPr/>
          <p:nvPr/>
        </p:nvGrpSpPr>
        <p:grpSpPr>
          <a:xfrm>
            <a:off x="4370389" y="3977823"/>
            <a:ext cx="1503760" cy="72000"/>
            <a:chOff x="4301728" y="4646342"/>
            <a:chExt cx="1486695" cy="7438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D1C155-5958-47F9-807A-A77725906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1F29B2-09CB-4164-85D0-AA9A63F38C02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3A9057-D0E6-4E28-8C3C-3FDC98543C72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401B6F-F6D7-4A57-B774-A8BFEA5176A4}"/>
              </a:ext>
            </a:extLst>
          </p:cNvPr>
          <p:cNvGrpSpPr/>
          <p:nvPr/>
        </p:nvGrpSpPr>
        <p:grpSpPr>
          <a:xfrm>
            <a:off x="5301853" y="3890909"/>
            <a:ext cx="567533" cy="76763"/>
            <a:chOff x="5216128" y="4559427"/>
            <a:chExt cx="567533" cy="7676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BEE6070-FCC4-45C9-A7B6-4D7D02077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6128" y="4594954"/>
              <a:ext cx="567174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199824A-D797-4391-942E-A09348B4A222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B0CB378-4AFB-4B42-B8AF-10B7EEF73B20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DCED9F-55F8-43F8-8AE7-90C4AD072A51}"/>
              </a:ext>
            </a:extLst>
          </p:cNvPr>
          <p:cNvGrpSpPr/>
          <p:nvPr/>
        </p:nvGrpSpPr>
        <p:grpSpPr>
          <a:xfrm>
            <a:off x="5753100" y="3807573"/>
            <a:ext cx="115095" cy="72000"/>
            <a:chOff x="5697140" y="4476091"/>
            <a:chExt cx="85330" cy="7438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E0746F-418F-40B2-84BA-28D005D74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8CC277-6B94-4110-8F1F-3DC8BA9C2A2D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2E6EE17-9198-4E91-9109-68480EDC5C56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03ADA57-5BCD-4269-B607-1A5D3041EFA5}"/>
              </a:ext>
            </a:extLst>
          </p:cNvPr>
          <p:cNvGrpSpPr/>
          <p:nvPr/>
        </p:nvGrpSpPr>
        <p:grpSpPr>
          <a:xfrm>
            <a:off x="5867400" y="3721846"/>
            <a:ext cx="830263" cy="72000"/>
            <a:chOff x="5781675" y="4390364"/>
            <a:chExt cx="835819" cy="7319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C0A773-741C-4454-95F7-8A959DD8A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chemeClr val="accent6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FA783B-BD4B-4158-B064-0E878BD3FF09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FD4D38-A214-4238-AA25-EF44D3F3A9CD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3795B0-4A05-4619-93B0-DD4BDFB4A512}"/>
              </a:ext>
            </a:extLst>
          </p:cNvPr>
          <p:cNvGrpSpPr/>
          <p:nvPr/>
        </p:nvGrpSpPr>
        <p:grpSpPr>
          <a:xfrm>
            <a:off x="5866211" y="3634933"/>
            <a:ext cx="1414064" cy="76760"/>
            <a:chOff x="5780486" y="4303451"/>
            <a:chExt cx="1381123" cy="767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ED8B3A1-7A26-4A99-92AF-9BF294A4DC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0486" y="4341356"/>
              <a:ext cx="1381123" cy="0"/>
            </a:xfrm>
            <a:prstGeom prst="line">
              <a:avLst/>
            </a:prstGeom>
            <a:ln w="19050">
              <a:solidFill>
                <a:srgbClr val="C1DFA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8C3A586-EAE0-442E-ABBC-505604D0A7A2}"/>
                </a:ext>
              </a:extLst>
            </p:cNvPr>
            <p:cNvCxnSpPr/>
            <p:nvPr/>
          </p:nvCxnSpPr>
          <p:spPr>
            <a:xfrm>
              <a:off x="5782470" y="4308211"/>
              <a:ext cx="0" cy="72000"/>
            </a:xfrm>
            <a:prstGeom prst="line">
              <a:avLst/>
            </a:prstGeom>
            <a:ln w="19050">
              <a:solidFill>
                <a:srgbClr val="C1D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2C95851-9DA9-4ED6-84CF-8F888A95EAE0}"/>
                </a:ext>
              </a:extLst>
            </p:cNvPr>
            <p:cNvCxnSpPr/>
            <p:nvPr/>
          </p:nvCxnSpPr>
          <p:spPr>
            <a:xfrm>
              <a:off x="7158833" y="4303451"/>
              <a:ext cx="0" cy="72000"/>
            </a:xfrm>
            <a:prstGeom prst="line">
              <a:avLst/>
            </a:prstGeom>
            <a:ln w="19050">
              <a:solidFill>
                <a:srgbClr val="C1D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FFD36C-694A-4B55-B281-031ECD483FD2}"/>
              </a:ext>
            </a:extLst>
          </p:cNvPr>
          <p:cNvCxnSpPr/>
          <p:nvPr/>
        </p:nvCxnSpPr>
        <p:spPr>
          <a:xfrm>
            <a:off x="4016375" y="416911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8370DC-744A-4402-8790-F8C38149A4EE}"/>
                  </a:ext>
                </a:extLst>
              </p:cNvPr>
              <p:cNvSpPr txBox="1"/>
              <p:nvPr/>
            </p:nvSpPr>
            <p:spPr>
              <a:xfrm>
                <a:off x="2418302" y="2259107"/>
                <a:ext cx="1579791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8370DC-744A-4402-8790-F8C38149A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302" y="2259107"/>
                <a:ext cx="1579791" cy="555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7BACB0F7-B98A-4752-A824-EC4E73B87A15}"/>
              </a:ext>
            </a:extLst>
          </p:cNvPr>
          <p:cNvSpPr/>
          <p:nvPr/>
        </p:nvSpPr>
        <p:spPr>
          <a:xfrm>
            <a:off x="7213255" y="35632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1.9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219E4C2-5276-444D-84AC-5D9F207D9DD4}"/>
              </a:ext>
            </a:extLst>
          </p:cNvPr>
          <p:cNvSpPr/>
          <p:nvPr/>
        </p:nvSpPr>
        <p:spPr>
          <a:xfrm>
            <a:off x="5488436" y="373141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-0.2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B20779-CA77-483B-B998-4AEE07CFDE75}"/>
              </a:ext>
            </a:extLst>
          </p:cNvPr>
          <p:cNvSpPr/>
          <p:nvPr/>
        </p:nvSpPr>
        <p:spPr>
          <a:xfrm>
            <a:off x="4098247" y="3903760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-2.1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9E26E1-DA45-4626-9168-67A7B64ADF64}"/>
              </a:ext>
            </a:extLst>
          </p:cNvPr>
          <p:cNvSpPr/>
          <p:nvPr/>
        </p:nvSpPr>
        <p:spPr>
          <a:xfrm>
            <a:off x="6622705" y="364579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1.2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2537BF-AB75-482D-8F37-A124994F8D9E}"/>
              </a:ext>
            </a:extLst>
          </p:cNvPr>
          <p:cNvSpPr/>
          <p:nvPr/>
        </p:nvSpPr>
        <p:spPr>
          <a:xfrm>
            <a:off x="5047905" y="381327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-0.8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619BB-5566-4A72-BE4A-CDC31E703863}"/>
                  </a:ext>
                </a:extLst>
              </p:cNvPr>
              <p:cNvSpPr txBox="1"/>
              <p:nvPr/>
            </p:nvSpPr>
            <p:spPr>
              <a:xfrm>
                <a:off x="3961352" y="2252757"/>
                <a:ext cx="4625946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(−2.1)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(−0.8)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(−0.2)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(1.2)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(1.9)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619BB-5566-4A72-BE4A-CDC31E70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352" y="2252757"/>
                <a:ext cx="4625946" cy="555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D7F0C2-8A00-4A10-A923-EAD8F357D89B}"/>
                  </a:ext>
                </a:extLst>
              </p:cNvPr>
              <p:cNvSpPr txBox="1"/>
              <p:nvPr/>
            </p:nvSpPr>
            <p:spPr>
              <a:xfrm>
                <a:off x="8769903" y="2432863"/>
                <a:ext cx="804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2.535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D7F0C2-8A00-4A10-A923-EAD8F357D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903" y="2432863"/>
                <a:ext cx="804707" cy="276999"/>
              </a:xfrm>
              <a:prstGeom prst="rect">
                <a:avLst/>
              </a:prstGeom>
              <a:blipFill>
                <a:blip r:embed="rId4"/>
                <a:stretch>
                  <a:fillRect l="-6818" t="-28261" r="-16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>
            <a:extLst>
              <a:ext uri="{FF2B5EF4-FFF2-40B4-BE49-F238E27FC236}">
                <a16:creationId xmlns:a16="http://schemas.microsoft.com/office/drawing/2014/main" id="{F6C70E2C-A80E-4F9A-85D0-0CEBC865ED3F}"/>
              </a:ext>
            </a:extLst>
          </p:cNvPr>
          <p:cNvSpPr/>
          <p:nvPr/>
        </p:nvSpPr>
        <p:spPr>
          <a:xfrm>
            <a:off x="8586787" y="2447925"/>
            <a:ext cx="1147764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CD2AFD3-0FB0-49A2-8528-5EBD6976D336}"/>
              </a:ext>
            </a:extLst>
          </p:cNvPr>
          <p:cNvSpPr/>
          <p:nvPr/>
        </p:nvSpPr>
        <p:spPr>
          <a:xfrm>
            <a:off x="7762875" y="2214562"/>
            <a:ext cx="785812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26432C-8008-40DE-9E87-2ACAB9271F40}"/>
              </a:ext>
            </a:extLst>
          </p:cNvPr>
          <p:cNvSpPr/>
          <p:nvPr/>
        </p:nvSpPr>
        <p:spPr>
          <a:xfrm>
            <a:off x="7019924" y="2257424"/>
            <a:ext cx="785812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943B47-1C24-451D-A5FE-940550724CB8}"/>
              </a:ext>
            </a:extLst>
          </p:cNvPr>
          <p:cNvSpPr/>
          <p:nvPr/>
        </p:nvSpPr>
        <p:spPr>
          <a:xfrm>
            <a:off x="6048375" y="2238374"/>
            <a:ext cx="1028701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EB939E-4D1A-4932-BB4D-8561CE93B1D8}"/>
              </a:ext>
            </a:extLst>
          </p:cNvPr>
          <p:cNvSpPr/>
          <p:nvPr/>
        </p:nvSpPr>
        <p:spPr>
          <a:xfrm>
            <a:off x="5114924" y="2247900"/>
            <a:ext cx="981076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D872E2-DE9B-4947-BA50-7825657C9625}"/>
              </a:ext>
            </a:extLst>
          </p:cNvPr>
          <p:cNvSpPr/>
          <p:nvPr/>
        </p:nvSpPr>
        <p:spPr>
          <a:xfrm>
            <a:off x="5819774" y="2624137"/>
            <a:ext cx="1147764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6CA348-7863-40A3-9952-196CB04D39BF}"/>
              </a:ext>
            </a:extLst>
          </p:cNvPr>
          <p:cNvSpPr/>
          <p:nvPr/>
        </p:nvSpPr>
        <p:spPr>
          <a:xfrm>
            <a:off x="3976211" y="1978501"/>
            <a:ext cx="5967413" cy="976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89A514-8655-41D3-9FBB-97C279D4D2D7}"/>
              </a:ext>
            </a:extLst>
          </p:cNvPr>
          <p:cNvSpPr/>
          <p:nvPr/>
        </p:nvSpPr>
        <p:spPr>
          <a:xfrm>
            <a:off x="5009422" y="4161218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59F6A0-429D-457E-861A-FAF59BC4B4D3}"/>
              </a:ext>
            </a:extLst>
          </p:cNvPr>
          <p:cNvSpPr/>
          <p:nvPr/>
        </p:nvSpPr>
        <p:spPr>
          <a:xfrm>
            <a:off x="5514247" y="4161218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778893-B22F-4119-837D-10C9B35BD5F8}"/>
              </a:ext>
            </a:extLst>
          </p:cNvPr>
          <p:cNvSpPr/>
          <p:nvPr/>
        </p:nvSpPr>
        <p:spPr>
          <a:xfrm>
            <a:off x="6441347" y="4167568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1F5936-B794-453D-A079-80D0627F6AAD}"/>
              </a:ext>
            </a:extLst>
          </p:cNvPr>
          <p:cNvSpPr/>
          <p:nvPr/>
        </p:nvSpPr>
        <p:spPr>
          <a:xfrm>
            <a:off x="7050947" y="4161218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5F01668-D746-46AD-B54A-512F44821FF0}"/>
              </a:ext>
            </a:extLst>
          </p:cNvPr>
          <p:cNvSpPr/>
          <p:nvPr/>
        </p:nvSpPr>
        <p:spPr>
          <a:xfrm>
            <a:off x="8041547" y="3581961"/>
            <a:ext cx="11432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Peter</a:t>
            </a:r>
          </a:p>
          <a:p>
            <a:r>
              <a:rPr lang="en-US" sz="800" dirty="0"/>
              <a:t>Laura</a:t>
            </a:r>
          </a:p>
          <a:p>
            <a:r>
              <a:rPr lang="en-US" sz="800" dirty="0"/>
              <a:t>John                                  </a:t>
            </a:r>
          </a:p>
          <a:p>
            <a:r>
              <a:rPr lang="en-US" sz="800" dirty="0"/>
              <a:t>Chip                  </a:t>
            </a:r>
          </a:p>
          <a:p>
            <a:r>
              <a:rPr lang="en-US" sz="800" dirty="0"/>
              <a:t>Tom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4827043-D628-4EF9-A250-D72EC71F9274}"/>
              </a:ext>
            </a:extLst>
          </p:cNvPr>
          <p:cNvSpPr/>
          <p:nvPr/>
        </p:nvSpPr>
        <p:spPr>
          <a:xfrm>
            <a:off x="8438752" y="3587234"/>
            <a:ext cx="31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0.5</a:t>
            </a:r>
          </a:p>
          <a:p>
            <a:r>
              <a:rPr lang="en-US" sz="800" dirty="0"/>
              <a:t>1.8</a:t>
            </a:r>
          </a:p>
          <a:p>
            <a:r>
              <a:rPr lang="en-US" sz="800" dirty="0"/>
              <a:t>2.4</a:t>
            </a:r>
          </a:p>
          <a:p>
            <a:r>
              <a:rPr lang="en-US" sz="800" dirty="0"/>
              <a:t>3.8</a:t>
            </a:r>
          </a:p>
          <a:p>
            <a:r>
              <a:rPr lang="en-US" sz="800" dirty="0"/>
              <a:t>4.5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F0D6E3-C587-46FA-B52A-B40105F803F6}"/>
              </a:ext>
            </a:extLst>
          </p:cNvPr>
          <p:cNvSpPr txBox="1"/>
          <p:nvPr/>
        </p:nvSpPr>
        <p:spPr>
          <a:xfrm>
            <a:off x="7732672" y="3429000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Hours a week of study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47D707D-90AC-43C7-84EC-47D976185AE8}"/>
              </a:ext>
            </a:extLst>
          </p:cNvPr>
          <p:cNvSpPr/>
          <p:nvPr/>
        </p:nvSpPr>
        <p:spPr>
          <a:xfrm>
            <a:off x="3494476" y="3429000"/>
            <a:ext cx="423545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282B73-26E4-4BE6-B8FA-496F6FECB5A6}"/>
              </a:ext>
            </a:extLst>
          </p:cNvPr>
          <p:cNvSpPr txBox="1"/>
          <p:nvPr/>
        </p:nvSpPr>
        <p:spPr>
          <a:xfrm>
            <a:off x="4898571" y="569185"/>
            <a:ext cx="2106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Variance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5E6501-0DD7-4C73-940E-DBBA43143EC3}"/>
              </a:ext>
            </a:extLst>
          </p:cNvPr>
          <p:cNvSpPr/>
          <p:nvPr/>
        </p:nvSpPr>
        <p:spPr>
          <a:xfrm>
            <a:off x="1460383" y="1167977"/>
            <a:ext cx="9271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variance measures how far a set of numbers is spread out from their average value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3B23379-7E95-43E6-8787-5542E216DC55}"/>
              </a:ext>
            </a:extLst>
          </p:cNvPr>
          <p:cNvSpPr/>
          <p:nvPr/>
        </p:nvSpPr>
        <p:spPr>
          <a:xfrm>
            <a:off x="7820056" y="3056312"/>
            <a:ext cx="1764188" cy="1691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</a:t>
            </a:r>
          </a:p>
        </p:txBody>
      </p:sp>
    </p:spTree>
    <p:extLst>
      <p:ext uri="{BB962C8B-B14F-4D97-AF65-F5344CB8AC3E}">
        <p14:creationId xmlns:p14="http://schemas.microsoft.com/office/powerpoint/2010/main" val="194862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  <p:bldP spid="19" grpId="0" animBg="1"/>
      <p:bldP spid="20" grpId="0"/>
      <p:bldP spid="22" grpId="0"/>
      <p:bldP spid="22" grpId="1"/>
      <p:bldP spid="45" grpId="0"/>
      <p:bldP spid="46" grpId="0"/>
      <p:bldP spid="47" grpId="0"/>
      <p:bldP spid="48" grpId="0"/>
      <p:bldP spid="48" grpId="1"/>
      <p:bldP spid="50" grpId="0"/>
      <p:bldP spid="51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63" grpId="0"/>
      <p:bldP spid="64" grpId="0"/>
      <p:bldP spid="70" grpId="0" animBg="1"/>
      <p:bldP spid="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C25908-0AB6-4FFE-AB62-A8F1AD4758C7}"/>
              </a:ext>
            </a:extLst>
          </p:cNvPr>
          <p:cNvGrpSpPr/>
          <p:nvPr/>
        </p:nvGrpSpPr>
        <p:grpSpPr>
          <a:xfrm>
            <a:off x="9220044" y="1159828"/>
            <a:ext cx="2796861" cy="1135120"/>
            <a:chOff x="3082344" y="934085"/>
            <a:chExt cx="2796861" cy="113512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7B7673A-8F6D-48F5-A3CB-C4671941FF84}"/>
                </a:ext>
              </a:extLst>
            </p:cNvPr>
            <p:cNvSpPr/>
            <p:nvPr/>
          </p:nvSpPr>
          <p:spPr>
            <a:xfrm>
              <a:off x="3086636" y="1206321"/>
              <a:ext cx="2792569" cy="862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DE64CD6-31BF-46CC-9503-2EF8F31AAEC2}"/>
                    </a:ext>
                  </a:extLst>
                </p:cNvPr>
                <p:cNvSpPr txBox="1"/>
                <p:nvPr/>
              </p:nvSpPr>
              <p:spPr>
                <a:xfrm>
                  <a:off x="3698194" y="1369414"/>
                  <a:ext cx="1579791" cy="5557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DE64CD6-31BF-46CC-9503-2EF8F31AA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194" y="1369414"/>
                  <a:ext cx="1579791" cy="5557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471B771-7AA0-49FC-946D-6EB04DE01D9B}"/>
                </a:ext>
              </a:extLst>
            </p:cNvPr>
            <p:cNvSpPr txBox="1"/>
            <p:nvPr/>
          </p:nvSpPr>
          <p:spPr>
            <a:xfrm>
              <a:off x="3082344" y="934085"/>
              <a:ext cx="2794715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The Variance</a:t>
              </a:r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0348A7E-FAEB-40A9-BDB0-9FDDC85C4C18}"/>
              </a:ext>
            </a:extLst>
          </p:cNvPr>
          <p:cNvCxnSpPr>
            <a:cxnSpLocks/>
          </p:cNvCxnSpPr>
          <p:nvPr/>
        </p:nvCxnSpPr>
        <p:spPr>
          <a:xfrm>
            <a:off x="7157369" y="2871789"/>
            <a:ext cx="0" cy="32551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CA693B4-E146-445C-A068-3B6E826BFE87}"/>
              </a:ext>
            </a:extLst>
          </p:cNvPr>
          <p:cNvCxnSpPr>
            <a:cxnSpLocks/>
          </p:cNvCxnSpPr>
          <p:nvPr/>
        </p:nvCxnSpPr>
        <p:spPr>
          <a:xfrm>
            <a:off x="6577932" y="3864770"/>
            <a:ext cx="0" cy="221854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72FF6B8-3E19-4252-8B96-786514A22AFE}"/>
              </a:ext>
            </a:extLst>
          </p:cNvPr>
          <p:cNvCxnSpPr>
            <a:cxnSpLocks/>
          </p:cNvCxnSpPr>
          <p:nvPr/>
        </p:nvCxnSpPr>
        <p:spPr>
          <a:xfrm>
            <a:off x="5208239" y="5127947"/>
            <a:ext cx="0" cy="93892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9730272-1B17-4B46-82E3-77EE343C9D13}"/>
              </a:ext>
            </a:extLst>
          </p:cNvPr>
          <p:cNvCxnSpPr>
            <a:cxnSpLocks/>
          </p:cNvCxnSpPr>
          <p:nvPr/>
        </p:nvCxnSpPr>
        <p:spPr>
          <a:xfrm>
            <a:off x="4258272" y="5766439"/>
            <a:ext cx="0" cy="30129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C8E8088-2D3F-4506-B791-6627B55750DA}"/>
              </a:ext>
            </a:extLst>
          </p:cNvPr>
          <p:cNvCxnSpPr>
            <a:cxnSpLocks/>
          </p:cNvCxnSpPr>
          <p:nvPr/>
        </p:nvCxnSpPr>
        <p:spPr>
          <a:xfrm flipH="1" flipV="1">
            <a:off x="3906804" y="5739453"/>
            <a:ext cx="308164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5AA8919-FCC6-407D-89E6-465B61ED684B}"/>
              </a:ext>
            </a:extLst>
          </p:cNvPr>
          <p:cNvCxnSpPr>
            <a:cxnSpLocks/>
            <a:stCxn id="172" idx="2"/>
          </p:cNvCxnSpPr>
          <p:nvPr/>
        </p:nvCxnSpPr>
        <p:spPr>
          <a:xfrm flipH="1">
            <a:off x="3956027" y="5091947"/>
            <a:ext cx="1217800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0EEE0BE-53EC-4D4F-9A71-A607FDA1E3D7}"/>
              </a:ext>
            </a:extLst>
          </p:cNvPr>
          <p:cNvCxnSpPr>
            <a:cxnSpLocks/>
          </p:cNvCxnSpPr>
          <p:nvPr/>
        </p:nvCxnSpPr>
        <p:spPr>
          <a:xfrm flipH="1">
            <a:off x="3904585" y="3840490"/>
            <a:ext cx="2677189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5AFE82E-1F9C-4CCD-973C-7581F4579FD0}"/>
              </a:ext>
            </a:extLst>
          </p:cNvPr>
          <p:cNvCxnSpPr>
            <a:cxnSpLocks/>
          </p:cNvCxnSpPr>
          <p:nvPr/>
        </p:nvCxnSpPr>
        <p:spPr>
          <a:xfrm flipH="1">
            <a:off x="3919349" y="2865606"/>
            <a:ext cx="3238688" cy="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060071-BD77-4BED-9C2E-1A1A05EAE5FC}"/>
              </a:ext>
            </a:extLst>
          </p:cNvPr>
          <p:cNvGrpSpPr/>
          <p:nvPr/>
        </p:nvGrpSpPr>
        <p:grpSpPr>
          <a:xfrm>
            <a:off x="2885830" y="2331537"/>
            <a:ext cx="1081415" cy="3913114"/>
            <a:chOff x="2885830" y="2331537"/>
            <a:chExt cx="1081415" cy="391311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2B9D24-A91F-4D29-B78C-E845574E1510}"/>
                </a:ext>
              </a:extLst>
            </p:cNvPr>
            <p:cNvCxnSpPr>
              <a:cxnSpLocks/>
            </p:cNvCxnSpPr>
            <p:nvPr/>
          </p:nvCxnSpPr>
          <p:spPr>
            <a:xfrm>
              <a:off x="3911472" y="2512722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625472-E040-447D-95B4-87ADC599C69E}"/>
                </a:ext>
              </a:extLst>
            </p:cNvPr>
            <p:cNvCxnSpPr/>
            <p:nvPr/>
          </p:nvCxnSpPr>
          <p:spPr>
            <a:xfrm>
              <a:off x="3878302" y="538543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ECFFE32-6BAE-4EFD-A599-91D953695951}"/>
                </a:ext>
              </a:extLst>
            </p:cNvPr>
            <p:cNvCxnSpPr/>
            <p:nvPr/>
          </p:nvCxnSpPr>
          <p:spPr>
            <a:xfrm>
              <a:off x="3874730" y="322802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7EA6320-D158-4D0D-9248-C36E1D425E93}"/>
                </a:ext>
              </a:extLst>
            </p:cNvPr>
            <p:cNvCxnSpPr/>
            <p:nvPr/>
          </p:nvCxnSpPr>
          <p:spPr>
            <a:xfrm>
              <a:off x="3875919" y="394596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D3B604-BFB9-4CC0-90B4-C88D2A6772CD}"/>
                </a:ext>
              </a:extLst>
            </p:cNvPr>
            <p:cNvSpPr txBox="1"/>
            <p:nvPr/>
          </p:nvSpPr>
          <p:spPr>
            <a:xfrm>
              <a:off x="2885830" y="2331537"/>
              <a:ext cx="7007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Test</a:t>
              </a:r>
            </a:p>
            <a:p>
              <a:pPr algn="r"/>
              <a:r>
                <a:rPr lang="en-US" dirty="0"/>
                <a:t>Score</a:t>
              </a:r>
            </a:p>
            <a:p>
              <a:pPr algn="r"/>
              <a:r>
                <a:rPr lang="en-US" dirty="0"/>
                <a:t>(%)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50780E1-7CFC-4486-9CBA-24D749080BB0}"/>
                </a:ext>
              </a:extLst>
            </p:cNvPr>
            <p:cNvSpPr/>
            <p:nvPr/>
          </p:nvSpPr>
          <p:spPr>
            <a:xfrm>
              <a:off x="3622310" y="308475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9F52DEF-2B80-4605-B213-5108F54D254D}"/>
                </a:ext>
              </a:extLst>
            </p:cNvPr>
            <p:cNvSpPr/>
            <p:nvPr/>
          </p:nvSpPr>
          <p:spPr>
            <a:xfrm>
              <a:off x="3615960" y="380390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7CBA89E-F13C-4818-B2F5-489EAE189152}"/>
                </a:ext>
              </a:extLst>
            </p:cNvPr>
            <p:cNvSpPr/>
            <p:nvPr/>
          </p:nvSpPr>
          <p:spPr>
            <a:xfrm>
              <a:off x="3619135" y="452687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3F376C3-8F39-41DF-A75B-74B108F7C7A1}"/>
                </a:ext>
              </a:extLst>
            </p:cNvPr>
            <p:cNvSpPr/>
            <p:nvPr/>
          </p:nvSpPr>
          <p:spPr>
            <a:xfrm>
              <a:off x="3625485" y="596765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ABEDC2B-C651-4DEF-B87F-96E03A0505B6}"/>
                </a:ext>
              </a:extLst>
            </p:cNvPr>
            <p:cNvSpPr/>
            <p:nvPr/>
          </p:nvSpPr>
          <p:spPr>
            <a:xfrm>
              <a:off x="3622945" y="525772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55B1778-B419-4679-8B31-CA66998570E4}"/>
                </a:ext>
              </a:extLst>
            </p:cNvPr>
            <p:cNvSpPr/>
            <p:nvPr/>
          </p:nvSpPr>
          <p:spPr>
            <a:xfrm>
              <a:off x="3543762" y="236720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97E3619-0264-4EDA-94E0-76E2562341CD}"/>
                </a:ext>
              </a:extLst>
            </p:cNvPr>
            <p:cNvCxnSpPr/>
            <p:nvPr/>
          </p:nvCxnSpPr>
          <p:spPr>
            <a:xfrm>
              <a:off x="3875921" y="466629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A1B74CB-00A7-4217-A163-EF987AA8F485}"/>
                </a:ext>
              </a:extLst>
            </p:cNvPr>
            <p:cNvCxnSpPr/>
            <p:nvPr/>
          </p:nvCxnSpPr>
          <p:spPr>
            <a:xfrm>
              <a:off x="3878299" y="2508878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DC6CCF-7C7C-4F7A-85E3-4AB5731E95FD}"/>
              </a:ext>
            </a:extLst>
          </p:cNvPr>
          <p:cNvGrpSpPr/>
          <p:nvPr/>
        </p:nvGrpSpPr>
        <p:grpSpPr>
          <a:xfrm>
            <a:off x="3910242" y="6067659"/>
            <a:ext cx="3776286" cy="713924"/>
            <a:chOff x="3910242" y="6067659"/>
            <a:chExt cx="3776286" cy="71392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AD134E7-0511-4AB8-B363-2FBC12B0140E}"/>
                </a:ext>
              </a:extLst>
            </p:cNvPr>
            <p:cNvGrpSpPr/>
            <p:nvPr/>
          </p:nvGrpSpPr>
          <p:grpSpPr>
            <a:xfrm>
              <a:off x="3911243" y="6067659"/>
              <a:ext cx="3775285" cy="713924"/>
              <a:chOff x="3911243" y="6067659"/>
              <a:chExt cx="3775285" cy="71392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F8C6716-7C9F-4D79-A10F-E08AB0B9F206}"/>
                  </a:ext>
                </a:extLst>
              </p:cNvPr>
              <p:cNvSpPr/>
              <p:nvPr/>
            </p:nvSpPr>
            <p:spPr>
              <a:xfrm>
                <a:off x="4499437" y="6081952"/>
                <a:ext cx="31870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1                   2                  3                  4                   5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CF27DF-602E-40A0-9449-4942F2D79972}"/>
                  </a:ext>
                </a:extLst>
              </p:cNvPr>
              <p:cNvSpPr txBox="1"/>
              <p:nvPr/>
            </p:nvSpPr>
            <p:spPr>
              <a:xfrm>
                <a:off x="5407905" y="6412251"/>
                <a:ext cx="2263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Hours a week of study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3D219B3-380C-46A2-A5D7-4BF70660FB8F}"/>
                  </a:ext>
                </a:extLst>
              </p:cNvPr>
              <p:cNvCxnSpPr/>
              <p:nvPr/>
            </p:nvCxnSpPr>
            <p:spPr>
              <a:xfrm>
                <a:off x="4631967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C0DDD48-D16D-4999-9A47-89A2CB171089}"/>
                  </a:ext>
                </a:extLst>
              </p:cNvPr>
              <p:cNvCxnSpPr/>
              <p:nvPr/>
            </p:nvCxnSpPr>
            <p:spPr>
              <a:xfrm>
                <a:off x="5349914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6C03B08-8AC2-44F6-BDB6-F4E95C51F216}"/>
                  </a:ext>
                </a:extLst>
              </p:cNvPr>
              <p:cNvCxnSpPr/>
              <p:nvPr/>
            </p:nvCxnSpPr>
            <p:spPr>
              <a:xfrm>
                <a:off x="6070242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4F60395-DA92-434A-8ABC-1D6249F68384}"/>
                  </a:ext>
                </a:extLst>
              </p:cNvPr>
              <p:cNvCxnSpPr/>
              <p:nvPr/>
            </p:nvCxnSpPr>
            <p:spPr>
              <a:xfrm>
                <a:off x="6790570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D3EFB09-7667-4AD5-A199-49A5A6C84D7D}"/>
                  </a:ext>
                </a:extLst>
              </p:cNvPr>
              <p:cNvCxnSpPr/>
              <p:nvPr/>
            </p:nvCxnSpPr>
            <p:spPr>
              <a:xfrm>
                <a:off x="7510896" y="6071231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836CAC86-42B0-4678-B836-97E4A85E451B}"/>
                  </a:ext>
                </a:extLst>
              </p:cNvPr>
              <p:cNvCxnSpPr/>
              <p:nvPr/>
            </p:nvCxnSpPr>
            <p:spPr>
              <a:xfrm>
                <a:off x="3911243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40E7A0-2F16-4EE9-8DE1-3DA7CE654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0242" y="61059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159013C-84A1-4B51-A9B6-A9FAA84087CB}"/>
              </a:ext>
            </a:extLst>
          </p:cNvPr>
          <p:cNvCxnSpPr>
            <a:cxnSpLocks/>
          </p:cNvCxnSpPr>
          <p:nvPr/>
        </p:nvCxnSpPr>
        <p:spPr>
          <a:xfrm flipH="1">
            <a:off x="3911210" y="5735991"/>
            <a:ext cx="23498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D1AADBD-D778-42A7-880F-83C12C50C2B3}"/>
              </a:ext>
            </a:extLst>
          </p:cNvPr>
          <p:cNvCxnSpPr>
            <a:cxnSpLocks/>
          </p:cNvCxnSpPr>
          <p:nvPr/>
        </p:nvCxnSpPr>
        <p:spPr>
          <a:xfrm flipH="1">
            <a:off x="3930260" y="5095911"/>
            <a:ext cx="3835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CD69B84-A954-4D64-82FC-197B63183F98}"/>
              </a:ext>
            </a:extLst>
          </p:cNvPr>
          <p:cNvCxnSpPr>
            <a:cxnSpLocks/>
          </p:cNvCxnSpPr>
          <p:nvPr/>
        </p:nvCxnSpPr>
        <p:spPr>
          <a:xfrm flipH="1">
            <a:off x="3892160" y="4307241"/>
            <a:ext cx="5413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4375E66-0532-45E6-A123-62A3E87D3C34}"/>
              </a:ext>
            </a:extLst>
          </p:cNvPr>
          <p:cNvCxnSpPr>
            <a:cxnSpLocks/>
          </p:cNvCxnSpPr>
          <p:nvPr/>
        </p:nvCxnSpPr>
        <p:spPr>
          <a:xfrm flipH="1">
            <a:off x="3907400" y="3838611"/>
            <a:ext cx="5991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A2FE87E-F666-4D85-8218-2BA8BEF2F19D}"/>
              </a:ext>
            </a:extLst>
          </p:cNvPr>
          <p:cNvCxnSpPr>
            <a:cxnSpLocks/>
          </p:cNvCxnSpPr>
          <p:nvPr/>
        </p:nvCxnSpPr>
        <p:spPr>
          <a:xfrm flipH="1">
            <a:off x="3895970" y="2870871"/>
            <a:ext cx="7185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8CEE15-86C5-4D47-BD6A-C6804AB70DE3}"/>
              </a:ext>
            </a:extLst>
          </p:cNvPr>
          <p:cNvCxnSpPr>
            <a:cxnSpLocks/>
          </p:cNvCxnSpPr>
          <p:nvPr/>
        </p:nvCxnSpPr>
        <p:spPr>
          <a:xfrm>
            <a:off x="7164950" y="5582947"/>
            <a:ext cx="0" cy="51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BA65B86-74D4-4D4B-B748-CD0702582B54}"/>
              </a:ext>
            </a:extLst>
          </p:cNvPr>
          <p:cNvCxnSpPr>
            <a:cxnSpLocks/>
          </p:cNvCxnSpPr>
          <p:nvPr/>
        </p:nvCxnSpPr>
        <p:spPr>
          <a:xfrm>
            <a:off x="6580750" y="5681372"/>
            <a:ext cx="0" cy="4000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FB78F3A-1FAE-4511-8EC6-21DFE1E5CC8A}"/>
              </a:ext>
            </a:extLst>
          </p:cNvPr>
          <p:cNvCxnSpPr>
            <a:cxnSpLocks/>
          </p:cNvCxnSpPr>
          <p:nvPr/>
        </p:nvCxnSpPr>
        <p:spPr>
          <a:xfrm>
            <a:off x="5647300" y="5759160"/>
            <a:ext cx="0" cy="3460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E67431-47DD-4AA0-A8B1-2D11128AAF0C}"/>
              </a:ext>
            </a:extLst>
          </p:cNvPr>
          <p:cNvCxnSpPr>
            <a:cxnSpLocks/>
          </p:cNvCxnSpPr>
          <p:nvPr/>
        </p:nvCxnSpPr>
        <p:spPr>
          <a:xfrm flipH="1">
            <a:off x="5210737" y="5849647"/>
            <a:ext cx="0" cy="287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FDE1F52-7688-4209-B56B-7D5AFCA87A38}"/>
              </a:ext>
            </a:extLst>
          </p:cNvPr>
          <p:cNvCxnSpPr/>
          <p:nvPr/>
        </p:nvCxnSpPr>
        <p:spPr>
          <a:xfrm>
            <a:off x="4260487" y="5935372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A6AE021-093D-40F8-9F34-E4439D70EDB2}"/>
              </a:ext>
            </a:extLst>
          </p:cNvPr>
          <p:cNvSpPr/>
          <p:nvPr/>
        </p:nvSpPr>
        <p:spPr>
          <a:xfrm>
            <a:off x="4226994" y="606499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9F3FEEC-A222-4528-A9D7-53FCE82FDBBA}"/>
              </a:ext>
            </a:extLst>
          </p:cNvPr>
          <p:cNvSpPr/>
          <p:nvPr/>
        </p:nvSpPr>
        <p:spPr>
          <a:xfrm>
            <a:off x="5176325" y="606499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4F6832B-17FC-49E4-A942-C9DF9066E319}"/>
              </a:ext>
            </a:extLst>
          </p:cNvPr>
          <p:cNvSpPr/>
          <p:nvPr/>
        </p:nvSpPr>
        <p:spPr>
          <a:xfrm>
            <a:off x="5611294" y="606499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6AD3C82-9601-4993-8B2D-1D014858B7C6}"/>
              </a:ext>
            </a:extLst>
          </p:cNvPr>
          <p:cNvSpPr/>
          <p:nvPr/>
        </p:nvSpPr>
        <p:spPr>
          <a:xfrm>
            <a:off x="6547919" y="605864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2F5051-1F00-4BE2-A02F-9FA46F5B593E}"/>
              </a:ext>
            </a:extLst>
          </p:cNvPr>
          <p:cNvSpPr/>
          <p:nvPr/>
        </p:nvSpPr>
        <p:spPr>
          <a:xfrm>
            <a:off x="7128944" y="605864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279CC1-0D2D-4AE1-80BC-AD10677EB912}"/>
              </a:ext>
            </a:extLst>
          </p:cNvPr>
          <p:cNvCxnSpPr>
            <a:cxnSpLocks/>
          </p:cNvCxnSpPr>
          <p:nvPr/>
        </p:nvCxnSpPr>
        <p:spPr>
          <a:xfrm flipV="1">
            <a:off x="5761910" y="5964744"/>
            <a:ext cx="0" cy="288000"/>
          </a:xfrm>
          <a:prstGeom prst="line">
            <a:avLst/>
          </a:prstGeom>
          <a:ln w="38100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616190F-302C-47D5-AF85-48F4D3F80BBF}"/>
              </a:ext>
            </a:extLst>
          </p:cNvPr>
          <p:cNvGrpSpPr/>
          <p:nvPr/>
        </p:nvGrpSpPr>
        <p:grpSpPr>
          <a:xfrm>
            <a:off x="4258906" y="5775560"/>
            <a:ext cx="1503760" cy="72000"/>
            <a:chOff x="4301728" y="4646342"/>
            <a:chExt cx="1486695" cy="7438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000F16-B6D6-440F-8961-13259F729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0686111-334F-4F92-A97F-4D7518B263BC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D4B37AA-3164-41F3-817A-27E696AC7804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0B06DD5-A4FD-4F26-88B3-EF774A5E92CD}"/>
              </a:ext>
            </a:extLst>
          </p:cNvPr>
          <p:cNvGrpSpPr/>
          <p:nvPr/>
        </p:nvGrpSpPr>
        <p:grpSpPr>
          <a:xfrm>
            <a:off x="5190370" y="5795799"/>
            <a:ext cx="567533" cy="76763"/>
            <a:chOff x="5216128" y="4559427"/>
            <a:chExt cx="567533" cy="76763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0294EF3-A34A-4781-B829-77CAF13EDC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6128" y="4594954"/>
              <a:ext cx="567174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1B0C566-BF2B-4F3C-B014-A7AA59FDF8E1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5D3A0CA-C786-4EF7-BE8E-9692C9849256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BD45560-8C8B-4F7D-9BA9-8EE35EE27F8E}"/>
              </a:ext>
            </a:extLst>
          </p:cNvPr>
          <p:cNvGrpSpPr/>
          <p:nvPr/>
        </p:nvGrpSpPr>
        <p:grpSpPr>
          <a:xfrm>
            <a:off x="5641617" y="5712463"/>
            <a:ext cx="115095" cy="72000"/>
            <a:chOff x="5697140" y="4476091"/>
            <a:chExt cx="85330" cy="7438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FE1A17A-AF64-4B21-B5FB-929DBC56A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8B9966-49EC-4B12-8C39-3F4625D39C4E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C92EFA3-97AD-40BC-88A3-00C1686DC82E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0977DF4-290E-4068-9745-E24F96CD2B62}"/>
              </a:ext>
            </a:extLst>
          </p:cNvPr>
          <p:cNvGrpSpPr/>
          <p:nvPr/>
        </p:nvGrpSpPr>
        <p:grpSpPr>
          <a:xfrm>
            <a:off x="5755917" y="5626736"/>
            <a:ext cx="830263" cy="72000"/>
            <a:chOff x="5781675" y="4390364"/>
            <a:chExt cx="835819" cy="7319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7FBD4CC-14F7-474B-B08D-C3F63AF7D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74E8F4F-E38F-4FB6-B99A-C132C83D8901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17B657-7CA6-4EEA-8B60-F8DE00C32061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E4BF2F6-59A6-46F5-A130-EEB213758F52}"/>
              </a:ext>
            </a:extLst>
          </p:cNvPr>
          <p:cNvGrpSpPr/>
          <p:nvPr/>
        </p:nvGrpSpPr>
        <p:grpSpPr>
          <a:xfrm>
            <a:off x="5754728" y="5539823"/>
            <a:ext cx="1414064" cy="76760"/>
            <a:chOff x="5780486" y="4303451"/>
            <a:chExt cx="1381123" cy="7676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3674E49-4CA3-48FA-873F-6578F0FA70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0486" y="4341356"/>
              <a:ext cx="1381123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42C7FBF-E97D-41FD-A006-3A6F361BFC98}"/>
                </a:ext>
              </a:extLst>
            </p:cNvPr>
            <p:cNvCxnSpPr/>
            <p:nvPr/>
          </p:nvCxnSpPr>
          <p:spPr>
            <a:xfrm>
              <a:off x="5782470" y="430821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59D23-5010-4D75-B491-A967A2AE740B}"/>
                </a:ext>
              </a:extLst>
            </p:cNvPr>
            <p:cNvCxnSpPr/>
            <p:nvPr/>
          </p:nvCxnSpPr>
          <p:spPr>
            <a:xfrm>
              <a:off x="7158833" y="430345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8FF2C1DE-DFAD-4534-8725-7C98300F2DD8}"/>
              </a:ext>
            </a:extLst>
          </p:cNvPr>
          <p:cNvSpPr/>
          <p:nvPr/>
        </p:nvSpPr>
        <p:spPr>
          <a:xfrm>
            <a:off x="9060180" y="4331606"/>
            <a:ext cx="538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                                  </a:t>
            </a:r>
          </a:p>
          <a:p>
            <a:pPr algn="r"/>
            <a:r>
              <a:rPr lang="en-US" sz="1200" dirty="0"/>
              <a:t>                  </a:t>
            </a:r>
          </a:p>
          <a:p>
            <a:pPr algn="r"/>
            <a:endParaRPr lang="en-US" sz="12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FFB2EAB-2BEE-4AC4-AAD7-CC410C918EA2}"/>
              </a:ext>
            </a:extLst>
          </p:cNvPr>
          <p:cNvSpPr/>
          <p:nvPr/>
        </p:nvSpPr>
        <p:spPr>
          <a:xfrm>
            <a:off x="3873934" y="569542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AB931E6-D527-4DD5-A52A-3A27B0AE7F3A}"/>
              </a:ext>
            </a:extLst>
          </p:cNvPr>
          <p:cNvSpPr/>
          <p:nvPr/>
        </p:nvSpPr>
        <p:spPr>
          <a:xfrm>
            <a:off x="3878385" y="506296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60A67F7-0AE9-46B6-B21A-76A0FF863BFE}"/>
              </a:ext>
            </a:extLst>
          </p:cNvPr>
          <p:cNvSpPr/>
          <p:nvPr/>
        </p:nvSpPr>
        <p:spPr>
          <a:xfrm>
            <a:off x="3863774" y="426286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63AA6A4-CD00-48AB-97EB-D6494B5F7D0C}"/>
              </a:ext>
            </a:extLst>
          </p:cNvPr>
          <p:cNvSpPr/>
          <p:nvPr/>
        </p:nvSpPr>
        <p:spPr>
          <a:xfrm>
            <a:off x="3870759" y="379550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5307815-4B64-4C05-B0B8-5A870D33C9EF}"/>
              </a:ext>
            </a:extLst>
          </p:cNvPr>
          <p:cNvSpPr/>
          <p:nvPr/>
        </p:nvSpPr>
        <p:spPr>
          <a:xfrm>
            <a:off x="3872664" y="282776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08D07AF-C925-423D-844E-B9ECED30AB3B}"/>
              </a:ext>
            </a:extLst>
          </p:cNvPr>
          <p:cNvSpPr/>
          <p:nvPr/>
        </p:nvSpPr>
        <p:spPr>
          <a:xfrm>
            <a:off x="3538999" y="5618146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247103A-F1AC-417B-AA1D-D26B144A1398}"/>
              </a:ext>
            </a:extLst>
          </p:cNvPr>
          <p:cNvSpPr/>
          <p:nvPr/>
        </p:nvSpPr>
        <p:spPr>
          <a:xfrm>
            <a:off x="3546341" y="4988968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EADAF06-0739-4283-9187-7064BC4F87DC}"/>
              </a:ext>
            </a:extLst>
          </p:cNvPr>
          <p:cNvSpPr/>
          <p:nvPr/>
        </p:nvSpPr>
        <p:spPr>
          <a:xfrm>
            <a:off x="3557690" y="4194503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594CD8A-EC60-40F7-A21F-683BE4B0893A}"/>
              </a:ext>
            </a:extLst>
          </p:cNvPr>
          <p:cNvSpPr/>
          <p:nvPr/>
        </p:nvSpPr>
        <p:spPr>
          <a:xfrm>
            <a:off x="3590460" y="3714728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2C2EF84-D1BE-43A1-81BE-6265A90CECF5}"/>
              </a:ext>
            </a:extLst>
          </p:cNvPr>
          <p:cNvSpPr/>
          <p:nvPr/>
        </p:nvSpPr>
        <p:spPr>
          <a:xfrm>
            <a:off x="3574737" y="2743537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95A63E4-A992-412E-8FE2-322E8B4CEA3F}"/>
              </a:ext>
            </a:extLst>
          </p:cNvPr>
          <p:cNvCxnSpPr>
            <a:cxnSpLocks/>
          </p:cNvCxnSpPr>
          <p:nvPr/>
        </p:nvCxnSpPr>
        <p:spPr>
          <a:xfrm flipV="1">
            <a:off x="3795950" y="4452174"/>
            <a:ext cx="288000" cy="0"/>
          </a:xfrm>
          <a:prstGeom prst="line">
            <a:avLst/>
          </a:prstGeom>
          <a:ln w="38100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DEA24B3-A9E7-4473-B660-1E7B2FB774D7}"/>
              </a:ext>
            </a:extLst>
          </p:cNvPr>
          <p:cNvSpPr/>
          <p:nvPr/>
        </p:nvSpPr>
        <p:spPr>
          <a:xfrm>
            <a:off x="3208046" y="4308087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y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</a:rPr>
              <a:t>=74.2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1173B38-BC7F-4048-B4E4-078602B3D56F}"/>
              </a:ext>
            </a:extLst>
          </p:cNvPr>
          <p:cNvGrpSpPr/>
          <p:nvPr/>
        </p:nvGrpSpPr>
        <p:grpSpPr>
          <a:xfrm rot="5400000">
            <a:off x="3537479" y="5060803"/>
            <a:ext cx="1288941" cy="72000"/>
            <a:chOff x="4301728" y="4646342"/>
            <a:chExt cx="1486695" cy="74382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C7C04F6-4700-4CB0-82A4-D410D82290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0018C54-A961-42C3-9AAE-10FF9744D2BC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0E990B6-6190-43EB-855F-7503C931EC0D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A0DCF92-F765-4209-8BE6-CF1F34812CAE}"/>
              </a:ext>
            </a:extLst>
          </p:cNvPr>
          <p:cNvGrpSpPr/>
          <p:nvPr/>
        </p:nvGrpSpPr>
        <p:grpSpPr>
          <a:xfrm rot="5400000">
            <a:off x="3987389" y="4733599"/>
            <a:ext cx="639297" cy="72000"/>
            <a:chOff x="5237164" y="4559427"/>
            <a:chExt cx="546497" cy="76763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01C75B0-1004-4CD1-8C93-D3CA312DB82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2743" y="4324395"/>
              <a:ext cx="0" cy="541118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50552FB-C9AE-41BD-ADE0-778D06106D10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38A263D-E629-426B-95E8-4F7240211221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D9B5F05-4895-458B-B5CD-45759BBA5A48}"/>
              </a:ext>
            </a:extLst>
          </p:cNvPr>
          <p:cNvGrpSpPr/>
          <p:nvPr/>
        </p:nvGrpSpPr>
        <p:grpSpPr>
          <a:xfrm rot="5400000">
            <a:off x="4224091" y="4099559"/>
            <a:ext cx="626287" cy="72000"/>
            <a:chOff x="5697140" y="4476091"/>
            <a:chExt cx="85330" cy="74381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A9554C3-7B7A-4B19-8F14-14ED6699C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26401E5-0515-4326-AD92-BEA91DE6E18B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AEBFBC9-C164-47EC-86EF-CC3D024268D4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A7F64D2-F557-4246-8E05-AC48D1D9EA4E}"/>
              </a:ext>
            </a:extLst>
          </p:cNvPr>
          <p:cNvGrpSpPr/>
          <p:nvPr/>
        </p:nvGrpSpPr>
        <p:grpSpPr>
          <a:xfrm rot="5400000">
            <a:off x="3848452" y="3629061"/>
            <a:ext cx="1587119" cy="72000"/>
            <a:chOff x="5781675" y="4390364"/>
            <a:chExt cx="835819" cy="7319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BC9E44C-4423-4BA3-8C3B-82AAD00377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CE3E177-6A77-4826-BEC6-DBE69C30FDEF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FD35389-9F5B-4730-BA9F-0A614676EFA9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0A59B6-B8CD-432B-99D4-228D1181966E}"/>
              </a:ext>
            </a:extLst>
          </p:cNvPr>
          <p:cNvGrpSpPr/>
          <p:nvPr/>
        </p:nvGrpSpPr>
        <p:grpSpPr>
          <a:xfrm rot="5400000">
            <a:off x="4353137" y="4338803"/>
            <a:ext cx="145933" cy="72000"/>
            <a:chOff x="5697140" y="4476091"/>
            <a:chExt cx="85330" cy="74381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A56B40A-A4E5-4602-9B4F-05381B5576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EEE4FC8-AF7E-4B5A-BE3F-59EACD162141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58C1513-8C48-43DC-AC8F-9854F066C05C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52974B-7FDB-47C9-9DF7-FA3C72591875}"/>
              </a:ext>
            </a:extLst>
          </p:cNvPr>
          <p:cNvSpPr txBox="1"/>
          <p:nvPr/>
        </p:nvSpPr>
        <p:spPr>
          <a:xfrm>
            <a:off x="4808419" y="92667"/>
            <a:ext cx="2489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CoVariance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0C406F3-9AF3-439E-ACC5-024F96A1D996}"/>
              </a:ext>
            </a:extLst>
          </p:cNvPr>
          <p:cNvSpPr/>
          <p:nvPr/>
        </p:nvSpPr>
        <p:spPr>
          <a:xfrm>
            <a:off x="1279690" y="575550"/>
            <a:ext cx="9632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covariance is a “precursor” to calculate the strength of the relationship between two variables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F9737E-AB64-4EFB-897C-48C4412BE2E9}"/>
              </a:ext>
            </a:extLst>
          </p:cNvPr>
          <p:cNvGrpSpPr/>
          <p:nvPr/>
        </p:nvGrpSpPr>
        <p:grpSpPr>
          <a:xfrm>
            <a:off x="219962" y="931741"/>
            <a:ext cx="2792570" cy="1195222"/>
            <a:chOff x="6390065" y="923352"/>
            <a:chExt cx="2792570" cy="1195222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5B2E0D9-D717-4DA9-8A71-34292D791F8F}"/>
                </a:ext>
              </a:extLst>
            </p:cNvPr>
            <p:cNvSpPr/>
            <p:nvPr/>
          </p:nvSpPr>
          <p:spPr>
            <a:xfrm>
              <a:off x="6390066" y="1255690"/>
              <a:ext cx="2792569" cy="862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DE4617B-F872-4F1D-AD13-4AA8BEC39792}"/>
                </a:ext>
              </a:extLst>
            </p:cNvPr>
            <p:cNvSpPr txBox="1"/>
            <p:nvPr/>
          </p:nvSpPr>
          <p:spPr>
            <a:xfrm>
              <a:off x="6390065" y="923352"/>
              <a:ext cx="2792569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The </a:t>
              </a:r>
              <a:r>
                <a:rPr lang="en-US" sz="1600" b="1" dirty="0" err="1"/>
                <a:t>CoVariance</a:t>
              </a:r>
              <a:endParaRPr lang="en-US" sz="16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69F538A-4094-4662-AD1E-291436E4657F}"/>
                    </a:ext>
                  </a:extLst>
                </p:cNvPr>
                <p:cNvSpPr txBox="1"/>
                <p:nvPr/>
              </p:nvSpPr>
              <p:spPr>
                <a:xfrm>
                  <a:off x="6427723" y="1374312"/>
                  <a:ext cx="2364685" cy="5354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69F538A-4094-4662-AD1E-291436E46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7723" y="1374312"/>
                  <a:ext cx="2364685" cy="5354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55019B2-C712-48FD-BC85-D46604DD7D32}"/>
              </a:ext>
            </a:extLst>
          </p:cNvPr>
          <p:cNvSpPr/>
          <p:nvPr/>
        </p:nvSpPr>
        <p:spPr>
          <a:xfrm>
            <a:off x="4056287" y="6108763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494919E-FBC4-4620-92D4-E6D7AA69E622}"/>
              </a:ext>
            </a:extLst>
          </p:cNvPr>
          <p:cNvSpPr/>
          <p:nvPr/>
        </p:nvSpPr>
        <p:spPr>
          <a:xfrm>
            <a:off x="4891312" y="6092888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DBEC4DC-859F-44D9-81A6-FC4092B343DC}"/>
              </a:ext>
            </a:extLst>
          </p:cNvPr>
          <p:cNvSpPr/>
          <p:nvPr/>
        </p:nvSpPr>
        <p:spPr>
          <a:xfrm>
            <a:off x="5396137" y="6092888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5E4D406-3567-4FCA-B573-C8D7C44FB991}"/>
              </a:ext>
            </a:extLst>
          </p:cNvPr>
          <p:cNvSpPr/>
          <p:nvPr/>
        </p:nvSpPr>
        <p:spPr>
          <a:xfrm>
            <a:off x="6323237" y="6099238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CC5238B-930A-49B0-9D82-5D07D1FEDA6C}"/>
              </a:ext>
            </a:extLst>
          </p:cNvPr>
          <p:cNvSpPr/>
          <p:nvPr/>
        </p:nvSpPr>
        <p:spPr>
          <a:xfrm>
            <a:off x="6932837" y="6092888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4BB2AF-25FB-41E7-91E1-360F87C5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89684"/>
              </p:ext>
            </p:extLst>
          </p:nvPr>
        </p:nvGraphicFramePr>
        <p:xfrm>
          <a:off x="8812664" y="2770700"/>
          <a:ext cx="270891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1543998767"/>
                    </a:ext>
                  </a:extLst>
                </a:gridCol>
                <a:gridCol w="1017270">
                  <a:extLst>
                    <a:ext uri="{9D8B030D-6E8A-4147-A177-3AD203B41FA5}">
                      <a16:colId xmlns:a16="http://schemas.microsoft.com/office/drawing/2014/main" val="1617929023"/>
                    </a:ext>
                  </a:extLst>
                </a:gridCol>
                <a:gridCol w="891542">
                  <a:extLst>
                    <a:ext uri="{9D8B030D-6E8A-4147-A177-3AD203B41FA5}">
                      <a16:colId xmlns:a16="http://schemas.microsoft.com/office/drawing/2014/main" val="207143934"/>
                    </a:ext>
                  </a:extLst>
                </a:gridCol>
              </a:tblGrid>
              <a:tr h="75571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Hours a week of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Final score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25765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905952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89295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99091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Chip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244095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64937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3706C74-ACAF-4969-8A5D-FF404A65F362}"/>
              </a:ext>
            </a:extLst>
          </p:cNvPr>
          <p:cNvSpPr/>
          <p:nvPr/>
        </p:nvSpPr>
        <p:spPr>
          <a:xfrm>
            <a:off x="10637975" y="2774548"/>
            <a:ext cx="1158240" cy="3006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D0A93CD-99B0-4A28-BA95-0B749F27ED3E}"/>
              </a:ext>
            </a:extLst>
          </p:cNvPr>
          <p:cNvSpPr/>
          <p:nvPr/>
        </p:nvSpPr>
        <p:spPr>
          <a:xfrm>
            <a:off x="8613816" y="2626458"/>
            <a:ext cx="3280410" cy="3006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5155B7FC-E33D-40F4-8B7E-201674293E4C}"/>
              </a:ext>
            </a:extLst>
          </p:cNvPr>
          <p:cNvSpPr/>
          <p:nvPr/>
        </p:nvSpPr>
        <p:spPr>
          <a:xfrm rot="2895482">
            <a:off x="-312235" y="3344263"/>
            <a:ext cx="5224154" cy="1900709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1754529"/>
              <a:gd name="connsiteX1" fmla="*/ 1433512 w 1433512"/>
              <a:gd name="connsiteY1" fmla="*/ 795338 h 1754529"/>
              <a:gd name="connsiteX0" fmla="*/ 0 w 1433512"/>
              <a:gd name="connsiteY0" fmla="*/ 0 h 2282034"/>
              <a:gd name="connsiteX1" fmla="*/ 1433512 w 1433512"/>
              <a:gd name="connsiteY1" fmla="*/ 795338 h 2282034"/>
              <a:gd name="connsiteX0" fmla="*/ 0 w 1433512"/>
              <a:gd name="connsiteY0" fmla="*/ 0 h 3400830"/>
              <a:gd name="connsiteX1" fmla="*/ 1433512 w 1433512"/>
              <a:gd name="connsiteY1" fmla="*/ 795338 h 3400830"/>
              <a:gd name="connsiteX0" fmla="*/ 0 w 1424282"/>
              <a:gd name="connsiteY0" fmla="*/ 0 h 3400048"/>
              <a:gd name="connsiteX1" fmla="*/ 1424282 w 1424282"/>
              <a:gd name="connsiteY1" fmla="*/ 794186 h 3400048"/>
              <a:gd name="connsiteX0" fmla="*/ 0 w 1424282"/>
              <a:gd name="connsiteY0" fmla="*/ 0 h 5394509"/>
              <a:gd name="connsiteX1" fmla="*/ 1424282 w 1424282"/>
              <a:gd name="connsiteY1" fmla="*/ 794186 h 5394509"/>
              <a:gd name="connsiteX0" fmla="*/ 0 w 1417883"/>
              <a:gd name="connsiteY0" fmla="*/ 0 h 5652531"/>
              <a:gd name="connsiteX1" fmla="*/ 1417883 w 1417883"/>
              <a:gd name="connsiteY1" fmla="*/ 1155209 h 5652531"/>
              <a:gd name="connsiteX0" fmla="*/ 0 w 1430407"/>
              <a:gd name="connsiteY0" fmla="*/ 0 h 5382964"/>
              <a:gd name="connsiteX1" fmla="*/ 1430407 w 1430407"/>
              <a:gd name="connsiteY1" fmla="*/ 777887 h 5382964"/>
              <a:gd name="connsiteX0" fmla="*/ 0 w 1430407"/>
              <a:gd name="connsiteY0" fmla="*/ 0 h 6661481"/>
              <a:gd name="connsiteX1" fmla="*/ 1430407 w 1430407"/>
              <a:gd name="connsiteY1" fmla="*/ 777887 h 666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0407" h="6661481">
                <a:moveTo>
                  <a:pt x="0" y="0"/>
                </a:moveTo>
                <a:cubicBezTo>
                  <a:pt x="252731" y="2416232"/>
                  <a:pt x="992407" y="13233143"/>
                  <a:pt x="1430407" y="777887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67534BE5-5B5B-449B-8481-25509B7AC6BE}"/>
              </a:ext>
            </a:extLst>
          </p:cNvPr>
          <p:cNvSpPr/>
          <p:nvPr/>
        </p:nvSpPr>
        <p:spPr>
          <a:xfrm rot="2895482">
            <a:off x="1160645" y="2974675"/>
            <a:ext cx="4061225" cy="1411744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4 w 26887483"/>
              <a:gd name="connsiteY0" fmla="*/ 0 h 263244"/>
              <a:gd name="connsiteX1" fmla="*/ 26887483 w 26887483"/>
              <a:gd name="connsiteY1" fmla="*/ 263244 h 263244"/>
              <a:gd name="connsiteX0" fmla="*/ 4 w 26887483"/>
              <a:gd name="connsiteY0" fmla="*/ 0 h 263244"/>
              <a:gd name="connsiteX1" fmla="*/ 26887483 w 26887483"/>
              <a:gd name="connsiteY1" fmla="*/ 263244 h 263244"/>
              <a:gd name="connsiteX0" fmla="*/ -1 w 37849050"/>
              <a:gd name="connsiteY0" fmla="*/ 0 h 160036"/>
              <a:gd name="connsiteX1" fmla="*/ 37849050 w 37849050"/>
              <a:gd name="connsiteY1" fmla="*/ 160036 h 160036"/>
              <a:gd name="connsiteX0" fmla="*/ -1 w 37849050"/>
              <a:gd name="connsiteY0" fmla="*/ 0 h 160036"/>
              <a:gd name="connsiteX1" fmla="*/ 37849050 w 37849050"/>
              <a:gd name="connsiteY1" fmla="*/ 160036 h 160036"/>
              <a:gd name="connsiteX0" fmla="*/ 1 w 40257934"/>
              <a:gd name="connsiteY0" fmla="*/ 0 h 216777"/>
              <a:gd name="connsiteX1" fmla="*/ 40257934 w 40257934"/>
              <a:gd name="connsiteY1" fmla="*/ 216777 h 216777"/>
              <a:gd name="connsiteX0" fmla="*/ 1 w 40257934"/>
              <a:gd name="connsiteY0" fmla="*/ 0 h 227444"/>
              <a:gd name="connsiteX1" fmla="*/ 40257934 w 40257934"/>
              <a:gd name="connsiteY1" fmla="*/ 216777 h 227444"/>
              <a:gd name="connsiteX0" fmla="*/ 1 w 37689644"/>
              <a:gd name="connsiteY0" fmla="*/ 0 h 212772"/>
              <a:gd name="connsiteX1" fmla="*/ 37689644 w 37689644"/>
              <a:gd name="connsiteY1" fmla="*/ 201301 h 212772"/>
              <a:gd name="connsiteX0" fmla="*/ 1 w 37689644"/>
              <a:gd name="connsiteY0" fmla="*/ 0 h 246652"/>
              <a:gd name="connsiteX1" fmla="*/ 37689644 w 37689644"/>
              <a:gd name="connsiteY1" fmla="*/ 201301 h 24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689644" h="246652">
                <a:moveTo>
                  <a:pt x="1" y="0"/>
                </a:moveTo>
                <a:cubicBezTo>
                  <a:pt x="4445242" y="100003"/>
                  <a:pt x="18626314" y="348149"/>
                  <a:pt x="37689644" y="20130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3836473-F2C4-440E-B1A7-73C18ADF3696}"/>
              </a:ext>
            </a:extLst>
          </p:cNvPr>
          <p:cNvSpPr/>
          <p:nvPr/>
        </p:nvSpPr>
        <p:spPr>
          <a:xfrm>
            <a:off x="4216556" y="570206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6B4500A-F1E3-4FCB-9C7C-FEAB58092A0D}"/>
              </a:ext>
            </a:extLst>
          </p:cNvPr>
          <p:cNvSpPr/>
          <p:nvPr/>
        </p:nvSpPr>
        <p:spPr>
          <a:xfrm>
            <a:off x="5173827" y="5055947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51E0D0F-A6E6-427F-8BC3-8121491F7ADA}"/>
              </a:ext>
            </a:extLst>
          </p:cNvPr>
          <p:cNvSpPr/>
          <p:nvPr/>
        </p:nvSpPr>
        <p:spPr>
          <a:xfrm>
            <a:off x="5604833" y="425822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A8CF3DC-8DA3-4266-98CF-6321659FE05C}"/>
              </a:ext>
            </a:extLst>
          </p:cNvPr>
          <p:cNvSpPr/>
          <p:nvPr/>
        </p:nvSpPr>
        <p:spPr>
          <a:xfrm>
            <a:off x="6538283" y="381769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3DE1F77B-97D1-4A0A-812E-917DAB62E059}"/>
              </a:ext>
            </a:extLst>
          </p:cNvPr>
          <p:cNvSpPr/>
          <p:nvPr/>
        </p:nvSpPr>
        <p:spPr>
          <a:xfrm>
            <a:off x="7121689" y="2827097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CEB4BB4-3E46-40DA-A1E3-2B84D950103E}"/>
              </a:ext>
            </a:extLst>
          </p:cNvPr>
          <p:cNvCxnSpPr>
            <a:cxnSpLocks/>
          </p:cNvCxnSpPr>
          <p:nvPr/>
        </p:nvCxnSpPr>
        <p:spPr>
          <a:xfrm>
            <a:off x="3849290" y="4452174"/>
            <a:ext cx="3572590" cy="0"/>
          </a:xfrm>
          <a:prstGeom prst="line">
            <a:avLst/>
          </a:prstGeom>
          <a:ln w="38100">
            <a:solidFill>
              <a:srgbClr val="FF9933">
                <a:alpha val="5019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0D15F9C-3F07-49DC-9DF6-DF8220076691}"/>
              </a:ext>
            </a:extLst>
          </p:cNvPr>
          <p:cNvCxnSpPr>
            <a:cxnSpLocks/>
          </p:cNvCxnSpPr>
          <p:nvPr/>
        </p:nvCxnSpPr>
        <p:spPr>
          <a:xfrm flipH="1" flipV="1">
            <a:off x="5760722" y="2403484"/>
            <a:ext cx="0" cy="3735540"/>
          </a:xfrm>
          <a:prstGeom prst="line">
            <a:avLst/>
          </a:prstGeom>
          <a:ln w="38100">
            <a:solidFill>
              <a:srgbClr val="00CC00">
                <a:alpha val="5019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031183E-4FB3-4C61-86E7-43A17DEC6353}"/>
              </a:ext>
            </a:extLst>
          </p:cNvPr>
          <p:cNvCxnSpPr>
            <a:cxnSpLocks/>
          </p:cNvCxnSpPr>
          <p:nvPr/>
        </p:nvCxnSpPr>
        <p:spPr>
          <a:xfrm flipV="1">
            <a:off x="4104183" y="3120390"/>
            <a:ext cx="2967038" cy="289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2821210-9231-4C88-9EC1-DF6081A2232E}"/>
              </a:ext>
            </a:extLst>
          </p:cNvPr>
          <p:cNvSpPr/>
          <p:nvPr/>
        </p:nvSpPr>
        <p:spPr>
          <a:xfrm>
            <a:off x="4442011" y="5500520"/>
            <a:ext cx="46198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2.1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6EA5143-8B83-435E-82C1-0C2853331390}"/>
              </a:ext>
            </a:extLst>
          </p:cNvPr>
          <p:cNvSpPr/>
          <p:nvPr/>
        </p:nvSpPr>
        <p:spPr>
          <a:xfrm rot="5400000">
            <a:off x="4001884" y="5345845"/>
            <a:ext cx="635410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dirty="0">
                <a:ln w="3175">
                  <a:noFill/>
                </a:ln>
                <a:solidFill>
                  <a:srgbClr val="FF0000"/>
                </a:solidFill>
              </a:rPr>
              <a:t>-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19.2</a:t>
            </a:r>
            <a:r>
              <a:rPr lang="en-US" sz="2000" dirty="0">
                <a:ln w="3175">
                  <a:solidFill>
                    <a:schemeClr val="tx1"/>
                  </a:solidFill>
                </a:ln>
              </a:rPr>
              <a:t> 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B31290D-B206-445C-927F-8D2341A8535C}"/>
              </a:ext>
            </a:extLst>
          </p:cNvPr>
          <p:cNvSpPr/>
          <p:nvPr/>
        </p:nvSpPr>
        <p:spPr>
          <a:xfrm>
            <a:off x="5234869" y="4935708"/>
            <a:ext cx="45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0.8</a:t>
            </a:r>
            <a:endParaRPr lang="en-US" sz="2000" b="1" dirty="0">
              <a:ln w="3175">
                <a:solidFill>
                  <a:schemeClr val="tx1"/>
                </a:solidFill>
              </a:ln>
              <a:solidFill>
                <a:srgbClr val="00CC00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D87E8C0-E6DF-46F5-B4DB-FD92B9E6CC2A}"/>
              </a:ext>
            </a:extLst>
          </p:cNvPr>
          <p:cNvSpPr/>
          <p:nvPr/>
        </p:nvSpPr>
        <p:spPr>
          <a:xfrm rot="5400000">
            <a:off x="4852194" y="4490594"/>
            <a:ext cx="786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3175">
                  <a:noFill/>
                </a:ln>
                <a:solidFill>
                  <a:srgbClr val="FF0000"/>
                </a:solidFill>
              </a:rPr>
              <a:t>-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10.2</a:t>
            </a:r>
            <a:r>
              <a:rPr lang="en-US" sz="3600" dirty="0">
                <a:ln w="3175">
                  <a:solidFill>
                    <a:schemeClr val="tx1"/>
                  </a:solidFill>
                </a:ln>
              </a:rPr>
              <a:t> 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CDF2224-8DEC-445D-AF4B-B963679C431F}"/>
              </a:ext>
            </a:extLst>
          </p:cNvPr>
          <p:cNvSpPr/>
          <p:nvPr/>
        </p:nvSpPr>
        <p:spPr>
          <a:xfrm rot="5400000">
            <a:off x="6522136" y="3950538"/>
            <a:ext cx="511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7.8</a:t>
            </a:r>
            <a:endParaRPr lang="en-US" sz="20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44A5894-C9FE-4B9F-9BB3-2EB1934FB9B3}"/>
              </a:ext>
            </a:extLst>
          </p:cNvPr>
          <p:cNvSpPr/>
          <p:nvPr/>
        </p:nvSpPr>
        <p:spPr>
          <a:xfrm>
            <a:off x="6134100" y="3809304"/>
            <a:ext cx="541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1.2</a:t>
            </a:r>
            <a:r>
              <a:rPr lang="en-US" sz="2000" dirty="0"/>
              <a:t> 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ABC244A-C997-4874-A8F2-832421AD3497}"/>
              </a:ext>
            </a:extLst>
          </p:cNvPr>
          <p:cNvSpPr/>
          <p:nvPr/>
        </p:nvSpPr>
        <p:spPr>
          <a:xfrm rot="5400000">
            <a:off x="7057281" y="2933832"/>
            <a:ext cx="590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20.8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6D46B32-630B-47A2-A2FC-165598133C13}"/>
              </a:ext>
            </a:extLst>
          </p:cNvPr>
          <p:cNvSpPr/>
          <p:nvPr/>
        </p:nvSpPr>
        <p:spPr>
          <a:xfrm>
            <a:off x="6682741" y="2462945"/>
            <a:ext cx="587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1.9</a:t>
            </a:r>
            <a:r>
              <a:rPr lang="en-US" sz="2000" dirty="0"/>
              <a:t> 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6062327-F484-422E-9770-65C25B74855C}"/>
              </a:ext>
            </a:extLst>
          </p:cNvPr>
          <p:cNvGrpSpPr/>
          <p:nvPr/>
        </p:nvGrpSpPr>
        <p:grpSpPr>
          <a:xfrm>
            <a:off x="5193545" y="5059199"/>
            <a:ext cx="567533" cy="76763"/>
            <a:chOff x="5216128" y="4559427"/>
            <a:chExt cx="567533" cy="76763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C6E1AF8-9FB6-44EC-8C81-B8522FF258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6128" y="4594954"/>
              <a:ext cx="567174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5DBF77D-001F-4070-A12A-D2B7934D74AE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0764DB0-89E7-45BD-898A-2A58D044F78E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90E72A0-0E09-4652-BD63-EA6F107C0EC1}"/>
              </a:ext>
            </a:extLst>
          </p:cNvPr>
          <p:cNvGrpSpPr/>
          <p:nvPr/>
        </p:nvGrpSpPr>
        <p:grpSpPr>
          <a:xfrm rot="5400000">
            <a:off x="4898614" y="4730425"/>
            <a:ext cx="639297" cy="72000"/>
            <a:chOff x="5237164" y="4559427"/>
            <a:chExt cx="546497" cy="76763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7DE93C15-1B5E-4A80-8ECF-AC95C048CBA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2743" y="4324395"/>
              <a:ext cx="0" cy="541118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5234C5E-A3CF-4185-8739-D2C48D44D0D8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2A2E9E2-726F-42C8-B2FD-33C926C35736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1481E5A-CBDF-48FC-BC5B-438566477E70}"/>
              </a:ext>
            </a:extLst>
          </p:cNvPr>
          <p:cNvGrpSpPr/>
          <p:nvPr/>
        </p:nvGrpSpPr>
        <p:grpSpPr>
          <a:xfrm>
            <a:off x="5746392" y="3918586"/>
            <a:ext cx="830263" cy="72000"/>
            <a:chOff x="5781675" y="4390364"/>
            <a:chExt cx="835819" cy="73190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04BDD14-D352-45EA-BE6C-5F8BD0B41C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EC35A38-7D28-4B6F-8E31-90F0D821BEAA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E726B38-7784-46A4-B44A-EE5195B6BB64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2505342-3BFE-4A3A-9207-4837E1293635}"/>
              </a:ext>
            </a:extLst>
          </p:cNvPr>
          <p:cNvGrpSpPr/>
          <p:nvPr/>
        </p:nvGrpSpPr>
        <p:grpSpPr>
          <a:xfrm rot="5400000">
            <a:off x="6354516" y="4102735"/>
            <a:ext cx="626287" cy="72000"/>
            <a:chOff x="5697140" y="4476091"/>
            <a:chExt cx="85330" cy="74381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33D574C-6571-4325-997F-D580EB31E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C59AF58-48C2-4F19-99BF-78F8EAE4C5B5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15B167C-E556-4617-98CA-1A6F8DE4DE63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C6036F9-CB4B-4AD7-B756-D47BA1AB0FA5}"/>
              </a:ext>
            </a:extLst>
          </p:cNvPr>
          <p:cNvGrpSpPr/>
          <p:nvPr/>
        </p:nvGrpSpPr>
        <p:grpSpPr>
          <a:xfrm rot="5400000">
            <a:off x="6454492" y="3613822"/>
            <a:ext cx="1587119" cy="72000"/>
            <a:chOff x="5781675" y="4390364"/>
            <a:chExt cx="835819" cy="73190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AFF0376-AD19-4075-B673-9A5806F65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11EECEF-7C03-4CD7-A92C-536ABEE53900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2E9433D-1EBE-40A5-A07D-489B382DACB4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1FB5B99-FE1D-4D87-9FB6-B568A756EA03}"/>
              </a:ext>
            </a:extLst>
          </p:cNvPr>
          <p:cNvGrpSpPr/>
          <p:nvPr/>
        </p:nvGrpSpPr>
        <p:grpSpPr>
          <a:xfrm>
            <a:off x="5758538" y="2739473"/>
            <a:ext cx="1414064" cy="76760"/>
            <a:chOff x="5780486" y="4303451"/>
            <a:chExt cx="1381123" cy="76760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035C062-7191-484F-85E4-14423EFD68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0486" y="4341356"/>
              <a:ext cx="1381123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1A3A4B1-D020-4010-A39D-2D2D2FF42149}"/>
                </a:ext>
              </a:extLst>
            </p:cNvPr>
            <p:cNvCxnSpPr/>
            <p:nvPr/>
          </p:nvCxnSpPr>
          <p:spPr>
            <a:xfrm>
              <a:off x="5782470" y="430821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6BF1238-E60D-4795-B74F-F8116F89B05B}"/>
                </a:ext>
              </a:extLst>
            </p:cNvPr>
            <p:cNvCxnSpPr/>
            <p:nvPr/>
          </p:nvCxnSpPr>
          <p:spPr>
            <a:xfrm>
              <a:off x="7158833" y="430345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A9EC8D0-3A20-41D0-B6DC-E220C7809743}"/>
              </a:ext>
            </a:extLst>
          </p:cNvPr>
          <p:cNvSpPr/>
          <p:nvPr/>
        </p:nvSpPr>
        <p:spPr>
          <a:xfrm>
            <a:off x="5457945" y="6252682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x=2.6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7420E91-E4BF-4DE3-922F-DE1C02740D8F}"/>
              </a:ext>
            </a:extLst>
          </p:cNvPr>
          <p:cNvCxnSpPr>
            <a:cxnSpLocks/>
          </p:cNvCxnSpPr>
          <p:nvPr/>
        </p:nvCxnSpPr>
        <p:spPr>
          <a:xfrm>
            <a:off x="5640833" y="4293154"/>
            <a:ext cx="0" cy="184413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C3CD0364-017F-4049-98BE-864769617BC0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3899774" y="4294515"/>
            <a:ext cx="1739026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47F801F0-6854-455F-A1CB-4547A07C0961}"/>
              </a:ext>
            </a:extLst>
          </p:cNvPr>
          <p:cNvGrpSpPr/>
          <p:nvPr/>
        </p:nvGrpSpPr>
        <p:grpSpPr>
          <a:xfrm>
            <a:off x="5641617" y="4255138"/>
            <a:ext cx="115095" cy="72000"/>
            <a:chOff x="5697140" y="4476091"/>
            <a:chExt cx="85330" cy="74381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6B5E99F-D071-43A8-A0AF-0D4D50DCE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D1568CF-642E-4EC8-BDC9-484EFD566878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1719D-5916-4193-88B7-7C2BC866E8FA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B518D89C-CA49-400E-8D0F-786325EDD229}"/>
              </a:ext>
            </a:extLst>
          </p:cNvPr>
          <p:cNvGrpSpPr/>
          <p:nvPr/>
        </p:nvGrpSpPr>
        <p:grpSpPr>
          <a:xfrm rot="5400000">
            <a:off x="5515187" y="4336423"/>
            <a:ext cx="145933" cy="72000"/>
            <a:chOff x="5697140" y="4476091"/>
            <a:chExt cx="85330" cy="74381"/>
          </a:xfrm>
        </p:grpSpPr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BACFD7E-0B03-4EAA-9671-54D52DDC09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AD51A009-197C-446A-B121-ACC24D8E2CD9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034E0709-CDF6-4517-8659-61AABC66D620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DBD5C11-D661-4926-8E70-308135FA52E8}"/>
              </a:ext>
            </a:extLst>
          </p:cNvPr>
          <p:cNvSpPr/>
          <p:nvPr/>
        </p:nvSpPr>
        <p:spPr>
          <a:xfrm>
            <a:off x="5351550" y="3760559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0.2</a:t>
            </a:r>
          </a:p>
          <a:p>
            <a:pPr algn="r"/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  <a:sym typeface="Symbol" panose="05050102010706020507" pitchFamily="18" charset="2"/>
              </a:rPr>
              <a:t></a:t>
            </a:r>
            <a:endParaRPr lang="en-US" sz="2000" b="1" dirty="0">
              <a:ln w="3175">
                <a:solidFill>
                  <a:schemeClr val="tx1"/>
                </a:solidFill>
              </a:ln>
              <a:solidFill>
                <a:srgbClr val="00CC00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AC2E085-3675-4A14-B649-BE2A2AF872BF}"/>
              </a:ext>
            </a:extLst>
          </p:cNvPr>
          <p:cNvSpPr/>
          <p:nvPr/>
        </p:nvSpPr>
        <p:spPr>
          <a:xfrm>
            <a:off x="4996024" y="3941478"/>
            <a:ext cx="786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3175">
                  <a:noFill/>
                </a:ln>
                <a:solidFill>
                  <a:srgbClr val="FF0000"/>
                </a:solidFill>
              </a:rPr>
              <a:t>+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0.8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sym typeface="Symbol" panose="05050102010706020507" pitchFamily="18" charset="2"/>
              </a:rPr>
              <a:t></a:t>
            </a:r>
            <a:r>
              <a:rPr lang="en-US" sz="3600" dirty="0">
                <a:ln w="3175">
                  <a:solidFill>
                    <a:schemeClr val="tx1"/>
                  </a:solidFill>
                </a:ln>
              </a:rPr>
              <a:t> </a:t>
            </a:r>
          </a:p>
          <a:p>
            <a:r>
              <a:rPr lang="en-US" sz="2000" dirty="0"/>
              <a:t> </a:t>
            </a: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C8CE19A-7CB9-45F4-8CD0-864BB27B1B8F}"/>
              </a:ext>
            </a:extLst>
          </p:cNvPr>
          <p:cNvGrpSpPr/>
          <p:nvPr/>
        </p:nvGrpSpPr>
        <p:grpSpPr>
          <a:xfrm>
            <a:off x="3008882" y="931741"/>
            <a:ext cx="7948678" cy="1195222"/>
            <a:chOff x="6390065" y="923352"/>
            <a:chExt cx="7948678" cy="119522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4A5A63D-48DB-44B7-8826-86B51346E5E7}"/>
                </a:ext>
              </a:extLst>
            </p:cNvPr>
            <p:cNvSpPr/>
            <p:nvPr/>
          </p:nvSpPr>
          <p:spPr>
            <a:xfrm>
              <a:off x="6390066" y="1255690"/>
              <a:ext cx="7944867" cy="862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6437DE91-BEB1-4EAA-83FB-462D711A3A99}"/>
                </a:ext>
              </a:extLst>
            </p:cNvPr>
            <p:cNvSpPr txBox="1"/>
            <p:nvPr/>
          </p:nvSpPr>
          <p:spPr>
            <a:xfrm>
              <a:off x="6390065" y="923352"/>
              <a:ext cx="7948678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B53E7FFC-C11A-46EB-B9E4-D30EEF2A2AF5}"/>
                    </a:ext>
                  </a:extLst>
                </p:cNvPr>
                <p:cNvSpPr txBox="1"/>
                <p:nvPr/>
              </p:nvSpPr>
              <p:spPr>
                <a:xfrm>
                  <a:off x="6427723" y="1374312"/>
                  <a:ext cx="7862985" cy="537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</a:rPr>
                                  <m:t>2.1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19.2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10.2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7.8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en-US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1.9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20.8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B53E7FFC-C11A-46EB-B9E4-D30EEF2A2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7723" y="1374312"/>
                  <a:ext cx="7862985" cy="5375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86A65E42-829E-4EF6-99CF-B1C1F878BC79}"/>
              </a:ext>
            </a:extLst>
          </p:cNvPr>
          <p:cNvSpPr/>
          <p:nvPr/>
        </p:nvSpPr>
        <p:spPr>
          <a:xfrm rot="1298901" flipH="1">
            <a:off x="2504240" y="1271872"/>
            <a:ext cx="1832708" cy="919884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4 w 26887483"/>
              <a:gd name="connsiteY0" fmla="*/ 0 h 263244"/>
              <a:gd name="connsiteX1" fmla="*/ 26887483 w 26887483"/>
              <a:gd name="connsiteY1" fmla="*/ 263244 h 263244"/>
              <a:gd name="connsiteX0" fmla="*/ 4 w 26887483"/>
              <a:gd name="connsiteY0" fmla="*/ 0 h 263244"/>
              <a:gd name="connsiteX1" fmla="*/ 26887483 w 26887483"/>
              <a:gd name="connsiteY1" fmla="*/ 263244 h 263244"/>
              <a:gd name="connsiteX0" fmla="*/ -1 w 37849050"/>
              <a:gd name="connsiteY0" fmla="*/ 0 h 160036"/>
              <a:gd name="connsiteX1" fmla="*/ 37849050 w 37849050"/>
              <a:gd name="connsiteY1" fmla="*/ 160036 h 160036"/>
              <a:gd name="connsiteX0" fmla="*/ -1 w 37849050"/>
              <a:gd name="connsiteY0" fmla="*/ 0 h 160036"/>
              <a:gd name="connsiteX1" fmla="*/ 37849050 w 37849050"/>
              <a:gd name="connsiteY1" fmla="*/ 160036 h 160036"/>
              <a:gd name="connsiteX0" fmla="*/ 1 w 40257934"/>
              <a:gd name="connsiteY0" fmla="*/ 0 h 216777"/>
              <a:gd name="connsiteX1" fmla="*/ 40257934 w 40257934"/>
              <a:gd name="connsiteY1" fmla="*/ 216777 h 216777"/>
              <a:gd name="connsiteX0" fmla="*/ 1 w 40257934"/>
              <a:gd name="connsiteY0" fmla="*/ 0 h 227444"/>
              <a:gd name="connsiteX1" fmla="*/ 40257934 w 40257934"/>
              <a:gd name="connsiteY1" fmla="*/ 216777 h 227444"/>
              <a:gd name="connsiteX0" fmla="*/ 1 w 37689644"/>
              <a:gd name="connsiteY0" fmla="*/ 0 h 212772"/>
              <a:gd name="connsiteX1" fmla="*/ 37689644 w 37689644"/>
              <a:gd name="connsiteY1" fmla="*/ 201301 h 212772"/>
              <a:gd name="connsiteX0" fmla="*/ 1 w 37689644"/>
              <a:gd name="connsiteY0" fmla="*/ 0 h 246652"/>
              <a:gd name="connsiteX1" fmla="*/ 37689644 w 37689644"/>
              <a:gd name="connsiteY1" fmla="*/ 201301 h 246652"/>
              <a:gd name="connsiteX0" fmla="*/ 1 w 37136483"/>
              <a:gd name="connsiteY0" fmla="*/ 0 h 198067"/>
              <a:gd name="connsiteX1" fmla="*/ 37136483 w 37136483"/>
              <a:gd name="connsiteY1" fmla="*/ 144574 h 198067"/>
              <a:gd name="connsiteX0" fmla="*/ 1 w 37136483"/>
              <a:gd name="connsiteY0" fmla="*/ 0 h 164983"/>
              <a:gd name="connsiteX1" fmla="*/ 37136483 w 37136483"/>
              <a:gd name="connsiteY1" fmla="*/ 144574 h 164983"/>
              <a:gd name="connsiteX0" fmla="*/ 4 w 46627093"/>
              <a:gd name="connsiteY0" fmla="*/ 0 h 161116"/>
              <a:gd name="connsiteX1" fmla="*/ 46627093 w 46627093"/>
              <a:gd name="connsiteY1" fmla="*/ 140189 h 161116"/>
              <a:gd name="connsiteX0" fmla="*/ 11 w 44464114"/>
              <a:gd name="connsiteY0" fmla="*/ 0 h 160717"/>
              <a:gd name="connsiteX1" fmla="*/ 44464114 w 44464114"/>
              <a:gd name="connsiteY1" fmla="*/ 139736 h 1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464114" h="160717">
                <a:moveTo>
                  <a:pt x="11" y="0"/>
                </a:moveTo>
                <a:cubicBezTo>
                  <a:pt x="4445252" y="100003"/>
                  <a:pt x="23328599" y="206895"/>
                  <a:pt x="44464114" y="139736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766D715B-675C-4509-BE05-43A311648B66}"/>
              </a:ext>
            </a:extLst>
          </p:cNvPr>
          <p:cNvSpPr/>
          <p:nvPr/>
        </p:nvSpPr>
        <p:spPr>
          <a:xfrm rot="2895482" flipH="1">
            <a:off x="5021198" y="1820886"/>
            <a:ext cx="1784840" cy="2902687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17673230 w 17688594"/>
              <a:gd name="connsiteY0" fmla="*/ 0 h 795274"/>
              <a:gd name="connsiteX1" fmla="*/ 17688598 w 17688594"/>
              <a:gd name="connsiteY1" fmla="*/ 795274 h 795274"/>
              <a:gd name="connsiteX0" fmla="*/ 16380149 w 16395513"/>
              <a:gd name="connsiteY0" fmla="*/ 0 h 795274"/>
              <a:gd name="connsiteX1" fmla="*/ 16395517 w 16395513"/>
              <a:gd name="connsiteY1" fmla="*/ 795274 h 795274"/>
              <a:gd name="connsiteX0" fmla="*/ 20678298 w 20678300"/>
              <a:gd name="connsiteY0" fmla="*/ 0 h 776790"/>
              <a:gd name="connsiteX1" fmla="*/ 9438641 w 20678300"/>
              <a:gd name="connsiteY1" fmla="*/ 776790 h 776790"/>
              <a:gd name="connsiteX0" fmla="*/ 18855467 w 18855469"/>
              <a:gd name="connsiteY0" fmla="*/ 0 h 776790"/>
              <a:gd name="connsiteX1" fmla="*/ 7615810 w 18855469"/>
              <a:gd name="connsiteY1" fmla="*/ 776790 h 776790"/>
              <a:gd name="connsiteX0" fmla="*/ 11500923 w 11500925"/>
              <a:gd name="connsiteY0" fmla="*/ 0 h 776790"/>
              <a:gd name="connsiteX1" fmla="*/ 261266 w 11500925"/>
              <a:gd name="connsiteY1" fmla="*/ 776790 h 7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00925" h="776790">
                <a:moveTo>
                  <a:pt x="11500923" y="0"/>
                </a:moveTo>
                <a:cubicBezTo>
                  <a:pt x="5303778" y="189621"/>
                  <a:pt x="-1417248" y="651392"/>
                  <a:pt x="261266" y="776790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AF455B55-1F75-486D-A248-7C6775839F49}"/>
              </a:ext>
            </a:extLst>
          </p:cNvPr>
          <p:cNvSpPr/>
          <p:nvPr/>
        </p:nvSpPr>
        <p:spPr>
          <a:xfrm rot="2895482">
            <a:off x="4306017" y="2325758"/>
            <a:ext cx="2685817" cy="2309788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2705078"/>
              <a:gd name="connsiteY0" fmla="*/ 0 h 507176"/>
              <a:gd name="connsiteX1" fmla="*/ 2705078 w 2705078"/>
              <a:gd name="connsiteY1" fmla="*/ 507176 h 507176"/>
              <a:gd name="connsiteX0" fmla="*/ 0 w 2763951"/>
              <a:gd name="connsiteY0" fmla="*/ 0 h 482439"/>
              <a:gd name="connsiteX1" fmla="*/ 2763951 w 2763951"/>
              <a:gd name="connsiteY1" fmla="*/ 482439 h 482439"/>
              <a:gd name="connsiteX0" fmla="*/ 0 w 2860174"/>
              <a:gd name="connsiteY0" fmla="*/ 0 h 482439"/>
              <a:gd name="connsiteX1" fmla="*/ 2763951 w 2860174"/>
              <a:gd name="connsiteY1" fmla="*/ 482439 h 482439"/>
              <a:gd name="connsiteX0" fmla="*/ 0 w 2927559"/>
              <a:gd name="connsiteY0" fmla="*/ 0 h 485206"/>
              <a:gd name="connsiteX1" fmla="*/ 2834626 w 2927559"/>
              <a:gd name="connsiteY1" fmla="*/ 485206 h 48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7559" h="485206">
                <a:moveTo>
                  <a:pt x="0" y="0"/>
                </a:moveTo>
                <a:cubicBezTo>
                  <a:pt x="1779395" y="202984"/>
                  <a:pt x="3328160" y="344970"/>
                  <a:pt x="2834626" y="485206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F7B91708-573B-4908-80FC-0E13DEDE70AA}"/>
              </a:ext>
            </a:extLst>
          </p:cNvPr>
          <p:cNvSpPr/>
          <p:nvPr/>
        </p:nvSpPr>
        <p:spPr>
          <a:xfrm rot="2895482" flipH="1">
            <a:off x="6510190" y="1392774"/>
            <a:ext cx="722382" cy="348094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17673230 w 17688594"/>
              <a:gd name="connsiteY0" fmla="*/ 0 h 795274"/>
              <a:gd name="connsiteX1" fmla="*/ 17688598 w 17688594"/>
              <a:gd name="connsiteY1" fmla="*/ 795274 h 795274"/>
              <a:gd name="connsiteX0" fmla="*/ 16380149 w 16395513"/>
              <a:gd name="connsiteY0" fmla="*/ 0 h 795274"/>
              <a:gd name="connsiteX1" fmla="*/ 16395517 w 16395513"/>
              <a:gd name="connsiteY1" fmla="*/ 795274 h 795274"/>
              <a:gd name="connsiteX0" fmla="*/ 20678298 w 20678300"/>
              <a:gd name="connsiteY0" fmla="*/ 0 h 776790"/>
              <a:gd name="connsiteX1" fmla="*/ 9438641 w 20678300"/>
              <a:gd name="connsiteY1" fmla="*/ 776790 h 776790"/>
              <a:gd name="connsiteX0" fmla="*/ 18855467 w 18855469"/>
              <a:gd name="connsiteY0" fmla="*/ 0 h 776790"/>
              <a:gd name="connsiteX1" fmla="*/ 7615810 w 18855469"/>
              <a:gd name="connsiteY1" fmla="*/ 776790 h 776790"/>
              <a:gd name="connsiteX0" fmla="*/ 11500923 w 11500925"/>
              <a:gd name="connsiteY0" fmla="*/ 0 h 776790"/>
              <a:gd name="connsiteX1" fmla="*/ 261266 w 11500925"/>
              <a:gd name="connsiteY1" fmla="*/ 776790 h 776790"/>
              <a:gd name="connsiteX0" fmla="*/ 13829533 w 13829535"/>
              <a:gd name="connsiteY0" fmla="*/ 0 h 776790"/>
              <a:gd name="connsiteX1" fmla="*/ 2589876 w 13829535"/>
              <a:gd name="connsiteY1" fmla="*/ 776790 h 776790"/>
              <a:gd name="connsiteX0" fmla="*/ 18279020 w 18279022"/>
              <a:gd name="connsiteY0" fmla="*/ 0 h 776790"/>
              <a:gd name="connsiteX1" fmla="*/ 7039363 w 18279022"/>
              <a:gd name="connsiteY1" fmla="*/ 776790 h 776790"/>
              <a:gd name="connsiteX0" fmla="*/ 18904339 w 18904341"/>
              <a:gd name="connsiteY0" fmla="*/ 0 h 769634"/>
              <a:gd name="connsiteX1" fmla="*/ 6741935 w 18904341"/>
              <a:gd name="connsiteY1" fmla="*/ 769634 h 76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904341" h="769634">
                <a:moveTo>
                  <a:pt x="18904339" y="0"/>
                </a:moveTo>
                <a:cubicBezTo>
                  <a:pt x="-1100044" y="142709"/>
                  <a:pt x="-5353290" y="670549"/>
                  <a:pt x="6741935" y="769634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67A84FDE-161B-4EFE-803E-049FEFB06712}"/>
              </a:ext>
            </a:extLst>
          </p:cNvPr>
          <p:cNvSpPr/>
          <p:nvPr/>
        </p:nvSpPr>
        <p:spPr>
          <a:xfrm rot="2895482">
            <a:off x="7373688" y="1214325"/>
            <a:ext cx="318279" cy="3170223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3364500"/>
              <a:gd name="connsiteY0" fmla="*/ 0 h 690828"/>
              <a:gd name="connsiteX1" fmla="*/ 3364500 w 3364500"/>
              <a:gd name="connsiteY1" fmla="*/ 690828 h 690828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1131582"/>
              <a:gd name="connsiteY0" fmla="*/ 0 h 460243"/>
              <a:gd name="connsiteX1" fmla="*/ 1131582 w 1131582"/>
              <a:gd name="connsiteY1" fmla="*/ 460243 h 460243"/>
              <a:gd name="connsiteX0" fmla="*/ 748254 w 1879836"/>
              <a:gd name="connsiteY0" fmla="*/ 0 h 460243"/>
              <a:gd name="connsiteX1" fmla="*/ 1879836 w 1879836"/>
              <a:gd name="connsiteY1" fmla="*/ 460243 h 460243"/>
              <a:gd name="connsiteX0" fmla="*/ 654667 w 1936253"/>
              <a:gd name="connsiteY0" fmla="*/ 0 h 451797"/>
              <a:gd name="connsiteX1" fmla="*/ 1936253 w 1936253"/>
              <a:gd name="connsiteY1" fmla="*/ 451797 h 451797"/>
              <a:gd name="connsiteX0" fmla="*/ 133871 w 1415457"/>
              <a:gd name="connsiteY0" fmla="*/ 0 h 451797"/>
              <a:gd name="connsiteX1" fmla="*/ 1415457 w 1415457"/>
              <a:gd name="connsiteY1" fmla="*/ 451797 h 45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5457" h="451797">
                <a:moveTo>
                  <a:pt x="133871" y="0"/>
                </a:moveTo>
                <a:cubicBezTo>
                  <a:pt x="2439541" y="48816"/>
                  <a:pt x="-2154279" y="346409"/>
                  <a:pt x="1415457" y="451797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30A767C9-74A9-46D8-9C7C-C43B86362069}"/>
              </a:ext>
            </a:extLst>
          </p:cNvPr>
          <p:cNvSpPr/>
          <p:nvPr/>
        </p:nvSpPr>
        <p:spPr>
          <a:xfrm rot="2895482" flipH="1">
            <a:off x="7774618" y="1315278"/>
            <a:ext cx="673156" cy="340729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17673230 w 17688594"/>
              <a:gd name="connsiteY0" fmla="*/ 0 h 795274"/>
              <a:gd name="connsiteX1" fmla="*/ 17688598 w 17688594"/>
              <a:gd name="connsiteY1" fmla="*/ 795274 h 795274"/>
              <a:gd name="connsiteX0" fmla="*/ 16380149 w 16395513"/>
              <a:gd name="connsiteY0" fmla="*/ 0 h 795274"/>
              <a:gd name="connsiteX1" fmla="*/ 16395517 w 16395513"/>
              <a:gd name="connsiteY1" fmla="*/ 795274 h 795274"/>
              <a:gd name="connsiteX0" fmla="*/ 28933628 w 28933636"/>
              <a:gd name="connsiteY0" fmla="*/ 0 h 790396"/>
              <a:gd name="connsiteX1" fmla="*/ 3993223 w 28933636"/>
              <a:gd name="connsiteY1" fmla="*/ 790396 h 790396"/>
              <a:gd name="connsiteX0" fmla="*/ 44054002 w 44054010"/>
              <a:gd name="connsiteY0" fmla="*/ 0 h 790396"/>
              <a:gd name="connsiteX1" fmla="*/ 19113597 w 44054010"/>
              <a:gd name="connsiteY1" fmla="*/ 790396 h 790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54010" h="790396">
                <a:moveTo>
                  <a:pt x="44054002" y="0"/>
                </a:moveTo>
                <a:cubicBezTo>
                  <a:pt x="10968080" y="144106"/>
                  <a:pt x="-21897552" y="684277"/>
                  <a:pt x="19113597" y="790396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53A4731-7CB6-4FAB-B09E-BF5EC03CB2D4}"/>
              </a:ext>
            </a:extLst>
          </p:cNvPr>
          <p:cNvSpPr/>
          <p:nvPr/>
        </p:nvSpPr>
        <p:spPr>
          <a:xfrm rot="2895482" flipH="1">
            <a:off x="8400534" y="851708"/>
            <a:ext cx="1166520" cy="321920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17673230 w 17688594"/>
              <a:gd name="connsiteY0" fmla="*/ 0 h 795274"/>
              <a:gd name="connsiteX1" fmla="*/ 17688598 w 17688594"/>
              <a:gd name="connsiteY1" fmla="*/ 795274 h 795274"/>
              <a:gd name="connsiteX0" fmla="*/ 16380149 w 16395513"/>
              <a:gd name="connsiteY0" fmla="*/ 0 h 795274"/>
              <a:gd name="connsiteX1" fmla="*/ 16395517 w 16395513"/>
              <a:gd name="connsiteY1" fmla="*/ 795274 h 795274"/>
              <a:gd name="connsiteX0" fmla="*/ 28933628 w 28933636"/>
              <a:gd name="connsiteY0" fmla="*/ 0 h 790396"/>
              <a:gd name="connsiteX1" fmla="*/ 3993223 w 28933636"/>
              <a:gd name="connsiteY1" fmla="*/ 790396 h 790396"/>
              <a:gd name="connsiteX0" fmla="*/ 30182366 w 30182374"/>
              <a:gd name="connsiteY0" fmla="*/ 0 h 790396"/>
              <a:gd name="connsiteX1" fmla="*/ 5241961 w 30182374"/>
              <a:gd name="connsiteY1" fmla="*/ 790396 h 790396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20115268 w 130075655"/>
              <a:gd name="connsiteY0" fmla="*/ 0 h 1461404"/>
              <a:gd name="connsiteX1" fmla="*/ 130075643 w 130075655"/>
              <a:gd name="connsiteY1" fmla="*/ 1461404 h 1461404"/>
              <a:gd name="connsiteX0" fmla="*/ 16327490 w 126919117"/>
              <a:gd name="connsiteY0" fmla="*/ 0 h 1461404"/>
              <a:gd name="connsiteX1" fmla="*/ 126287865 w 126919117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2025128 w 111985515"/>
              <a:gd name="connsiteY0" fmla="*/ 0 h 1461404"/>
              <a:gd name="connsiteX1" fmla="*/ 111985503 w 111985515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16124962 w 126085349"/>
              <a:gd name="connsiteY0" fmla="*/ 0 h 1461404"/>
              <a:gd name="connsiteX1" fmla="*/ 126085337 w 126085349"/>
              <a:gd name="connsiteY1" fmla="*/ 1461404 h 1461404"/>
              <a:gd name="connsiteX0" fmla="*/ 21437561 w 131397948"/>
              <a:gd name="connsiteY0" fmla="*/ 0 h 1461404"/>
              <a:gd name="connsiteX1" fmla="*/ 131397936 w 131397948"/>
              <a:gd name="connsiteY1" fmla="*/ 1461404 h 146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397948" h="1461404">
                <a:moveTo>
                  <a:pt x="21437561" y="0"/>
                </a:moveTo>
                <a:cubicBezTo>
                  <a:pt x="-40823798" y="173506"/>
                  <a:pt x="43786740" y="1085078"/>
                  <a:pt x="131397936" y="1461404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0C152EE9-16C3-45BA-8978-1D1DF961B9CC}"/>
              </a:ext>
            </a:extLst>
          </p:cNvPr>
          <p:cNvSpPr/>
          <p:nvPr/>
        </p:nvSpPr>
        <p:spPr>
          <a:xfrm rot="2895482" flipH="1">
            <a:off x="8002567" y="796212"/>
            <a:ext cx="1058902" cy="2789073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3364500"/>
              <a:gd name="connsiteY0" fmla="*/ 0 h 690828"/>
              <a:gd name="connsiteX1" fmla="*/ 3364500 w 3364500"/>
              <a:gd name="connsiteY1" fmla="*/ 690828 h 690828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1131582"/>
              <a:gd name="connsiteY0" fmla="*/ 0 h 460243"/>
              <a:gd name="connsiteX1" fmla="*/ 1131582 w 1131582"/>
              <a:gd name="connsiteY1" fmla="*/ 460243 h 46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1582" h="460243">
                <a:moveTo>
                  <a:pt x="0" y="0"/>
                </a:moveTo>
                <a:cubicBezTo>
                  <a:pt x="212659" y="196364"/>
                  <a:pt x="49000" y="294076"/>
                  <a:pt x="1131582" y="460243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1A85D435-F864-4305-A556-2B2C0D0B100C}"/>
              </a:ext>
            </a:extLst>
          </p:cNvPr>
          <p:cNvSpPr/>
          <p:nvPr/>
        </p:nvSpPr>
        <p:spPr>
          <a:xfrm rot="2895482" flipH="1">
            <a:off x="7726978" y="733467"/>
            <a:ext cx="1105618" cy="5257074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2665344"/>
              <a:gd name="connsiteY0" fmla="*/ 0 h 795338"/>
              <a:gd name="connsiteX1" fmla="*/ 1433512 w 2665344"/>
              <a:gd name="connsiteY1" fmla="*/ 795338 h 795338"/>
              <a:gd name="connsiteX0" fmla="*/ 0 w 2973794"/>
              <a:gd name="connsiteY0" fmla="*/ 0 h 795338"/>
              <a:gd name="connsiteX1" fmla="*/ 1433512 w 2973794"/>
              <a:gd name="connsiteY1" fmla="*/ 795338 h 795338"/>
              <a:gd name="connsiteX0" fmla="*/ 0 w 4007718"/>
              <a:gd name="connsiteY0" fmla="*/ 0 h 795338"/>
              <a:gd name="connsiteX1" fmla="*/ 1433512 w 4007718"/>
              <a:gd name="connsiteY1" fmla="*/ 795338 h 795338"/>
              <a:gd name="connsiteX0" fmla="*/ 3611179 w 6046869"/>
              <a:gd name="connsiteY0" fmla="*/ 0 h 880494"/>
              <a:gd name="connsiteX1" fmla="*/ 0 w 6046869"/>
              <a:gd name="connsiteY1" fmla="*/ 880494 h 880494"/>
              <a:gd name="connsiteX0" fmla="*/ 3611179 w 6194867"/>
              <a:gd name="connsiteY0" fmla="*/ 0 h 880494"/>
              <a:gd name="connsiteX1" fmla="*/ 0 w 6194867"/>
              <a:gd name="connsiteY1" fmla="*/ 880494 h 880494"/>
              <a:gd name="connsiteX0" fmla="*/ 3839338 w 6377951"/>
              <a:gd name="connsiteY0" fmla="*/ 0 h 883706"/>
              <a:gd name="connsiteX1" fmla="*/ 0 w 6377951"/>
              <a:gd name="connsiteY1" fmla="*/ 883706 h 883706"/>
              <a:gd name="connsiteX0" fmla="*/ 3839338 w 7568753"/>
              <a:gd name="connsiteY0" fmla="*/ 0 h 883706"/>
              <a:gd name="connsiteX1" fmla="*/ 0 w 7568753"/>
              <a:gd name="connsiteY1" fmla="*/ 883706 h 883706"/>
              <a:gd name="connsiteX0" fmla="*/ 1894659 w 6079255"/>
              <a:gd name="connsiteY0" fmla="*/ 0 h 918017"/>
              <a:gd name="connsiteX1" fmla="*/ 0 w 6079255"/>
              <a:gd name="connsiteY1" fmla="*/ 918017 h 91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79255" h="918017">
                <a:moveTo>
                  <a:pt x="1894659" y="0"/>
                </a:moveTo>
                <a:cubicBezTo>
                  <a:pt x="11119348" y="276721"/>
                  <a:pt x="2591578" y="801774"/>
                  <a:pt x="0" y="918017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B3139E-9BAD-4735-BAA7-1B1480154A72}"/>
              </a:ext>
            </a:extLst>
          </p:cNvPr>
          <p:cNvSpPr/>
          <p:nvPr/>
        </p:nvSpPr>
        <p:spPr>
          <a:xfrm>
            <a:off x="10118501" y="1403796"/>
            <a:ext cx="618186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BC38365-B9BF-472C-A4BE-1AE7219E0ABF}"/>
              </a:ext>
            </a:extLst>
          </p:cNvPr>
          <p:cNvSpPr/>
          <p:nvPr/>
        </p:nvSpPr>
        <p:spPr>
          <a:xfrm>
            <a:off x="8824173" y="1393064"/>
            <a:ext cx="525889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0865961-5353-4C87-AAB3-914A31FB7B25}"/>
              </a:ext>
            </a:extLst>
          </p:cNvPr>
          <p:cNvSpPr/>
          <p:nvPr/>
        </p:nvSpPr>
        <p:spPr>
          <a:xfrm>
            <a:off x="3440806" y="1388771"/>
            <a:ext cx="697605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F1F5A2E-2F36-4266-A597-388B0D1C3D8F}"/>
              </a:ext>
            </a:extLst>
          </p:cNvPr>
          <p:cNvSpPr/>
          <p:nvPr/>
        </p:nvSpPr>
        <p:spPr>
          <a:xfrm>
            <a:off x="4155583" y="1399504"/>
            <a:ext cx="785611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1A78D56C-0C38-4D4B-908E-6CD02044D657}"/>
              </a:ext>
            </a:extLst>
          </p:cNvPr>
          <p:cNvSpPr/>
          <p:nvPr/>
        </p:nvSpPr>
        <p:spPr>
          <a:xfrm>
            <a:off x="4921876" y="1393065"/>
            <a:ext cx="929425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8DC054E-299D-4B0D-9179-5CC6972E02B1}"/>
              </a:ext>
            </a:extLst>
          </p:cNvPr>
          <p:cNvSpPr/>
          <p:nvPr/>
        </p:nvSpPr>
        <p:spPr>
          <a:xfrm>
            <a:off x="5868474" y="1403798"/>
            <a:ext cx="789904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B7EB445-53BF-4A51-8AEE-0A14D7061B95}"/>
              </a:ext>
            </a:extLst>
          </p:cNvPr>
          <p:cNvSpPr/>
          <p:nvPr/>
        </p:nvSpPr>
        <p:spPr>
          <a:xfrm>
            <a:off x="6718479" y="1418823"/>
            <a:ext cx="862884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CA12418-4FBE-4EFE-BFFE-D517BCECF626}"/>
              </a:ext>
            </a:extLst>
          </p:cNvPr>
          <p:cNvSpPr/>
          <p:nvPr/>
        </p:nvSpPr>
        <p:spPr>
          <a:xfrm>
            <a:off x="7589949" y="1390919"/>
            <a:ext cx="523741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EBC462FA-0017-4A09-A327-6A5D233C4085}"/>
              </a:ext>
            </a:extLst>
          </p:cNvPr>
          <p:cNvSpPr/>
          <p:nvPr/>
        </p:nvSpPr>
        <p:spPr>
          <a:xfrm>
            <a:off x="8137301" y="1405944"/>
            <a:ext cx="710485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A5B2312-1281-49F0-B596-C51F69AD2BA0}"/>
              </a:ext>
            </a:extLst>
          </p:cNvPr>
          <p:cNvSpPr/>
          <p:nvPr/>
        </p:nvSpPr>
        <p:spPr>
          <a:xfrm>
            <a:off x="9388698" y="1390918"/>
            <a:ext cx="712631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CEB876A-27C5-49FD-A33E-A765DE4891A1}"/>
              </a:ext>
            </a:extLst>
          </p:cNvPr>
          <p:cNvSpPr/>
          <p:nvPr/>
        </p:nvSpPr>
        <p:spPr>
          <a:xfrm>
            <a:off x="6763554" y="1727914"/>
            <a:ext cx="618187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C1DE2D5B-230C-40AA-A9E6-1A414585FD5F}"/>
              </a:ext>
            </a:extLst>
          </p:cNvPr>
          <p:cNvSpPr/>
          <p:nvPr/>
        </p:nvSpPr>
        <p:spPr>
          <a:xfrm rot="10454839" flipV="1">
            <a:off x="1414353" y="1666901"/>
            <a:ext cx="2357058" cy="610908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1754529"/>
              <a:gd name="connsiteX1" fmla="*/ 1433512 w 1433512"/>
              <a:gd name="connsiteY1" fmla="*/ 795338 h 1754529"/>
              <a:gd name="connsiteX0" fmla="*/ 0 w 1433512"/>
              <a:gd name="connsiteY0" fmla="*/ 0 h 2282034"/>
              <a:gd name="connsiteX1" fmla="*/ 1433512 w 1433512"/>
              <a:gd name="connsiteY1" fmla="*/ 795338 h 2282034"/>
              <a:gd name="connsiteX0" fmla="*/ 0 w 1433512"/>
              <a:gd name="connsiteY0" fmla="*/ 0 h 3400830"/>
              <a:gd name="connsiteX1" fmla="*/ 1433512 w 1433512"/>
              <a:gd name="connsiteY1" fmla="*/ 795338 h 3400830"/>
              <a:gd name="connsiteX0" fmla="*/ 0 w 1448068"/>
              <a:gd name="connsiteY0" fmla="*/ 269074 h 2987885"/>
              <a:gd name="connsiteX1" fmla="*/ 1448068 w 1448068"/>
              <a:gd name="connsiteY1" fmla="*/ 1 h 2987885"/>
              <a:gd name="connsiteX0" fmla="*/ 0 w 1448068"/>
              <a:gd name="connsiteY0" fmla="*/ 269074 h 2414231"/>
              <a:gd name="connsiteX1" fmla="*/ 1448068 w 1448068"/>
              <a:gd name="connsiteY1" fmla="*/ 1 h 2414231"/>
              <a:gd name="connsiteX0" fmla="*/ 0 w 1448068"/>
              <a:gd name="connsiteY0" fmla="*/ 269074 h 2511140"/>
              <a:gd name="connsiteX1" fmla="*/ 1448068 w 1448068"/>
              <a:gd name="connsiteY1" fmla="*/ 1 h 251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8068" h="2511140">
                <a:moveTo>
                  <a:pt x="0" y="269074"/>
                </a:moveTo>
                <a:cubicBezTo>
                  <a:pt x="294451" y="2956252"/>
                  <a:pt x="1288898" y="3643549"/>
                  <a:pt x="1448068" y="1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E2D7A2CF-C1E8-4145-B012-141C31D3DD8A}"/>
              </a:ext>
            </a:extLst>
          </p:cNvPr>
          <p:cNvSpPr/>
          <p:nvPr/>
        </p:nvSpPr>
        <p:spPr>
          <a:xfrm rot="2895482">
            <a:off x="6127656" y="1520809"/>
            <a:ext cx="834358" cy="269875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2705078"/>
              <a:gd name="connsiteY0" fmla="*/ 0 h 507176"/>
              <a:gd name="connsiteX1" fmla="*/ 2705078 w 2705078"/>
              <a:gd name="connsiteY1" fmla="*/ 507176 h 507176"/>
              <a:gd name="connsiteX0" fmla="*/ 0 w 2763951"/>
              <a:gd name="connsiteY0" fmla="*/ 0 h 482439"/>
              <a:gd name="connsiteX1" fmla="*/ 2763951 w 2763951"/>
              <a:gd name="connsiteY1" fmla="*/ 482439 h 482439"/>
              <a:gd name="connsiteX0" fmla="*/ 0 w 2860174"/>
              <a:gd name="connsiteY0" fmla="*/ 0 h 482439"/>
              <a:gd name="connsiteX1" fmla="*/ 2763951 w 2860174"/>
              <a:gd name="connsiteY1" fmla="*/ 482439 h 482439"/>
              <a:gd name="connsiteX0" fmla="*/ 0 w 2927559"/>
              <a:gd name="connsiteY0" fmla="*/ 0 h 485206"/>
              <a:gd name="connsiteX1" fmla="*/ 2834626 w 2927559"/>
              <a:gd name="connsiteY1" fmla="*/ 485206 h 485206"/>
              <a:gd name="connsiteX0" fmla="*/ 0 w 3297901"/>
              <a:gd name="connsiteY0" fmla="*/ 0 h 485206"/>
              <a:gd name="connsiteX1" fmla="*/ 2834626 w 3297901"/>
              <a:gd name="connsiteY1" fmla="*/ 485206 h 485206"/>
              <a:gd name="connsiteX0" fmla="*/ 0 w 3259579"/>
              <a:gd name="connsiteY0" fmla="*/ 0 h 479807"/>
              <a:gd name="connsiteX1" fmla="*/ 2791184 w 3259579"/>
              <a:gd name="connsiteY1" fmla="*/ 479807 h 479807"/>
              <a:gd name="connsiteX0" fmla="*/ 0 w 3371059"/>
              <a:gd name="connsiteY0" fmla="*/ 0 h 472024"/>
              <a:gd name="connsiteX1" fmla="*/ 2917229 w 3371059"/>
              <a:gd name="connsiteY1" fmla="*/ 472024 h 47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1059" h="472024">
                <a:moveTo>
                  <a:pt x="0" y="0"/>
                </a:moveTo>
                <a:cubicBezTo>
                  <a:pt x="1779395" y="202984"/>
                  <a:pt x="4442586" y="390995"/>
                  <a:pt x="2917229" y="472024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9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000"/>
                            </p:stCondLst>
                            <p:childTnLst>
                              <p:par>
                                <p:cTn id="3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"/>
                            </p:stCondLst>
                            <p:childTnLst>
                              <p:par>
                                <p:cTn id="3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000"/>
                            </p:stCondLst>
                            <p:childTnLst>
                              <p:par>
                                <p:cTn id="3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00"/>
                            </p:stCondLst>
                            <p:childTnLst>
                              <p:par>
                                <p:cTn id="4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000"/>
                            </p:stCondLst>
                            <p:childTnLst>
                              <p:par>
                                <p:cTn id="46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500"/>
                            </p:stCondLst>
                            <p:childTnLst>
                              <p:par>
                                <p:cTn id="48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00"/>
                            </p:stCondLst>
                            <p:childTnLst>
                              <p:par>
                                <p:cTn id="4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000"/>
                            </p:stCondLst>
                            <p:childTnLst>
                              <p:par>
                                <p:cTn id="4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500"/>
                            </p:stCondLst>
                            <p:childTnLst>
                              <p:par>
                                <p:cTn id="5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500"/>
                            </p:stCondLst>
                            <p:childTnLst>
                              <p:par>
                                <p:cTn id="5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000"/>
                            </p:stCondLst>
                            <p:childTnLst>
                              <p:par>
                                <p:cTn id="5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1000"/>
                            </p:stCondLst>
                            <p:childTnLst>
                              <p:par>
                                <p:cTn id="5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500"/>
                            </p:stCondLst>
                            <p:childTnLst>
                              <p:par>
                                <p:cTn id="5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500"/>
                            </p:stCondLst>
                            <p:childTnLst>
                              <p:par>
                                <p:cTn id="5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1000"/>
                            </p:stCondLst>
                            <p:childTnLst>
                              <p:par>
                                <p:cTn id="58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500"/>
                            </p:stCondLst>
                            <p:childTnLst>
                              <p:par>
                                <p:cTn id="5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1000"/>
                            </p:stCondLst>
                            <p:childTnLst>
                              <p:par>
                                <p:cTn id="5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1500"/>
                            </p:stCondLst>
                            <p:childTnLst>
                              <p:par>
                                <p:cTn id="59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6" grpId="0" animBg="1"/>
      <p:bldP spid="47" grpId="0" animBg="1"/>
      <p:bldP spid="48" grpId="0" animBg="1"/>
      <p:bldP spid="4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06" grpId="0"/>
      <p:bldP spid="107" grpId="0"/>
      <p:bldP spid="108" grpId="0"/>
      <p:bldP spid="109" grpId="0"/>
      <p:bldP spid="117" grpId="0"/>
      <p:bldP spid="152" grpId="0"/>
      <p:bldP spid="153" grpId="0"/>
      <p:bldP spid="154" grpId="0"/>
      <p:bldP spid="155" grpId="0"/>
      <p:bldP spid="156" grpId="0"/>
      <p:bldP spid="4" grpId="0" animBg="1"/>
      <p:bldP spid="157" grpId="0" animBg="1"/>
      <p:bldP spid="159" grpId="0" animBg="1"/>
      <p:bldP spid="159" grpId="1" animBg="1"/>
      <p:bldP spid="160" grpId="0" animBg="1"/>
      <p:bldP spid="160" grpId="1" animBg="1"/>
      <p:bldP spid="171" grpId="0" animBg="1"/>
      <p:bldP spid="172" grpId="0" animBg="1"/>
      <p:bldP spid="173" grpId="0" animBg="1"/>
      <p:bldP spid="174" grpId="0" animBg="1"/>
      <p:bldP spid="175" grpId="0" animBg="1"/>
      <p:bldP spid="181" grpId="0"/>
      <p:bldP spid="181" grpId="1"/>
      <p:bldP spid="182" grpId="0"/>
      <p:bldP spid="182" grpId="1"/>
      <p:bldP spid="183" grpId="0"/>
      <p:bldP spid="183" grpId="1"/>
      <p:bldP spid="184" grpId="0"/>
      <p:bldP spid="184" grpId="1"/>
      <p:bldP spid="185" grpId="0"/>
      <p:bldP spid="185" grpId="1"/>
      <p:bldP spid="186" grpId="0"/>
      <p:bldP spid="186" grpId="1"/>
      <p:bldP spid="187" grpId="0"/>
      <p:bldP spid="187" grpId="1"/>
      <p:bldP spid="188" grpId="0"/>
      <p:bldP spid="188" grpId="1"/>
      <p:bldP spid="176" grpId="0"/>
      <p:bldP spid="238" grpId="0"/>
      <p:bldP spid="238" grpId="1"/>
      <p:bldP spid="239" grpId="0"/>
      <p:bldP spid="239" grpId="1"/>
      <p:bldP spid="255" grpId="0" animBg="1"/>
      <p:bldP spid="255" grpId="1" animBg="1"/>
      <p:bldP spid="200" grpId="0" animBg="1"/>
      <p:bldP spid="200" grpId="1" animBg="1"/>
      <p:bldP spid="199" grpId="0" animBg="1"/>
      <p:bldP spid="199" grpId="1" animBg="1"/>
      <p:bldP spid="256" grpId="0" animBg="1"/>
      <p:bldP spid="256" grpId="1" animBg="1"/>
      <p:bldP spid="210" grpId="0" animBg="1"/>
      <p:bldP spid="210" grpId="1" animBg="1"/>
      <p:bldP spid="211" grpId="0" animBg="1"/>
      <p:bldP spid="211" grpId="1" animBg="1"/>
      <p:bldP spid="221" grpId="0" animBg="1"/>
      <p:bldP spid="221" grpId="1" animBg="1"/>
      <p:bldP spid="220" grpId="0" animBg="1"/>
      <p:bldP spid="220" grpId="1" animBg="1"/>
      <p:bldP spid="158" grpId="0" animBg="1"/>
      <p:bldP spid="158" grpId="1" animBg="1"/>
      <p:bldP spid="12" grpId="0" animBg="1"/>
      <p:bldP spid="12" grpId="1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54" grpId="0" animBg="1"/>
      <p:bldP spid="254" grpId="1" animBg="1"/>
      <p:bldP spid="257" grpId="0" animBg="1"/>
      <p:bldP spid="25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DBFEC98-38E3-47FA-AF2C-25825FC715F5}"/>
              </a:ext>
            </a:extLst>
          </p:cNvPr>
          <p:cNvSpPr/>
          <p:nvPr/>
        </p:nvSpPr>
        <p:spPr>
          <a:xfrm>
            <a:off x="6168886" y="2239618"/>
            <a:ext cx="1795671" cy="1932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57BD79-DD1A-4354-B1AD-08FE12362B0A}"/>
              </a:ext>
            </a:extLst>
          </p:cNvPr>
          <p:cNvSpPr/>
          <p:nvPr/>
        </p:nvSpPr>
        <p:spPr>
          <a:xfrm>
            <a:off x="4337878" y="4161183"/>
            <a:ext cx="1846470" cy="1674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C9887-4F5A-4BC3-BA2C-948E774A1CF2}"/>
              </a:ext>
            </a:extLst>
          </p:cNvPr>
          <p:cNvSpPr txBox="1"/>
          <p:nvPr/>
        </p:nvSpPr>
        <p:spPr>
          <a:xfrm>
            <a:off x="1394460" y="104383"/>
            <a:ext cx="8578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…Let’s understand what the COVARIANCE is doing?…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A4ED7C7D-14EA-42BF-8F2C-B000293B6E97}"/>
              </a:ext>
            </a:extLst>
          </p:cNvPr>
          <p:cNvCxnSpPr>
            <a:cxnSpLocks/>
          </p:cNvCxnSpPr>
          <p:nvPr/>
        </p:nvCxnSpPr>
        <p:spPr>
          <a:xfrm>
            <a:off x="4345713" y="2238375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F9ED6AF1-12AA-429D-AF35-83DAAA9EE688}"/>
              </a:ext>
            </a:extLst>
          </p:cNvPr>
          <p:cNvCxnSpPr>
            <a:cxnSpLocks/>
          </p:cNvCxnSpPr>
          <p:nvPr/>
        </p:nvCxnSpPr>
        <p:spPr>
          <a:xfrm flipH="1">
            <a:off x="4344483" y="5831561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ED8C7DAB-12AA-40CE-A631-2555F759FA2E}"/>
              </a:ext>
            </a:extLst>
          </p:cNvPr>
          <p:cNvSpPr txBox="1"/>
          <p:nvPr/>
        </p:nvSpPr>
        <p:spPr>
          <a:xfrm>
            <a:off x="5137471" y="6171460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of study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6724B71-02BA-4D3D-9690-341E49BEF3EB}"/>
              </a:ext>
            </a:extLst>
          </p:cNvPr>
          <p:cNvSpPr/>
          <p:nvPr/>
        </p:nvSpPr>
        <p:spPr>
          <a:xfrm>
            <a:off x="4661235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2355A92-A5F7-45A3-979D-04EB13089C76}"/>
              </a:ext>
            </a:extLst>
          </p:cNvPr>
          <p:cNvCxnSpPr/>
          <p:nvPr/>
        </p:nvCxnSpPr>
        <p:spPr>
          <a:xfrm>
            <a:off x="5066208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BCAB3B6C-3429-44E0-8C63-48217931DDEC}"/>
              </a:ext>
            </a:extLst>
          </p:cNvPr>
          <p:cNvCxnSpPr/>
          <p:nvPr/>
        </p:nvCxnSpPr>
        <p:spPr>
          <a:xfrm>
            <a:off x="5784155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CC829FF4-59C4-4CBB-9B4A-D7C6E3E9307A}"/>
              </a:ext>
            </a:extLst>
          </p:cNvPr>
          <p:cNvCxnSpPr/>
          <p:nvPr/>
        </p:nvCxnSpPr>
        <p:spPr>
          <a:xfrm>
            <a:off x="6504483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2908E91-5B57-4A71-8EF5-696F13426FBD}"/>
              </a:ext>
            </a:extLst>
          </p:cNvPr>
          <p:cNvCxnSpPr/>
          <p:nvPr/>
        </p:nvCxnSpPr>
        <p:spPr>
          <a:xfrm>
            <a:off x="7224811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21B46826-65A9-43AE-B40D-9629D55390A5}"/>
              </a:ext>
            </a:extLst>
          </p:cNvPr>
          <p:cNvCxnSpPr/>
          <p:nvPr/>
        </p:nvCxnSpPr>
        <p:spPr>
          <a:xfrm>
            <a:off x="7945137" y="579688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032B3402-052C-43DE-A439-4E4982978C6E}"/>
              </a:ext>
            </a:extLst>
          </p:cNvPr>
          <p:cNvCxnSpPr/>
          <p:nvPr/>
        </p:nvCxnSpPr>
        <p:spPr>
          <a:xfrm>
            <a:off x="4312543" y="5111084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A1ED75D-08D1-4C51-9EFC-B0052C01D55F}"/>
              </a:ext>
            </a:extLst>
          </p:cNvPr>
          <p:cNvCxnSpPr/>
          <p:nvPr/>
        </p:nvCxnSpPr>
        <p:spPr>
          <a:xfrm>
            <a:off x="4310162" y="4391945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AC7E117-28CE-46D7-8DCA-3185A54A7015}"/>
              </a:ext>
            </a:extLst>
          </p:cNvPr>
          <p:cNvCxnSpPr/>
          <p:nvPr/>
        </p:nvCxnSpPr>
        <p:spPr>
          <a:xfrm>
            <a:off x="4308971" y="2953673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40EAA3B-3FEC-48CD-A199-C8AB4DFDFBCD}"/>
              </a:ext>
            </a:extLst>
          </p:cNvPr>
          <p:cNvCxnSpPr/>
          <p:nvPr/>
        </p:nvCxnSpPr>
        <p:spPr>
          <a:xfrm>
            <a:off x="4312540" y="2234531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DC35C7B3-752F-42D1-8E53-BD6CD204E91D}"/>
              </a:ext>
            </a:extLst>
          </p:cNvPr>
          <p:cNvCxnSpPr/>
          <p:nvPr/>
        </p:nvCxnSpPr>
        <p:spPr>
          <a:xfrm>
            <a:off x="4310160" y="3671617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41DBE00-EBCF-407D-93FC-BEB9F8B28827}"/>
              </a:ext>
            </a:extLst>
          </p:cNvPr>
          <p:cNvSpPr txBox="1"/>
          <p:nvPr/>
        </p:nvSpPr>
        <p:spPr>
          <a:xfrm>
            <a:off x="3211014" y="3554625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D2753EC3-FBE2-4E9F-9A2E-431F7C21B4DD}"/>
              </a:ext>
            </a:extLst>
          </p:cNvPr>
          <p:cNvSpPr/>
          <p:nvPr/>
        </p:nvSpPr>
        <p:spPr>
          <a:xfrm>
            <a:off x="5610566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A89502F4-D258-45B7-85CF-AD1B8FB79751}"/>
              </a:ext>
            </a:extLst>
          </p:cNvPr>
          <p:cNvSpPr/>
          <p:nvPr/>
        </p:nvSpPr>
        <p:spPr>
          <a:xfrm>
            <a:off x="6045535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C26E6198-9629-4E53-B082-A4A9A2B41E37}"/>
              </a:ext>
            </a:extLst>
          </p:cNvPr>
          <p:cNvSpPr/>
          <p:nvPr/>
        </p:nvSpPr>
        <p:spPr>
          <a:xfrm>
            <a:off x="6982160" y="578429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29E68DB3-0CEF-4A8A-BD25-D9F66E791312}"/>
              </a:ext>
            </a:extLst>
          </p:cNvPr>
          <p:cNvSpPr/>
          <p:nvPr/>
        </p:nvSpPr>
        <p:spPr>
          <a:xfrm>
            <a:off x="7563185" y="578429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63A7DA5-87F9-4799-A288-B1A241387C8F}"/>
              </a:ext>
            </a:extLst>
          </p:cNvPr>
          <p:cNvSpPr/>
          <p:nvPr/>
        </p:nvSpPr>
        <p:spPr>
          <a:xfrm>
            <a:off x="4503505" y="5804461"/>
            <a:ext cx="32976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C1DFAF"/>
                </a:solidFill>
              </a:rPr>
              <a:t>Peter                                Laura          John                                  Chip                  Tom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746FDAF-5B48-4391-9A0C-7E789124AA9F}"/>
              </a:ext>
            </a:extLst>
          </p:cNvPr>
          <p:cNvSpPr/>
          <p:nvPr/>
        </p:nvSpPr>
        <p:spPr>
          <a:xfrm>
            <a:off x="4933678" y="5807605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C2579E8F-4F7C-4FED-B9E6-8A729394CE30}"/>
              </a:ext>
            </a:extLst>
          </p:cNvPr>
          <p:cNvSpPr/>
          <p:nvPr/>
        </p:nvSpPr>
        <p:spPr>
          <a:xfrm>
            <a:off x="4308175" y="542107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A85B5D89-5714-4CC5-8579-1D09A8751227}"/>
              </a:ext>
            </a:extLst>
          </p:cNvPr>
          <p:cNvSpPr/>
          <p:nvPr/>
        </p:nvSpPr>
        <p:spPr>
          <a:xfrm>
            <a:off x="4312626" y="47886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8394CAAF-C68A-46CE-A854-2ABA3702E11E}"/>
              </a:ext>
            </a:extLst>
          </p:cNvPr>
          <p:cNvSpPr/>
          <p:nvPr/>
        </p:nvSpPr>
        <p:spPr>
          <a:xfrm>
            <a:off x="4298015" y="39885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F639233-F051-418C-8A45-5FBAC8C1A7B0}"/>
              </a:ext>
            </a:extLst>
          </p:cNvPr>
          <p:cNvSpPr/>
          <p:nvPr/>
        </p:nvSpPr>
        <p:spPr>
          <a:xfrm>
            <a:off x="4305000" y="352115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9F3678C8-F55D-4620-BE44-3F4A8C31FCE7}"/>
              </a:ext>
            </a:extLst>
          </p:cNvPr>
          <p:cNvSpPr/>
          <p:nvPr/>
        </p:nvSpPr>
        <p:spPr>
          <a:xfrm>
            <a:off x="4306905" y="25534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4C10959-FB62-4E3E-A45C-712FEA2B61DB}"/>
              </a:ext>
            </a:extLst>
          </p:cNvPr>
          <p:cNvSpPr/>
          <p:nvPr/>
        </p:nvSpPr>
        <p:spPr>
          <a:xfrm>
            <a:off x="3998997" y="5412486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D17080E-936C-449D-BD60-31A4D378FA15}"/>
              </a:ext>
            </a:extLst>
          </p:cNvPr>
          <p:cNvSpPr/>
          <p:nvPr/>
        </p:nvSpPr>
        <p:spPr>
          <a:xfrm>
            <a:off x="3980582" y="4714621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0F19EB2-498B-4177-A050-6546AE6827D7}"/>
              </a:ext>
            </a:extLst>
          </p:cNvPr>
          <p:cNvSpPr/>
          <p:nvPr/>
        </p:nvSpPr>
        <p:spPr>
          <a:xfrm>
            <a:off x="4043447" y="3971671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E2FB74D-B2A2-40CE-9C6B-998996927532}"/>
              </a:ext>
            </a:extLst>
          </p:cNvPr>
          <p:cNvSpPr/>
          <p:nvPr/>
        </p:nvSpPr>
        <p:spPr>
          <a:xfrm>
            <a:off x="4033287" y="3410331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802CF27-5855-4849-BC07-79FBD45165F7}"/>
              </a:ext>
            </a:extLst>
          </p:cNvPr>
          <p:cNvSpPr/>
          <p:nvPr/>
        </p:nvSpPr>
        <p:spPr>
          <a:xfrm>
            <a:off x="4021857" y="2413381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5D4EC7F-3858-4196-A8A8-FFFA1E3689BD}"/>
              </a:ext>
            </a:extLst>
          </p:cNvPr>
          <p:cNvSpPr/>
          <p:nvPr/>
        </p:nvSpPr>
        <p:spPr>
          <a:xfrm>
            <a:off x="4056551" y="28104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91EB0C9-5135-4025-B2B1-7C4ADCC5C75C}"/>
              </a:ext>
            </a:extLst>
          </p:cNvPr>
          <p:cNvSpPr/>
          <p:nvPr/>
        </p:nvSpPr>
        <p:spPr>
          <a:xfrm>
            <a:off x="4050201" y="352955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E6FA30A-E7DF-453C-B40C-6EA0A374FDF8}"/>
              </a:ext>
            </a:extLst>
          </p:cNvPr>
          <p:cNvSpPr/>
          <p:nvPr/>
        </p:nvSpPr>
        <p:spPr>
          <a:xfrm>
            <a:off x="4053376" y="425252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C5E201D-62FD-4EAF-8438-89D896F1A00E}"/>
              </a:ext>
            </a:extLst>
          </p:cNvPr>
          <p:cNvSpPr/>
          <p:nvPr/>
        </p:nvSpPr>
        <p:spPr>
          <a:xfrm>
            <a:off x="4059726" y="56933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65DE124-3F54-4192-8BF2-512E6080DE78}"/>
              </a:ext>
            </a:extLst>
          </p:cNvPr>
          <p:cNvSpPr/>
          <p:nvPr/>
        </p:nvSpPr>
        <p:spPr>
          <a:xfrm>
            <a:off x="4057186" y="498337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E5B66D4-B8BE-4204-81A0-26A3C6236FC1}"/>
              </a:ext>
            </a:extLst>
          </p:cNvPr>
          <p:cNvSpPr/>
          <p:nvPr/>
        </p:nvSpPr>
        <p:spPr>
          <a:xfrm>
            <a:off x="3978003" y="209285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F6D2087D-1448-45BA-8DD2-A8171376E49F}"/>
              </a:ext>
            </a:extLst>
          </p:cNvPr>
          <p:cNvSpPr/>
          <p:nvPr/>
        </p:nvSpPr>
        <p:spPr>
          <a:xfrm>
            <a:off x="4653615" y="5425834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9167590F-2462-43E7-9849-BB53CCDB6CCA}"/>
              </a:ext>
            </a:extLst>
          </p:cNvPr>
          <p:cNvSpPr/>
          <p:nvPr/>
        </p:nvSpPr>
        <p:spPr>
          <a:xfrm>
            <a:off x="5610886" y="477972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9FD057E3-1875-4BDC-8682-8E0AC15A4CD1}"/>
              </a:ext>
            </a:extLst>
          </p:cNvPr>
          <p:cNvSpPr/>
          <p:nvPr/>
        </p:nvSpPr>
        <p:spPr>
          <a:xfrm>
            <a:off x="6041892" y="398200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E35FAE4F-7325-4D89-8EA4-26EBCF54E40F}"/>
              </a:ext>
            </a:extLst>
          </p:cNvPr>
          <p:cNvSpPr/>
          <p:nvPr/>
        </p:nvSpPr>
        <p:spPr>
          <a:xfrm>
            <a:off x="6975342" y="354147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F83E15E4-31A7-4A33-BB2B-5630AD30C89C}"/>
              </a:ext>
            </a:extLst>
          </p:cNvPr>
          <p:cNvSpPr/>
          <p:nvPr/>
        </p:nvSpPr>
        <p:spPr>
          <a:xfrm>
            <a:off x="7558748" y="255087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EB130760-06C7-404E-BF31-8B7CD4D02F4A}"/>
              </a:ext>
            </a:extLst>
          </p:cNvPr>
          <p:cNvCxnSpPr>
            <a:cxnSpLocks/>
          </p:cNvCxnSpPr>
          <p:nvPr/>
        </p:nvCxnSpPr>
        <p:spPr>
          <a:xfrm flipV="1">
            <a:off x="4656633" y="2724150"/>
            <a:ext cx="2967038" cy="289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692C37B0-63F4-41DD-BB98-C87DC0243E9C}"/>
              </a:ext>
            </a:extLst>
          </p:cNvPr>
          <p:cNvCxnSpPr>
            <a:cxnSpLocks/>
          </p:cNvCxnSpPr>
          <p:nvPr/>
        </p:nvCxnSpPr>
        <p:spPr>
          <a:xfrm flipV="1">
            <a:off x="6172339" y="2238375"/>
            <a:ext cx="0" cy="3625722"/>
          </a:xfrm>
          <a:prstGeom prst="line">
            <a:avLst/>
          </a:prstGeom>
          <a:ln w="38100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B95EA63-BE16-4AED-8A7D-2B799F341A1F}"/>
              </a:ext>
            </a:extLst>
          </p:cNvPr>
          <p:cNvCxnSpPr>
            <a:cxnSpLocks/>
          </p:cNvCxnSpPr>
          <p:nvPr/>
        </p:nvCxnSpPr>
        <p:spPr>
          <a:xfrm>
            <a:off x="4230191" y="4177827"/>
            <a:ext cx="3731617" cy="0"/>
          </a:xfrm>
          <a:prstGeom prst="line">
            <a:avLst/>
          </a:prstGeom>
          <a:ln w="38100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027B953-0BFE-498F-814C-23B4AEA81979}"/>
              </a:ext>
            </a:extLst>
          </p:cNvPr>
          <p:cNvSpPr/>
          <p:nvPr/>
        </p:nvSpPr>
        <p:spPr>
          <a:xfrm>
            <a:off x="7832816" y="4024948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y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</a:rPr>
              <a:t>=74.2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8114472-0029-48B0-AE41-9745B91C5C85}"/>
              </a:ext>
            </a:extLst>
          </p:cNvPr>
          <p:cNvSpPr/>
          <p:nvPr/>
        </p:nvSpPr>
        <p:spPr>
          <a:xfrm>
            <a:off x="5832567" y="2033587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x=2.6</a:t>
            </a:r>
          </a:p>
        </p:txBody>
      </p:sp>
    </p:spTree>
    <p:extLst>
      <p:ext uri="{BB962C8B-B14F-4D97-AF65-F5344CB8AC3E}">
        <p14:creationId xmlns:p14="http://schemas.microsoft.com/office/powerpoint/2010/main" val="10577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778A278-1317-49CB-9C21-F2EB6B3C33CE}"/>
              </a:ext>
            </a:extLst>
          </p:cNvPr>
          <p:cNvSpPr/>
          <p:nvPr/>
        </p:nvSpPr>
        <p:spPr>
          <a:xfrm>
            <a:off x="4264438" y="1876011"/>
            <a:ext cx="1875184" cy="1932608"/>
          </a:xfrm>
          <a:prstGeom prst="rect">
            <a:avLst/>
          </a:prstGeom>
          <a:solidFill>
            <a:srgbClr val="FF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FC5579-2E01-4FCF-B2EE-4930F0B170B5}"/>
              </a:ext>
            </a:extLst>
          </p:cNvPr>
          <p:cNvSpPr/>
          <p:nvPr/>
        </p:nvSpPr>
        <p:spPr>
          <a:xfrm>
            <a:off x="6126370" y="3801995"/>
            <a:ext cx="1727200" cy="1665356"/>
          </a:xfrm>
          <a:prstGeom prst="rect">
            <a:avLst/>
          </a:prstGeom>
          <a:solidFill>
            <a:srgbClr val="FF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A97D9D-8753-49BE-B6CF-66262FB84FA2}"/>
              </a:ext>
            </a:extLst>
          </p:cNvPr>
          <p:cNvCxnSpPr>
            <a:cxnSpLocks/>
          </p:cNvCxnSpPr>
          <p:nvPr/>
        </p:nvCxnSpPr>
        <p:spPr>
          <a:xfrm flipV="1">
            <a:off x="6127619" y="1892434"/>
            <a:ext cx="0" cy="3625722"/>
          </a:xfrm>
          <a:prstGeom prst="line">
            <a:avLst/>
          </a:prstGeom>
          <a:ln w="38100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8CC9BD-1536-4590-BCAC-E579FA6F4586}"/>
              </a:ext>
            </a:extLst>
          </p:cNvPr>
          <p:cNvCxnSpPr>
            <a:cxnSpLocks/>
          </p:cNvCxnSpPr>
          <p:nvPr/>
        </p:nvCxnSpPr>
        <p:spPr>
          <a:xfrm>
            <a:off x="4185471" y="3800967"/>
            <a:ext cx="3731617" cy="0"/>
          </a:xfrm>
          <a:prstGeom prst="line">
            <a:avLst/>
          </a:prstGeom>
          <a:ln w="38100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CDF74-485D-4B69-A8DF-91AFB2B42AD3}"/>
              </a:ext>
            </a:extLst>
          </p:cNvPr>
          <p:cNvCxnSpPr>
            <a:cxnSpLocks/>
          </p:cNvCxnSpPr>
          <p:nvPr/>
        </p:nvCxnSpPr>
        <p:spPr>
          <a:xfrm>
            <a:off x="4254730" y="186690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CE4982-1499-4455-892F-994C5DB2F5D2}"/>
              </a:ext>
            </a:extLst>
          </p:cNvPr>
          <p:cNvCxnSpPr>
            <a:cxnSpLocks/>
          </p:cNvCxnSpPr>
          <p:nvPr/>
        </p:nvCxnSpPr>
        <p:spPr>
          <a:xfrm flipH="1">
            <a:off x="4253500" y="546008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29CB7-785B-48A3-BBA5-D0B7A036CAA2}"/>
              </a:ext>
            </a:extLst>
          </p:cNvPr>
          <p:cNvSpPr txBox="1"/>
          <p:nvPr/>
        </p:nvSpPr>
        <p:spPr>
          <a:xfrm>
            <a:off x="4898851" y="5776173"/>
            <a:ext cx="262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in Facebook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BADBC0-7B07-4988-9110-595A68E0BF37}"/>
              </a:ext>
            </a:extLst>
          </p:cNvPr>
          <p:cNvCxnSpPr/>
          <p:nvPr/>
        </p:nvCxnSpPr>
        <p:spPr>
          <a:xfrm>
            <a:off x="4975225" y="542183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A1C197-F482-46FF-A970-839ABC4D5A35}"/>
              </a:ext>
            </a:extLst>
          </p:cNvPr>
          <p:cNvCxnSpPr/>
          <p:nvPr/>
        </p:nvCxnSpPr>
        <p:spPr>
          <a:xfrm>
            <a:off x="5693172" y="542183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F5FB50-CE7C-448C-B6AF-C6346C3BE7C3}"/>
              </a:ext>
            </a:extLst>
          </p:cNvPr>
          <p:cNvCxnSpPr/>
          <p:nvPr/>
        </p:nvCxnSpPr>
        <p:spPr>
          <a:xfrm>
            <a:off x="6413500" y="542183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5664FA-8680-4D06-8B2A-4468FFEC6B09}"/>
              </a:ext>
            </a:extLst>
          </p:cNvPr>
          <p:cNvCxnSpPr/>
          <p:nvPr/>
        </p:nvCxnSpPr>
        <p:spPr>
          <a:xfrm>
            <a:off x="7133828" y="542183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89689A-4825-440E-BD27-98C204702F64}"/>
              </a:ext>
            </a:extLst>
          </p:cNvPr>
          <p:cNvCxnSpPr/>
          <p:nvPr/>
        </p:nvCxnSpPr>
        <p:spPr>
          <a:xfrm>
            <a:off x="7854154" y="542540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C5BD1B-5773-4F14-BE60-023C108DE176}"/>
              </a:ext>
            </a:extLst>
          </p:cNvPr>
          <p:cNvCxnSpPr/>
          <p:nvPr/>
        </p:nvCxnSpPr>
        <p:spPr>
          <a:xfrm>
            <a:off x="4221560" y="473960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F9765B-C44C-45F5-B485-E1C9B3FBC311}"/>
              </a:ext>
            </a:extLst>
          </p:cNvPr>
          <p:cNvCxnSpPr/>
          <p:nvPr/>
        </p:nvCxnSpPr>
        <p:spPr>
          <a:xfrm>
            <a:off x="4219179" y="402047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8F1C90-DC5E-4A95-9E9E-D6BFA6C43A7A}"/>
              </a:ext>
            </a:extLst>
          </p:cNvPr>
          <p:cNvCxnSpPr/>
          <p:nvPr/>
        </p:nvCxnSpPr>
        <p:spPr>
          <a:xfrm>
            <a:off x="4217988" y="258219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360C5-DA26-402D-AF76-330E11668474}"/>
              </a:ext>
            </a:extLst>
          </p:cNvPr>
          <p:cNvCxnSpPr/>
          <p:nvPr/>
        </p:nvCxnSpPr>
        <p:spPr>
          <a:xfrm>
            <a:off x="4221557" y="186305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FA144B-808E-4EB3-9652-E32F3A83E32E}"/>
              </a:ext>
            </a:extLst>
          </p:cNvPr>
          <p:cNvCxnSpPr/>
          <p:nvPr/>
        </p:nvCxnSpPr>
        <p:spPr>
          <a:xfrm>
            <a:off x="4219177" y="330014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296106-9C44-47B5-8AFE-543A2CA939F9}"/>
              </a:ext>
            </a:extLst>
          </p:cNvPr>
          <p:cNvSpPr txBox="1"/>
          <p:nvPr/>
        </p:nvSpPr>
        <p:spPr>
          <a:xfrm>
            <a:off x="3120031" y="3183150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08458B-98CF-4B72-85F6-397D0D975F88}"/>
              </a:ext>
            </a:extLst>
          </p:cNvPr>
          <p:cNvSpPr/>
          <p:nvPr/>
        </p:nvSpPr>
        <p:spPr>
          <a:xfrm>
            <a:off x="4842695" y="543613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B0FF4C-B4A8-4405-8749-9BA44ED2F36A}"/>
              </a:ext>
            </a:extLst>
          </p:cNvPr>
          <p:cNvSpPr/>
          <p:nvPr/>
        </p:nvSpPr>
        <p:spPr>
          <a:xfrm>
            <a:off x="3965568" y="243893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355A9B-6826-4859-A8C4-4D0CD4FDFA9F}"/>
              </a:ext>
            </a:extLst>
          </p:cNvPr>
          <p:cNvSpPr/>
          <p:nvPr/>
        </p:nvSpPr>
        <p:spPr>
          <a:xfrm>
            <a:off x="3959218" y="315808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E6FDD-4AD0-43B3-8A4C-79CC9BACEE7C}"/>
              </a:ext>
            </a:extLst>
          </p:cNvPr>
          <p:cNvSpPr/>
          <p:nvPr/>
        </p:nvSpPr>
        <p:spPr>
          <a:xfrm>
            <a:off x="3962393" y="38810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8379C-E286-4E20-887C-17183E083250}"/>
              </a:ext>
            </a:extLst>
          </p:cNvPr>
          <p:cNvSpPr/>
          <p:nvPr/>
        </p:nvSpPr>
        <p:spPr>
          <a:xfrm>
            <a:off x="3968743" y="532183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D5D7EF-2E1F-41F6-AC87-10ED37198000}"/>
              </a:ext>
            </a:extLst>
          </p:cNvPr>
          <p:cNvSpPr/>
          <p:nvPr/>
        </p:nvSpPr>
        <p:spPr>
          <a:xfrm>
            <a:off x="3966203" y="46119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7A6AF-72BD-4755-8DAC-7774A467A791}"/>
              </a:ext>
            </a:extLst>
          </p:cNvPr>
          <p:cNvSpPr/>
          <p:nvPr/>
        </p:nvSpPr>
        <p:spPr>
          <a:xfrm>
            <a:off x="3887020" y="172138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63A6F1-110A-4232-A138-A07EEFF32E06}"/>
              </a:ext>
            </a:extLst>
          </p:cNvPr>
          <p:cNvSpPr/>
          <p:nvPr/>
        </p:nvSpPr>
        <p:spPr>
          <a:xfrm>
            <a:off x="6453345" y="434950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35E0E51-74AA-461F-AA8A-4B8CDF81CDBF}"/>
              </a:ext>
            </a:extLst>
          </p:cNvPr>
          <p:cNvSpPr/>
          <p:nvPr/>
        </p:nvSpPr>
        <p:spPr>
          <a:xfrm>
            <a:off x="7667791" y="480353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78BC4E1-C634-4758-AFF4-A43ED682ECCE}"/>
              </a:ext>
            </a:extLst>
          </p:cNvPr>
          <p:cNvSpPr/>
          <p:nvPr/>
        </p:nvSpPr>
        <p:spPr>
          <a:xfrm>
            <a:off x="6155696" y="325810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77465FA-D793-4EF4-B74C-B891924D3D6D}"/>
              </a:ext>
            </a:extLst>
          </p:cNvPr>
          <p:cNvSpPr/>
          <p:nvPr/>
        </p:nvSpPr>
        <p:spPr>
          <a:xfrm>
            <a:off x="5188909" y="313189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1583F62-420A-4129-991F-147456891338}"/>
              </a:ext>
            </a:extLst>
          </p:cNvPr>
          <p:cNvSpPr/>
          <p:nvPr/>
        </p:nvSpPr>
        <p:spPr>
          <a:xfrm>
            <a:off x="4743615" y="216987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0C9981A-7531-4437-82B4-0DCD347149F6}"/>
              </a:ext>
            </a:extLst>
          </p:cNvPr>
          <p:cNvCxnSpPr>
            <a:cxnSpLocks/>
          </p:cNvCxnSpPr>
          <p:nvPr/>
        </p:nvCxnSpPr>
        <p:spPr>
          <a:xfrm flipH="1" flipV="1">
            <a:off x="4613275" y="2257425"/>
            <a:ext cx="3148013" cy="292417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275162-3EF3-4BD2-9556-8407CF56B1AA}"/>
              </a:ext>
            </a:extLst>
          </p:cNvPr>
          <p:cNvGrpSpPr/>
          <p:nvPr/>
        </p:nvGrpSpPr>
        <p:grpSpPr>
          <a:xfrm>
            <a:off x="4780654" y="2082943"/>
            <a:ext cx="1358968" cy="75600"/>
            <a:chOff x="4301728" y="4646342"/>
            <a:chExt cx="1486695" cy="7438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C0967C4-BB6B-4A83-9901-111542AED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66328D-7B84-41CB-B535-F1209F9B18CE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7051144-9AC5-4715-8835-99809C926A30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711FEAF-8ED7-45D2-8ACB-8E6C6BD4D482}"/>
              </a:ext>
            </a:extLst>
          </p:cNvPr>
          <p:cNvGrpSpPr/>
          <p:nvPr/>
        </p:nvGrpSpPr>
        <p:grpSpPr>
          <a:xfrm rot="5400000">
            <a:off x="4066652" y="2972236"/>
            <a:ext cx="1587765" cy="75600"/>
            <a:chOff x="4301728" y="4646342"/>
            <a:chExt cx="1486695" cy="7438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E98E5DA-6452-46A7-95A3-7C753953A5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61B8DEA-4E28-45A3-9F39-B24DEDC19D85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1236AC0-B02D-4A4E-A1FE-0171A1B29E29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AC506-4F11-4F6A-8A4A-A39FDF88827B}"/>
              </a:ext>
            </a:extLst>
          </p:cNvPr>
          <p:cNvGrpSpPr/>
          <p:nvPr/>
        </p:nvGrpSpPr>
        <p:grpSpPr>
          <a:xfrm>
            <a:off x="6117535" y="4894610"/>
            <a:ext cx="1583635" cy="75600"/>
            <a:chOff x="4301728" y="4646342"/>
            <a:chExt cx="1486695" cy="7438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51A28C-BE0B-4300-9F5F-1872B6141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E62018D-DF85-452A-AC82-174FD5A2A8F5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5374B6B-49F3-4084-8684-3C6519D5D528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BB209DB-5264-4847-B10D-194716154B26}"/>
              </a:ext>
            </a:extLst>
          </p:cNvPr>
          <p:cNvGrpSpPr/>
          <p:nvPr/>
        </p:nvGrpSpPr>
        <p:grpSpPr>
          <a:xfrm rot="5400000">
            <a:off x="7291207" y="4295389"/>
            <a:ext cx="1040294" cy="75600"/>
            <a:chOff x="4301728" y="4646342"/>
            <a:chExt cx="1486695" cy="7438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028EE16-53B5-4B0C-A5B6-DB3209C13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E579730-AB9E-40DE-B75B-B917B38A1C2A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10353F1-437E-42AE-9F15-AAC309FDD39E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BB99E61-9EBC-4056-8645-E419B3EC48C9}"/>
              </a:ext>
            </a:extLst>
          </p:cNvPr>
          <p:cNvSpPr/>
          <p:nvPr/>
        </p:nvSpPr>
        <p:spPr>
          <a:xfrm>
            <a:off x="4834895" y="182551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F99031-D9E8-48D3-8267-A445BD4EBA3A}"/>
              </a:ext>
            </a:extLst>
          </p:cNvPr>
          <p:cNvSpPr/>
          <p:nvPr/>
        </p:nvSpPr>
        <p:spPr>
          <a:xfrm>
            <a:off x="4832465" y="2163860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+</a:t>
            </a:r>
            <a:r>
              <a:rPr lang="en-US" sz="800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406916-9D7D-4E90-BA82-2DF265D0DEF0}"/>
              </a:ext>
            </a:extLst>
          </p:cNvPr>
          <p:cNvSpPr txBox="1"/>
          <p:nvPr/>
        </p:nvSpPr>
        <p:spPr>
          <a:xfrm>
            <a:off x="1487226" y="351757"/>
            <a:ext cx="8578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…Let’s understand what the COVARIANCE is doing?…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57EFC55-57DF-4BC7-A0BE-A53D866310CD}"/>
              </a:ext>
            </a:extLst>
          </p:cNvPr>
          <p:cNvSpPr/>
          <p:nvPr/>
        </p:nvSpPr>
        <p:spPr>
          <a:xfrm>
            <a:off x="7770251" y="4615092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C0117C3-B1C0-4E86-A91B-C26BCEA8455B}"/>
              </a:ext>
            </a:extLst>
          </p:cNvPr>
          <p:cNvSpPr/>
          <p:nvPr/>
        </p:nvSpPr>
        <p:spPr>
          <a:xfrm>
            <a:off x="6857838" y="483417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+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938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93" grpId="0" animBg="1"/>
      <p:bldP spid="97" grpId="0" animBg="1"/>
      <p:bldP spid="101" grpId="0" animBg="1"/>
      <p:bldP spid="102" grpId="0" animBg="1"/>
      <p:bldP spid="103" grpId="0" animBg="1"/>
      <p:bldP spid="61" grpId="0"/>
      <p:bldP spid="62" grpId="0"/>
      <p:bldP spid="72" grpId="0"/>
      <p:bldP spid="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DFCE53-FDCB-4AAA-8407-B16CCD0E1F09}"/>
              </a:ext>
            </a:extLst>
          </p:cNvPr>
          <p:cNvCxnSpPr>
            <a:cxnSpLocks/>
          </p:cNvCxnSpPr>
          <p:nvPr/>
        </p:nvCxnSpPr>
        <p:spPr>
          <a:xfrm>
            <a:off x="4487273" y="1557337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BF5A1CC-2177-4C5F-B70B-1D31AE311041}"/>
              </a:ext>
            </a:extLst>
          </p:cNvPr>
          <p:cNvCxnSpPr>
            <a:cxnSpLocks/>
          </p:cNvCxnSpPr>
          <p:nvPr/>
        </p:nvCxnSpPr>
        <p:spPr>
          <a:xfrm flipH="1">
            <a:off x="4486043" y="5150523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678D49-8B85-4A33-9528-159E85AA369E}"/>
              </a:ext>
            </a:extLst>
          </p:cNvPr>
          <p:cNvCxnSpPr/>
          <p:nvPr/>
        </p:nvCxnSpPr>
        <p:spPr>
          <a:xfrm>
            <a:off x="5207768" y="511227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AD78E7-F767-4394-8776-5594CD6EB9DC}"/>
              </a:ext>
            </a:extLst>
          </p:cNvPr>
          <p:cNvCxnSpPr/>
          <p:nvPr/>
        </p:nvCxnSpPr>
        <p:spPr>
          <a:xfrm>
            <a:off x="5925715" y="511227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0FD5F2-E5CA-440F-858F-C75259430FB1}"/>
              </a:ext>
            </a:extLst>
          </p:cNvPr>
          <p:cNvCxnSpPr/>
          <p:nvPr/>
        </p:nvCxnSpPr>
        <p:spPr>
          <a:xfrm>
            <a:off x="6646043" y="511227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90DF03-99A9-493A-9FE6-A84130718ADD}"/>
              </a:ext>
            </a:extLst>
          </p:cNvPr>
          <p:cNvCxnSpPr/>
          <p:nvPr/>
        </p:nvCxnSpPr>
        <p:spPr>
          <a:xfrm>
            <a:off x="7366371" y="511227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412449-EFC7-4086-BFB4-F5812DAF4A7F}"/>
              </a:ext>
            </a:extLst>
          </p:cNvPr>
          <p:cNvCxnSpPr/>
          <p:nvPr/>
        </p:nvCxnSpPr>
        <p:spPr>
          <a:xfrm>
            <a:off x="8086697" y="5115846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063384-F8D3-4F7F-AB58-115BD9F04C03}"/>
              </a:ext>
            </a:extLst>
          </p:cNvPr>
          <p:cNvCxnSpPr/>
          <p:nvPr/>
        </p:nvCxnSpPr>
        <p:spPr>
          <a:xfrm>
            <a:off x="4454103" y="443004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AA5D421-5605-40B6-A533-9D840C750130}"/>
              </a:ext>
            </a:extLst>
          </p:cNvPr>
          <p:cNvCxnSpPr/>
          <p:nvPr/>
        </p:nvCxnSpPr>
        <p:spPr>
          <a:xfrm>
            <a:off x="4451722" y="3710907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721344-EA58-4E14-AB31-32EEA9C109C3}"/>
              </a:ext>
            </a:extLst>
          </p:cNvPr>
          <p:cNvCxnSpPr/>
          <p:nvPr/>
        </p:nvCxnSpPr>
        <p:spPr>
          <a:xfrm>
            <a:off x="4450531" y="2272635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A9F800-5E01-4E48-98C9-2F64D673BAD2}"/>
              </a:ext>
            </a:extLst>
          </p:cNvPr>
          <p:cNvCxnSpPr/>
          <p:nvPr/>
        </p:nvCxnSpPr>
        <p:spPr>
          <a:xfrm>
            <a:off x="4454100" y="1553493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32CA95-67E6-4A04-87F5-CBC4305EC984}"/>
              </a:ext>
            </a:extLst>
          </p:cNvPr>
          <p:cNvCxnSpPr/>
          <p:nvPr/>
        </p:nvCxnSpPr>
        <p:spPr>
          <a:xfrm>
            <a:off x="4451720" y="299057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2ED7386-352E-4804-9379-FC17D17379F3}"/>
              </a:ext>
            </a:extLst>
          </p:cNvPr>
          <p:cNvSpPr/>
          <p:nvPr/>
        </p:nvSpPr>
        <p:spPr>
          <a:xfrm>
            <a:off x="5075238" y="5126567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C79275-6BBC-43E8-8CB9-DE6B78840A41}"/>
              </a:ext>
            </a:extLst>
          </p:cNvPr>
          <p:cNvSpPr/>
          <p:nvPr/>
        </p:nvSpPr>
        <p:spPr>
          <a:xfrm>
            <a:off x="4198111" y="212936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A65F53-049E-4F40-83A6-8599D0C3B810}"/>
              </a:ext>
            </a:extLst>
          </p:cNvPr>
          <p:cNvSpPr/>
          <p:nvPr/>
        </p:nvSpPr>
        <p:spPr>
          <a:xfrm>
            <a:off x="4191761" y="28485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443520-FD47-45BF-A608-89A3856001C2}"/>
              </a:ext>
            </a:extLst>
          </p:cNvPr>
          <p:cNvSpPr/>
          <p:nvPr/>
        </p:nvSpPr>
        <p:spPr>
          <a:xfrm>
            <a:off x="4194936" y="357148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4313CC-4249-403D-A6A6-7AE4B5E010E9}"/>
              </a:ext>
            </a:extLst>
          </p:cNvPr>
          <p:cNvSpPr/>
          <p:nvPr/>
        </p:nvSpPr>
        <p:spPr>
          <a:xfrm>
            <a:off x="4201286" y="501226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B3605E-CE16-4589-A557-357234AED561}"/>
              </a:ext>
            </a:extLst>
          </p:cNvPr>
          <p:cNvSpPr/>
          <p:nvPr/>
        </p:nvSpPr>
        <p:spPr>
          <a:xfrm>
            <a:off x="4198746" y="430233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328F9E-410A-4203-B373-3D809F5C9D20}"/>
              </a:ext>
            </a:extLst>
          </p:cNvPr>
          <p:cNvSpPr/>
          <p:nvPr/>
        </p:nvSpPr>
        <p:spPr>
          <a:xfrm>
            <a:off x="4119563" y="141181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FCFD02E-6D3C-402B-AA55-DB18CF98ECAF}"/>
              </a:ext>
            </a:extLst>
          </p:cNvPr>
          <p:cNvSpPr/>
          <p:nvPr/>
        </p:nvSpPr>
        <p:spPr>
          <a:xfrm>
            <a:off x="6685888" y="403994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DD997C9-68AC-4652-A945-1FEBD3D7488A}"/>
              </a:ext>
            </a:extLst>
          </p:cNvPr>
          <p:cNvSpPr/>
          <p:nvPr/>
        </p:nvSpPr>
        <p:spPr>
          <a:xfrm>
            <a:off x="7043084" y="2403232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242F938-7F1C-466F-97C9-A1661D691BAA}"/>
              </a:ext>
            </a:extLst>
          </p:cNvPr>
          <p:cNvSpPr/>
          <p:nvPr/>
        </p:nvSpPr>
        <p:spPr>
          <a:xfrm>
            <a:off x="6388239" y="294854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F457B97-C4BD-4976-953E-E68F39C20EFD}"/>
              </a:ext>
            </a:extLst>
          </p:cNvPr>
          <p:cNvSpPr/>
          <p:nvPr/>
        </p:nvSpPr>
        <p:spPr>
          <a:xfrm>
            <a:off x="4945202" y="4222507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21BC520-66AE-49B6-972E-C05BBA31512B}"/>
              </a:ext>
            </a:extLst>
          </p:cNvPr>
          <p:cNvSpPr/>
          <p:nvPr/>
        </p:nvSpPr>
        <p:spPr>
          <a:xfrm>
            <a:off x="6904971" y="183173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1A8531-F9E8-42D2-BE17-CFA5DD44CDDD}"/>
              </a:ext>
            </a:extLst>
          </p:cNvPr>
          <p:cNvCxnSpPr>
            <a:cxnSpLocks/>
          </p:cNvCxnSpPr>
          <p:nvPr/>
        </p:nvCxnSpPr>
        <p:spPr>
          <a:xfrm flipV="1">
            <a:off x="4919663" y="1628776"/>
            <a:ext cx="2552701" cy="317182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A2BBDBF-8263-4649-A5F0-9192DAB9A7A5}"/>
              </a:ext>
            </a:extLst>
          </p:cNvPr>
          <p:cNvSpPr txBox="1"/>
          <p:nvPr/>
        </p:nvSpPr>
        <p:spPr>
          <a:xfrm>
            <a:off x="2705103" y="723512"/>
            <a:ext cx="7753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…the idea with COVARIANCE is that is can allow to classify </a:t>
            </a:r>
            <a:r>
              <a:rPr lang="en-US" sz="1600" b="1" dirty="0"/>
              <a:t>relationships</a:t>
            </a:r>
            <a:r>
              <a:rPr lang="en-US" sz="1600" dirty="0"/>
              <a:t> that are…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FDFE5D6-7408-4BE7-BD1C-02A695368325}"/>
              </a:ext>
            </a:extLst>
          </p:cNvPr>
          <p:cNvSpPr txBox="1"/>
          <p:nvPr/>
        </p:nvSpPr>
        <p:spPr>
          <a:xfrm>
            <a:off x="4900614" y="1737925"/>
            <a:ext cx="200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Positive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7B3AD0-7D90-46AE-93E2-F735D0227174}"/>
              </a:ext>
            </a:extLst>
          </p:cNvPr>
          <p:cNvGrpSpPr/>
          <p:nvPr/>
        </p:nvGrpSpPr>
        <p:grpSpPr>
          <a:xfrm>
            <a:off x="0" y="1421342"/>
            <a:ext cx="4333875" cy="3991749"/>
            <a:chOff x="0" y="1421342"/>
            <a:chExt cx="4333875" cy="399174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ACDF74-485D-4B69-A8DF-91AFB2B42AD3}"/>
                </a:ext>
              </a:extLst>
            </p:cNvPr>
            <p:cNvCxnSpPr>
              <a:cxnSpLocks/>
            </p:cNvCxnSpPr>
            <p:nvPr/>
          </p:nvCxnSpPr>
          <p:spPr>
            <a:xfrm>
              <a:off x="367710" y="1566862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CE4982-1499-4455-892F-994C5DB2F5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480" y="516004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BADBC0-7B07-4988-9110-595A68E0BF37}"/>
                </a:ext>
              </a:extLst>
            </p:cNvPr>
            <p:cNvCxnSpPr/>
            <p:nvPr/>
          </p:nvCxnSpPr>
          <p:spPr>
            <a:xfrm>
              <a:off x="1088205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1A1C197-F482-46FF-A970-839ABC4D5A35}"/>
                </a:ext>
              </a:extLst>
            </p:cNvPr>
            <p:cNvCxnSpPr/>
            <p:nvPr/>
          </p:nvCxnSpPr>
          <p:spPr>
            <a:xfrm>
              <a:off x="1806152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F5FB50-CE7C-448C-B6AF-C6346C3BE7C3}"/>
                </a:ext>
              </a:extLst>
            </p:cNvPr>
            <p:cNvCxnSpPr/>
            <p:nvPr/>
          </p:nvCxnSpPr>
          <p:spPr>
            <a:xfrm>
              <a:off x="2526480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5664FA-8680-4D06-8B2A-4468FFEC6B09}"/>
                </a:ext>
              </a:extLst>
            </p:cNvPr>
            <p:cNvCxnSpPr/>
            <p:nvPr/>
          </p:nvCxnSpPr>
          <p:spPr>
            <a:xfrm>
              <a:off x="3246808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A89689A-4825-440E-BD27-98C204702F64}"/>
                </a:ext>
              </a:extLst>
            </p:cNvPr>
            <p:cNvCxnSpPr/>
            <p:nvPr/>
          </p:nvCxnSpPr>
          <p:spPr>
            <a:xfrm>
              <a:off x="3967134" y="5125371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DC5BD1B-5773-4F14-BE60-023C108DE176}"/>
                </a:ext>
              </a:extLst>
            </p:cNvPr>
            <p:cNvCxnSpPr/>
            <p:nvPr/>
          </p:nvCxnSpPr>
          <p:spPr>
            <a:xfrm>
              <a:off x="334540" y="44395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F9765B-C44C-45F5-B485-E1C9B3FBC311}"/>
                </a:ext>
              </a:extLst>
            </p:cNvPr>
            <p:cNvCxnSpPr/>
            <p:nvPr/>
          </p:nvCxnSpPr>
          <p:spPr>
            <a:xfrm>
              <a:off x="332159" y="372043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8F1C90-DC5E-4A95-9E9E-D6BFA6C43A7A}"/>
                </a:ext>
              </a:extLst>
            </p:cNvPr>
            <p:cNvCxnSpPr/>
            <p:nvPr/>
          </p:nvCxnSpPr>
          <p:spPr>
            <a:xfrm>
              <a:off x="330968" y="228216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8B360C5-DA26-402D-AF76-330E11668474}"/>
                </a:ext>
              </a:extLst>
            </p:cNvPr>
            <p:cNvCxnSpPr/>
            <p:nvPr/>
          </p:nvCxnSpPr>
          <p:spPr>
            <a:xfrm>
              <a:off x="334537" y="1563018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1FA144B-808E-4EB3-9652-E32F3A83E32E}"/>
                </a:ext>
              </a:extLst>
            </p:cNvPr>
            <p:cNvCxnSpPr/>
            <p:nvPr/>
          </p:nvCxnSpPr>
          <p:spPr>
            <a:xfrm>
              <a:off x="332157" y="300010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08458B-98CF-4B72-85F6-397D0D975F88}"/>
                </a:ext>
              </a:extLst>
            </p:cNvPr>
            <p:cNvSpPr/>
            <p:nvPr/>
          </p:nvSpPr>
          <p:spPr>
            <a:xfrm>
              <a:off x="955675" y="5136092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1B0FF4C-B4A8-4405-8749-9BA44ED2F36A}"/>
                </a:ext>
              </a:extLst>
            </p:cNvPr>
            <p:cNvSpPr/>
            <p:nvPr/>
          </p:nvSpPr>
          <p:spPr>
            <a:xfrm>
              <a:off x="78548" y="21388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B355A9B-6826-4859-A8C4-4D0CD4FDFA9F}"/>
                </a:ext>
              </a:extLst>
            </p:cNvPr>
            <p:cNvSpPr/>
            <p:nvPr/>
          </p:nvSpPr>
          <p:spPr>
            <a:xfrm>
              <a:off x="72198" y="285804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E4E6FDD-4AD0-43B3-8A4C-79CC9BACEE7C}"/>
                </a:ext>
              </a:extLst>
            </p:cNvPr>
            <p:cNvSpPr/>
            <p:nvPr/>
          </p:nvSpPr>
          <p:spPr>
            <a:xfrm>
              <a:off x="75373" y="358101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A88379C-E286-4E20-887C-17183E083250}"/>
                </a:ext>
              </a:extLst>
            </p:cNvPr>
            <p:cNvSpPr/>
            <p:nvPr/>
          </p:nvSpPr>
          <p:spPr>
            <a:xfrm>
              <a:off x="81723" y="50217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9D5D7EF-2E1F-41F6-AC87-10ED37198000}"/>
                </a:ext>
              </a:extLst>
            </p:cNvPr>
            <p:cNvSpPr/>
            <p:nvPr/>
          </p:nvSpPr>
          <p:spPr>
            <a:xfrm>
              <a:off x="79183" y="431186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427A6AF-72BD-4755-8DAC-7774A467A791}"/>
                </a:ext>
              </a:extLst>
            </p:cNvPr>
            <p:cNvSpPr/>
            <p:nvPr/>
          </p:nvSpPr>
          <p:spPr>
            <a:xfrm>
              <a:off x="0" y="142134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B63A6F1-110A-4232-A138-A07EEFF32E06}"/>
                </a:ext>
              </a:extLst>
            </p:cNvPr>
            <p:cNvSpPr/>
            <p:nvPr/>
          </p:nvSpPr>
          <p:spPr>
            <a:xfrm>
              <a:off x="2566325" y="4049471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35E0E51-74AA-461F-AA8A-4B8CDF81CDBF}"/>
                </a:ext>
              </a:extLst>
            </p:cNvPr>
            <p:cNvSpPr/>
            <p:nvPr/>
          </p:nvSpPr>
          <p:spPr>
            <a:xfrm>
              <a:off x="3780771" y="450349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8BC4E1-C634-4758-AFF4-A43ED682ECCE}"/>
                </a:ext>
              </a:extLst>
            </p:cNvPr>
            <p:cNvSpPr/>
            <p:nvPr/>
          </p:nvSpPr>
          <p:spPr>
            <a:xfrm>
              <a:off x="2268676" y="295806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77465FA-D793-4EF4-B74C-B891924D3D6D}"/>
                </a:ext>
              </a:extLst>
            </p:cNvPr>
            <p:cNvSpPr/>
            <p:nvPr/>
          </p:nvSpPr>
          <p:spPr>
            <a:xfrm>
              <a:off x="1301889" y="2831857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1583F62-420A-4129-991F-147456891338}"/>
                </a:ext>
              </a:extLst>
            </p:cNvPr>
            <p:cNvSpPr/>
            <p:nvPr/>
          </p:nvSpPr>
          <p:spPr>
            <a:xfrm>
              <a:off x="856595" y="1869833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0C9981A-7531-4437-82B4-0DCD34714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255" y="1957387"/>
              <a:ext cx="3148013" cy="29241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67BBF8-BCD2-4C70-89AC-BF24C59484A6}"/>
                </a:ext>
              </a:extLst>
            </p:cNvPr>
            <p:cNvSpPr txBox="1"/>
            <p:nvPr/>
          </p:nvSpPr>
          <p:spPr>
            <a:xfrm>
              <a:off x="2324102" y="1733162"/>
              <a:ext cx="2009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Negative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D8F2313-51B3-4002-B353-DFE341E37EC8}"/>
              </a:ext>
            </a:extLst>
          </p:cNvPr>
          <p:cNvGrpSpPr/>
          <p:nvPr/>
        </p:nvGrpSpPr>
        <p:grpSpPr>
          <a:xfrm>
            <a:off x="8120063" y="1430867"/>
            <a:ext cx="4142766" cy="3991749"/>
            <a:chOff x="8120063" y="1430867"/>
            <a:chExt cx="4142766" cy="399174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4EE7B8-6F7A-4EF8-9A07-1D23288BFD7B}"/>
                </a:ext>
              </a:extLst>
            </p:cNvPr>
            <p:cNvCxnSpPr>
              <a:cxnSpLocks/>
            </p:cNvCxnSpPr>
            <p:nvPr/>
          </p:nvCxnSpPr>
          <p:spPr>
            <a:xfrm>
              <a:off x="8487773" y="1576387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69A5EE5-194F-4E31-9120-AE31F9F71F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6543" y="5169573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C3E0C6B-BB3D-4B8E-B8E2-ED5BA6E4B0E8}"/>
                </a:ext>
              </a:extLst>
            </p:cNvPr>
            <p:cNvCxnSpPr/>
            <p:nvPr/>
          </p:nvCxnSpPr>
          <p:spPr>
            <a:xfrm>
              <a:off x="9208268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FAF0952-9F08-47AE-8F1F-ED4595BEF7ED}"/>
                </a:ext>
              </a:extLst>
            </p:cNvPr>
            <p:cNvCxnSpPr/>
            <p:nvPr/>
          </p:nvCxnSpPr>
          <p:spPr>
            <a:xfrm>
              <a:off x="9926215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D7A6EB6-C896-4F07-86C7-B558F0406AB2}"/>
                </a:ext>
              </a:extLst>
            </p:cNvPr>
            <p:cNvCxnSpPr/>
            <p:nvPr/>
          </p:nvCxnSpPr>
          <p:spPr>
            <a:xfrm>
              <a:off x="10646543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BFD25B5-9587-457B-A46F-39706DC7AD12}"/>
                </a:ext>
              </a:extLst>
            </p:cNvPr>
            <p:cNvCxnSpPr/>
            <p:nvPr/>
          </p:nvCxnSpPr>
          <p:spPr>
            <a:xfrm>
              <a:off x="11366871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0235F2-8C64-439A-ACEE-5047B1374FD1}"/>
                </a:ext>
              </a:extLst>
            </p:cNvPr>
            <p:cNvCxnSpPr/>
            <p:nvPr/>
          </p:nvCxnSpPr>
          <p:spPr>
            <a:xfrm>
              <a:off x="12087197" y="5134896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04FDC7B-7751-4E5E-8E32-62310B80A850}"/>
                </a:ext>
              </a:extLst>
            </p:cNvPr>
            <p:cNvCxnSpPr/>
            <p:nvPr/>
          </p:nvCxnSpPr>
          <p:spPr>
            <a:xfrm>
              <a:off x="8454603" y="4449096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5528AEB-E684-4A6B-A939-96D5EBFD78B0}"/>
                </a:ext>
              </a:extLst>
            </p:cNvPr>
            <p:cNvCxnSpPr/>
            <p:nvPr/>
          </p:nvCxnSpPr>
          <p:spPr>
            <a:xfrm>
              <a:off x="8452222" y="37299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C1EFC4D-8C3F-4DD3-9B31-F1151B8F2259}"/>
                </a:ext>
              </a:extLst>
            </p:cNvPr>
            <p:cNvCxnSpPr/>
            <p:nvPr/>
          </p:nvCxnSpPr>
          <p:spPr>
            <a:xfrm>
              <a:off x="8451031" y="2291685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DA99FC-727D-48D9-86B3-3ED8B3869457}"/>
                </a:ext>
              </a:extLst>
            </p:cNvPr>
            <p:cNvCxnSpPr/>
            <p:nvPr/>
          </p:nvCxnSpPr>
          <p:spPr>
            <a:xfrm>
              <a:off x="8454600" y="157254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30A31D7-AD40-470C-95F5-0FEBDE9613D5}"/>
                </a:ext>
              </a:extLst>
            </p:cNvPr>
            <p:cNvCxnSpPr/>
            <p:nvPr/>
          </p:nvCxnSpPr>
          <p:spPr>
            <a:xfrm>
              <a:off x="8452220" y="300962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72CA2AB-B6FA-4B71-BA50-2E1B04054A66}"/>
                </a:ext>
              </a:extLst>
            </p:cNvPr>
            <p:cNvSpPr/>
            <p:nvPr/>
          </p:nvSpPr>
          <p:spPr>
            <a:xfrm>
              <a:off x="9075738" y="5145617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BB5AC0A-200E-431D-9D70-21402E6AD068}"/>
                </a:ext>
              </a:extLst>
            </p:cNvPr>
            <p:cNvSpPr/>
            <p:nvPr/>
          </p:nvSpPr>
          <p:spPr>
            <a:xfrm>
              <a:off x="8198611" y="21484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364DC29-DB63-4B7B-94EB-607BDACB0F16}"/>
                </a:ext>
              </a:extLst>
            </p:cNvPr>
            <p:cNvSpPr/>
            <p:nvPr/>
          </p:nvSpPr>
          <p:spPr>
            <a:xfrm>
              <a:off x="8192261" y="286757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5ADE9D0-EE37-43A6-A36F-B1CC79ED5E21}"/>
                </a:ext>
              </a:extLst>
            </p:cNvPr>
            <p:cNvSpPr/>
            <p:nvPr/>
          </p:nvSpPr>
          <p:spPr>
            <a:xfrm>
              <a:off x="8195436" y="359053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E5411B1-5809-45AC-9F54-86A25082CD76}"/>
                </a:ext>
              </a:extLst>
            </p:cNvPr>
            <p:cNvSpPr/>
            <p:nvPr/>
          </p:nvSpPr>
          <p:spPr>
            <a:xfrm>
              <a:off x="8201786" y="50313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416E8C9-A151-4AC6-A8BC-F3B01D256DBD}"/>
                </a:ext>
              </a:extLst>
            </p:cNvPr>
            <p:cNvSpPr/>
            <p:nvPr/>
          </p:nvSpPr>
          <p:spPr>
            <a:xfrm>
              <a:off x="8199246" y="432138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CA04619-1B12-4898-9EBA-2BE0C2F85500}"/>
                </a:ext>
              </a:extLst>
            </p:cNvPr>
            <p:cNvSpPr/>
            <p:nvPr/>
          </p:nvSpPr>
          <p:spPr>
            <a:xfrm>
              <a:off x="8120063" y="1430867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44AB257-84B6-4AA2-B5F4-1B76A34966C7}"/>
                </a:ext>
              </a:extLst>
            </p:cNvPr>
            <p:cNvSpPr/>
            <p:nvPr/>
          </p:nvSpPr>
          <p:spPr>
            <a:xfrm>
              <a:off x="11029288" y="342900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041B46B-77C4-4AC7-9606-DA8FB14AE114}"/>
                </a:ext>
              </a:extLst>
            </p:cNvPr>
            <p:cNvSpPr/>
            <p:nvPr/>
          </p:nvSpPr>
          <p:spPr>
            <a:xfrm>
              <a:off x="11543646" y="306998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90374C1-5CB0-4C10-B399-566103EA32DC}"/>
                </a:ext>
              </a:extLst>
            </p:cNvPr>
            <p:cNvSpPr/>
            <p:nvPr/>
          </p:nvSpPr>
          <p:spPr>
            <a:xfrm>
              <a:off x="10388739" y="296759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D4D24D8-637E-41FC-BC53-77D4B19E7DEA}"/>
                </a:ext>
              </a:extLst>
            </p:cNvPr>
            <p:cNvSpPr/>
            <p:nvPr/>
          </p:nvSpPr>
          <p:spPr>
            <a:xfrm>
              <a:off x="9421952" y="284138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7DB117D-10E2-4C03-A2C8-901F5C0A9D8A}"/>
                </a:ext>
              </a:extLst>
            </p:cNvPr>
            <p:cNvSpPr/>
            <p:nvPr/>
          </p:nvSpPr>
          <p:spPr>
            <a:xfrm>
              <a:off x="8790921" y="352242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F85EEE7-F789-4A8B-848B-A65A74E62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4414" y="3338513"/>
              <a:ext cx="336232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8EEB6F-1A24-443A-8BA0-69FEAD27985D}"/>
                </a:ext>
              </a:extLst>
            </p:cNvPr>
            <p:cNvSpPr txBox="1"/>
            <p:nvPr/>
          </p:nvSpPr>
          <p:spPr>
            <a:xfrm>
              <a:off x="8586789" y="1733162"/>
              <a:ext cx="26003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No relationship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2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198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CDF74-485D-4B69-A8DF-91AFB2B42AD3}"/>
              </a:ext>
            </a:extLst>
          </p:cNvPr>
          <p:cNvCxnSpPr>
            <a:cxnSpLocks/>
          </p:cNvCxnSpPr>
          <p:nvPr/>
        </p:nvCxnSpPr>
        <p:spPr>
          <a:xfrm>
            <a:off x="3937230" y="127635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CE4982-1499-4455-892F-994C5DB2F5D2}"/>
              </a:ext>
            </a:extLst>
          </p:cNvPr>
          <p:cNvCxnSpPr>
            <a:cxnSpLocks/>
          </p:cNvCxnSpPr>
          <p:nvPr/>
        </p:nvCxnSpPr>
        <p:spPr>
          <a:xfrm flipH="1">
            <a:off x="3936000" y="486953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29CB7-785B-48A3-BBA5-D0B7A036CAA2}"/>
              </a:ext>
            </a:extLst>
          </p:cNvPr>
          <p:cNvSpPr txBox="1"/>
          <p:nvPr/>
        </p:nvSpPr>
        <p:spPr>
          <a:xfrm>
            <a:off x="4728988" y="5209435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of study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70279B-1F37-4680-9517-1B3B93264943}"/>
              </a:ext>
            </a:extLst>
          </p:cNvPr>
          <p:cNvSpPr/>
          <p:nvPr/>
        </p:nvSpPr>
        <p:spPr>
          <a:xfrm>
            <a:off x="4252752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BADBC0-7B07-4988-9110-595A68E0BF37}"/>
              </a:ext>
            </a:extLst>
          </p:cNvPr>
          <p:cNvCxnSpPr/>
          <p:nvPr/>
        </p:nvCxnSpPr>
        <p:spPr>
          <a:xfrm>
            <a:off x="4657725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A1C197-F482-46FF-A970-839ABC4D5A35}"/>
              </a:ext>
            </a:extLst>
          </p:cNvPr>
          <p:cNvCxnSpPr/>
          <p:nvPr/>
        </p:nvCxnSpPr>
        <p:spPr>
          <a:xfrm>
            <a:off x="5375672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F5FB50-CE7C-448C-B6AF-C6346C3BE7C3}"/>
              </a:ext>
            </a:extLst>
          </p:cNvPr>
          <p:cNvCxnSpPr/>
          <p:nvPr/>
        </p:nvCxnSpPr>
        <p:spPr>
          <a:xfrm>
            <a:off x="6096000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5664FA-8680-4D06-8B2A-4468FFEC6B09}"/>
              </a:ext>
            </a:extLst>
          </p:cNvPr>
          <p:cNvCxnSpPr/>
          <p:nvPr/>
        </p:nvCxnSpPr>
        <p:spPr>
          <a:xfrm>
            <a:off x="6816328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89689A-4825-440E-BD27-98C204702F64}"/>
              </a:ext>
            </a:extLst>
          </p:cNvPr>
          <p:cNvCxnSpPr/>
          <p:nvPr/>
        </p:nvCxnSpPr>
        <p:spPr>
          <a:xfrm>
            <a:off x="7536654" y="483485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C5BD1B-5773-4F14-BE60-023C108DE176}"/>
              </a:ext>
            </a:extLst>
          </p:cNvPr>
          <p:cNvCxnSpPr/>
          <p:nvPr/>
        </p:nvCxnSpPr>
        <p:spPr>
          <a:xfrm>
            <a:off x="3904060" y="414905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F9765B-C44C-45F5-B485-E1C9B3FBC311}"/>
              </a:ext>
            </a:extLst>
          </p:cNvPr>
          <p:cNvCxnSpPr/>
          <p:nvPr/>
        </p:nvCxnSpPr>
        <p:spPr>
          <a:xfrm>
            <a:off x="3901679" y="342992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8F1C90-DC5E-4A95-9E9E-D6BFA6C43A7A}"/>
              </a:ext>
            </a:extLst>
          </p:cNvPr>
          <p:cNvCxnSpPr/>
          <p:nvPr/>
        </p:nvCxnSpPr>
        <p:spPr>
          <a:xfrm>
            <a:off x="3900488" y="199164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360C5-DA26-402D-AF76-330E11668474}"/>
              </a:ext>
            </a:extLst>
          </p:cNvPr>
          <p:cNvCxnSpPr/>
          <p:nvPr/>
        </p:nvCxnSpPr>
        <p:spPr>
          <a:xfrm>
            <a:off x="3904057" y="127250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FA144B-808E-4EB3-9652-E32F3A83E32E}"/>
              </a:ext>
            </a:extLst>
          </p:cNvPr>
          <p:cNvCxnSpPr/>
          <p:nvPr/>
        </p:nvCxnSpPr>
        <p:spPr>
          <a:xfrm>
            <a:off x="3901677" y="270959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296106-9C44-47B5-8AFE-543A2CA939F9}"/>
              </a:ext>
            </a:extLst>
          </p:cNvPr>
          <p:cNvSpPr txBox="1"/>
          <p:nvPr/>
        </p:nvSpPr>
        <p:spPr>
          <a:xfrm>
            <a:off x="2802531" y="2592600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FF19AC-1807-4380-A0E0-E454901A0A24}"/>
              </a:ext>
            </a:extLst>
          </p:cNvPr>
          <p:cNvSpPr/>
          <p:nvPr/>
        </p:nvSpPr>
        <p:spPr>
          <a:xfrm>
            <a:off x="5202083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09053B4-FE63-46AC-A77D-557FE5BA9E14}"/>
              </a:ext>
            </a:extLst>
          </p:cNvPr>
          <p:cNvSpPr/>
          <p:nvPr/>
        </p:nvSpPr>
        <p:spPr>
          <a:xfrm>
            <a:off x="5637052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CEF0F58-1AF6-4A05-9C55-2C1ED8BCA523}"/>
              </a:ext>
            </a:extLst>
          </p:cNvPr>
          <p:cNvSpPr/>
          <p:nvPr/>
        </p:nvSpPr>
        <p:spPr>
          <a:xfrm>
            <a:off x="6573677" y="482227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08CB6A5-5B9F-40E1-BD4B-E19EAB349EF9}"/>
              </a:ext>
            </a:extLst>
          </p:cNvPr>
          <p:cNvSpPr/>
          <p:nvPr/>
        </p:nvSpPr>
        <p:spPr>
          <a:xfrm>
            <a:off x="7154702" y="482227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17407B-1F6D-44A5-B01F-6A2A391634C5}"/>
              </a:ext>
            </a:extLst>
          </p:cNvPr>
          <p:cNvSpPr/>
          <p:nvPr/>
        </p:nvSpPr>
        <p:spPr>
          <a:xfrm>
            <a:off x="4095022" y="4842436"/>
            <a:ext cx="32976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C1DFAF"/>
                </a:solidFill>
              </a:rPr>
              <a:t>Peter                                Laura          John                                  Chip                  Tom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08458B-98CF-4B72-85F6-397D0D975F88}"/>
              </a:ext>
            </a:extLst>
          </p:cNvPr>
          <p:cNvSpPr/>
          <p:nvPr/>
        </p:nvSpPr>
        <p:spPr>
          <a:xfrm>
            <a:off x="4525195" y="484558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884171B-09DB-49BF-87C2-8903DDD9B577}"/>
              </a:ext>
            </a:extLst>
          </p:cNvPr>
          <p:cNvSpPr/>
          <p:nvPr/>
        </p:nvSpPr>
        <p:spPr>
          <a:xfrm>
            <a:off x="3899692" y="445905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B66F02C-10FE-47AC-91D2-E03DBAB96522}"/>
              </a:ext>
            </a:extLst>
          </p:cNvPr>
          <p:cNvSpPr/>
          <p:nvPr/>
        </p:nvSpPr>
        <p:spPr>
          <a:xfrm>
            <a:off x="3904143" y="38265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1B239AF-F33A-45FB-A327-8E4F627F6CAD}"/>
              </a:ext>
            </a:extLst>
          </p:cNvPr>
          <p:cNvSpPr/>
          <p:nvPr/>
        </p:nvSpPr>
        <p:spPr>
          <a:xfrm>
            <a:off x="3889532" y="30264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53395C-8CB0-4EBA-B405-DFC640224DED}"/>
              </a:ext>
            </a:extLst>
          </p:cNvPr>
          <p:cNvSpPr/>
          <p:nvPr/>
        </p:nvSpPr>
        <p:spPr>
          <a:xfrm>
            <a:off x="3896517" y="255913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E39E9E-A31C-4A76-BF14-2F6467162D70}"/>
              </a:ext>
            </a:extLst>
          </p:cNvPr>
          <p:cNvSpPr/>
          <p:nvPr/>
        </p:nvSpPr>
        <p:spPr>
          <a:xfrm>
            <a:off x="3898422" y="15913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B9E67A-833F-479A-A2A3-7C604D985082}"/>
              </a:ext>
            </a:extLst>
          </p:cNvPr>
          <p:cNvSpPr/>
          <p:nvPr/>
        </p:nvSpPr>
        <p:spPr>
          <a:xfrm>
            <a:off x="3590514" y="4450461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D1C427-2870-40FA-93BA-3FECBB25A731}"/>
              </a:ext>
            </a:extLst>
          </p:cNvPr>
          <p:cNvSpPr/>
          <p:nvPr/>
        </p:nvSpPr>
        <p:spPr>
          <a:xfrm>
            <a:off x="3572099" y="3752596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45D23A-734D-499D-9A6D-39D788504EEE}"/>
              </a:ext>
            </a:extLst>
          </p:cNvPr>
          <p:cNvSpPr/>
          <p:nvPr/>
        </p:nvSpPr>
        <p:spPr>
          <a:xfrm>
            <a:off x="3634964" y="3009646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638D86-7473-49BC-AAB8-2942A3DF6618}"/>
              </a:ext>
            </a:extLst>
          </p:cNvPr>
          <p:cNvSpPr/>
          <p:nvPr/>
        </p:nvSpPr>
        <p:spPr>
          <a:xfrm>
            <a:off x="3624804" y="2448306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2CD6-6D29-4562-B974-87213FF3023B}"/>
              </a:ext>
            </a:extLst>
          </p:cNvPr>
          <p:cNvSpPr/>
          <p:nvPr/>
        </p:nvSpPr>
        <p:spPr>
          <a:xfrm>
            <a:off x="3613374" y="1451356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B0FF4C-B4A8-4405-8749-9BA44ED2F36A}"/>
              </a:ext>
            </a:extLst>
          </p:cNvPr>
          <p:cNvSpPr/>
          <p:nvPr/>
        </p:nvSpPr>
        <p:spPr>
          <a:xfrm>
            <a:off x="3648068" y="18483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355A9B-6826-4859-A8C4-4D0CD4FDFA9F}"/>
              </a:ext>
            </a:extLst>
          </p:cNvPr>
          <p:cNvSpPr/>
          <p:nvPr/>
        </p:nvSpPr>
        <p:spPr>
          <a:xfrm>
            <a:off x="3641718" y="25675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E6FDD-4AD0-43B3-8A4C-79CC9BACEE7C}"/>
              </a:ext>
            </a:extLst>
          </p:cNvPr>
          <p:cNvSpPr/>
          <p:nvPr/>
        </p:nvSpPr>
        <p:spPr>
          <a:xfrm>
            <a:off x="3644893" y="32905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8379C-E286-4E20-887C-17183E083250}"/>
              </a:ext>
            </a:extLst>
          </p:cNvPr>
          <p:cNvSpPr/>
          <p:nvPr/>
        </p:nvSpPr>
        <p:spPr>
          <a:xfrm>
            <a:off x="3651243" y="47312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D5D7EF-2E1F-41F6-AC87-10ED37198000}"/>
              </a:ext>
            </a:extLst>
          </p:cNvPr>
          <p:cNvSpPr/>
          <p:nvPr/>
        </p:nvSpPr>
        <p:spPr>
          <a:xfrm>
            <a:off x="3648703" y="40213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7A6AF-72BD-4755-8DAC-7774A467A791}"/>
              </a:ext>
            </a:extLst>
          </p:cNvPr>
          <p:cNvSpPr/>
          <p:nvPr/>
        </p:nvSpPr>
        <p:spPr>
          <a:xfrm>
            <a:off x="3569520" y="113083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63A6F1-110A-4232-A138-A07EEFF32E06}"/>
              </a:ext>
            </a:extLst>
          </p:cNvPr>
          <p:cNvSpPr/>
          <p:nvPr/>
        </p:nvSpPr>
        <p:spPr>
          <a:xfrm>
            <a:off x="4245132" y="446380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35E0E51-74AA-461F-AA8A-4B8CDF81CDBF}"/>
              </a:ext>
            </a:extLst>
          </p:cNvPr>
          <p:cNvSpPr/>
          <p:nvPr/>
        </p:nvSpPr>
        <p:spPr>
          <a:xfrm>
            <a:off x="5202403" y="381769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78BC4E1-C634-4758-AFF4-A43ED682ECCE}"/>
              </a:ext>
            </a:extLst>
          </p:cNvPr>
          <p:cNvSpPr/>
          <p:nvPr/>
        </p:nvSpPr>
        <p:spPr>
          <a:xfrm>
            <a:off x="5633409" y="3019978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77465FA-D793-4EF4-B74C-B891924D3D6D}"/>
              </a:ext>
            </a:extLst>
          </p:cNvPr>
          <p:cNvSpPr/>
          <p:nvPr/>
        </p:nvSpPr>
        <p:spPr>
          <a:xfrm>
            <a:off x="6566859" y="257944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1583F62-420A-4129-991F-147456891338}"/>
              </a:ext>
            </a:extLst>
          </p:cNvPr>
          <p:cNvSpPr/>
          <p:nvPr/>
        </p:nvSpPr>
        <p:spPr>
          <a:xfrm>
            <a:off x="7150265" y="158884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7F1FCA-2DCF-42CC-9846-F4171835C008}"/>
              </a:ext>
            </a:extLst>
          </p:cNvPr>
          <p:cNvSpPr txBox="1"/>
          <p:nvPr/>
        </p:nvSpPr>
        <p:spPr>
          <a:xfrm>
            <a:off x="7134226" y="2909888"/>
            <a:ext cx="1809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…students that studied long scored high in their tests…</a:t>
            </a: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22B1C955-90C9-4478-BE44-E75E0C2437C6}"/>
              </a:ext>
            </a:extLst>
          </p:cNvPr>
          <p:cNvSpPr/>
          <p:nvPr/>
        </p:nvSpPr>
        <p:spPr>
          <a:xfrm rot="20080581">
            <a:off x="6784922" y="2293367"/>
            <a:ext cx="1241531" cy="961580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C9A0B910-86FB-4B4E-9838-ACD71C32242E}"/>
              </a:ext>
            </a:extLst>
          </p:cNvPr>
          <p:cNvSpPr/>
          <p:nvPr/>
        </p:nvSpPr>
        <p:spPr>
          <a:xfrm rot="20080581">
            <a:off x="7551364" y="1494005"/>
            <a:ext cx="294435" cy="1593515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4C3422E-872D-48F1-B9BB-9FF1F4D6655C}"/>
              </a:ext>
            </a:extLst>
          </p:cNvPr>
          <p:cNvSpPr txBox="1"/>
          <p:nvPr/>
        </p:nvSpPr>
        <p:spPr>
          <a:xfrm>
            <a:off x="6338888" y="3986213"/>
            <a:ext cx="1809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…students that studied briefly scored low in their tests…</a:t>
            </a: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EC084FB1-E9DE-4853-98E9-9F551ABD0C9D}"/>
              </a:ext>
            </a:extLst>
          </p:cNvPr>
          <p:cNvSpPr/>
          <p:nvPr/>
        </p:nvSpPr>
        <p:spPr>
          <a:xfrm rot="20080581">
            <a:off x="4410629" y="4016799"/>
            <a:ext cx="2003905" cy="653202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D9772F17-4D21-42BC-BFDF-E40F9F3DD73E}"/>
              </a:ext>
            </a:extLst>
          </p:cNvPr>
          <p:cNvSpPr/>
          <p:nvPr/>
        </p:nvSpPr>
        <p:spPr>
          <a:xfrm rot="20080581">
            <a:off x="5435714" y="3625349"/>
            <a:ext cx="882422" cy="80745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0C9981A-7531-4437-82B4-0DCD347149F6}"/>
              </a:ext>
            </a:extLst>
          </p:cNvPr>
          <p:cNvCxnSpPr>
            <a:cxnSpLocks/>
          </p:cNvCxnSpPr>
          <p:nvPr/>
        </p:nvCxnSpPr>
        <p:spPr>
          <a:xfrm flipV="1">
            <a:off x="4248150" y="1762125"/>
            <a:ext cx="2967038" cy="289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4C3B7B2-F9A1-4944-A971-EDF002F9DB2A}"/>
              </a:ext>
            </a:extLst>
          </p:cNvPr>
          <p:cNvSpPr txBox="1"/>
          <p:nvPr/>
        </p:nvSpPr>
        <p:spPr>
          <a:xfrm>
            <a:off x="6019800" y="3319463"/>
            <a:ext cx="30314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…the </a:t>
            </a:r>
            <a:r>
              <a:rPr lang="en-US" sz="1200" b="1" dirty="0"/>
              <a:t>relationship</a:t>
            </a:r>
            <a:r>
              <a:rPr lang="en-US" sz="1050" dirty="0"/>
              <a:t> between time studying and the test scores can be summarized with this line…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8A3ADC10-69F6-4F55-BAED-31CBEEA7DD87}"/>
              </a:ext>
            </a:extLst>
          </p:cNvPr>
          <p:cNvSpPr/>
          <p:nvPr/>
        </p:nvSpPr>
        <p:spPr>
          <a:xfrm rot="20080581">
            <a:off x="6026911" y="2927898"/>
            <a:ext cx="542991" cy="578343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0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3" grpId="0" animBg="1"/>
      <p:bldP spid="124" grpId="0" animBg="1"/>
      <p:bldP spid="125" grpId="0"/>
      <p:bldP spid="126" grpId="0" animBg="1"/>
      <p:bldP spid="1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E4E543-CDDC-4F38-81B0-F1D693A3B4BB}"/>
              </a:ext>
            </a:extLst>
          </p:cNvPr>
          <p:cNvCxnSpPr>
            <a:cxnSpLocks/>
          </p:cNvCxnSpPr>
          <p:nvPr/>
        </p:nvCxnSpPr>
        <p:spPr>
          <a:xfrm flipV="1">
            <a:off x="4881563" y="4119563"/>
            <a:ext cx="0" cy="738189"/>
          </a:xfrm>
          <a:prstGeom prst="straightConnector1">
            <a:avLst/>
          </a:prstGeom>
          <a:ln w="381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BB24C76-B3C1-42D0-85E1-501E74EFF3E5}"/>
              </a:ext>
            </a:extLst>
          </p:cNvPr>
          <p:cNvCxnSpPr>
            <a:cxnSpLocks/>
          </p:cNvCxnSpPr>
          <p:nvPr/>
        </p:nvCxnSpPr>
        <p:spPr>
          <a:xfrm flipV="1">
            <a:off x="5491163" y="3486152"/>
            <a:ext cx="0" cy="1362073"/>
          </a:xfrm>
          <a:prstGeom prst="straightConnector1">
            <a:avLst/>
          </a:prstGeom>
          <a:ln w="381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2FC5DF3-C68F-4831-A815-5F0EBDCE01EA}"/>
              </a:ext>
            </a:extLst>
          </p:cNvPr>
          <p:cNvCxnSpPr>
            <a:cxnSpLocks/>
          </p:cNvCxnSpPr>
          <p:nvPr/>
        </p:nvCxnSpPr>
        <p:spPr>
          <a:xfrm flipV="1">
            <a:off x="6096000" y="2919413"/>
            <a:ext cx="0" cy="1952626"/>
          </a:xfrm>
          <a:prstGeom prst="straightConnector1">
            <a:avLst/>
          </a:prstGeom>
          <a:ln w="381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1AE66E-0054-43A1-9605-1E01F11EF373}"/>
              </a:ext>
            </a:extLst>
          </p:cNvPr>
          <p:cNvCxnSpPr>
            <a:cxnSpLocks/>
          </p:cNvCxnSpPr>
          <p:nvPr/>
        </p:nvCxnSpPr>
        <p:spPr>
          <a:xfrm flipV="1">
            <a:off x="7010401" y="2005017"/>
            <a:ext cx="0" cy="2852733"/>
          </a:xfrm>
          <a:prstGeom prst="straightConnector1">
            <a:avLst/>
          </a:prstGeom>
          <a:ln w="381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1B614F6-4D66-47AF-A092-5B6FBE15D73D}"/>
              </a:ext>
            </a:extLst>
          </p:cNvPr>
          <p:cNvCxnSpPr>
            <a:cxnSpLocks/>
          </p:cNvCxnSpPr>
          <p:nvPr/>
        </p:nvCxnSpPr>
        <p:spPr>
          <a:xfrm>
            <a:off x="3937441" y="1986880"/>
            <a:ext cx="296342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EC2D0C5-4A56-4B27-921B-AFE82FBE4F35}"/>
              </a:ext>
            </a:extLst>
          </p:cNvPr>
          <p:cNvCxnSpPr>
            <a:cxnSpLocks/>
          </p:cNvCxnSpPr>
          <p:nvPr/>
        </p:nvCxnSpPr>
        <p:spPr>
          <a:xfrm>
            <a:off x="3942203" y="2853655"/>
            <a:ext cx="210617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D9B9FCD-87CD-4961-9A99-20C3184DC1C3}"/>
              </a:ext>
            </a:extLst>
          </p:cNvPr>
          <p:cNvCxnSpPr>
            <a:cxnSpLocks/>
          </p:cNvCxnSpPr>
          <p:nvPr/>
        </p:nvCxnSpPr>
        <p:spPr>
          <a:xfrm>
            <a:off x="3937440" y="3482305"/>
            <a:ext cx="14394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4F35C09-D180-4DD8-ACEA-AB8CAC9849EC}"/>
              </a:ext>
            </a:extLst>
          </p:cNvPr>
          <p:cNvCxnSpPr>
            <a:cxnSpLocks/>
          </p:cNvCxnSpPr>
          <p:nvPr/>
        </p:nvCxnSpPr>
        <p:spPr>
          <a:xfrm>
            <a:off x="3946965" y="4144293"/>
            <a:ext cx="73933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427140D-9EDB-461B-B00E-2308EE44B8AC}"/>
              </a:ext>
            </a:extLst>
          </p:cNvPr>
          <p:cNvCxnSpPr>
            <a:cxnSpLocks/>
          </p:cNvCxnSpPr>
          <p:nvPr/>
        </p:nvCxnSpPr>
        <p:spPr>
          <a:xfrm flipH="1" flipV="1">
            <a:off x="3935380" y="4501202"/>
            <a:ext cx="3081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5D8990-FECA-4ADB-BCC4-8902041D40FC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3984603" y="3853696"/>
            <a:ext cx="1217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B99420-7973-4289-8E38-5186D86B9BDE}"/>
              </a:ext>
            </a:extLst>
          </p:cNvPr>
          <p:cNvCxnSpPr>
            <a:cxnSpLocks/>
          </p:cNvCxnSpPr>
          <p:nvPr/>
        </p:nvCxnSpPr>
        <p:spPr>
          <a:xfrm flipH="1">
            <a:off x="3939352" y="3063725"/>
            <a:ext cx="17304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87DE72-C4C3-428A-9479-4DA1B981B12F}"/>
              </a:ext>
            </a:extLst>
          </p:cNvPr>
          <p:cNvCxnSpPr>
            <a:cxnSpLocks/>
          </p:cNvCxnSpPr>
          <p:nvPr/>
        </p:nvCxnSpPr>
        <p:spPr>
          <a:xfrm flipH="1">
            <a:off x="3933161" y="2602239"/>
            <a:ext cx="26771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4314A4-A692-45A6-9E46-DB2E6BE90C2F}"/>
              </a:ext>
            </a:extLst>
          </p:cNvPr>
          <p:cNvCxnSpPr>
            <a:cxnSpLocks/>
          </p:cNvCxnSpPr>
          <p:nvPr/>
        </p:nvCxnSpPr>
        <p:spPr>
          <a:xfrm flipH="1">
            <a:off x="3947925" y="1627355"/>
            <a:ext cx="3238688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55D657-DCE7-4CFA-B281-079EEF028119}"/>
              </a:ext>
            </a:extLst>
          </p:cNvPr>
          <p:cNvCxnSpPr>
            <a:cxnSpLocks/>
          </p:cNvCxnSpPr>
          <p:nvPr/>
        </p:nvCxnSpPr>
        <p:spPr>
          <a:xfrm>
            <a:off x="7185945" y="1633538"/>
            <a:ext cx="0" cy="32551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F4FD1F-6800-48DF-BA78-5B7145B6BE7F}"/>
              </a:ext>
            </a:extLst>
          </p:cNvPr>
          <p:cNvCxnSpPr>
            <a:cxnSpLocks/>
          </p:cNvCxnSpPr>
          <p:nvPr/>
        </p:nvCxnSpPr>
        <p:spPr>
          <a:xfrm>
            <a:off x="6606508" y="2626519"/>
            <a:ext cx="0" cy="2218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B83595-0BAC-4874-BCC5-D43DF28B8BEB}"/>
              </a:ext>
            </a:extLst>
          </p:cNvPr>
          <p:cNvCxnSpPr>
            <a:cxnSpLocks/>
          </p:cNvCxnSpPr>
          <p:nvPr/>
        </p:nvCxnSpPr>
        <p:spPr>
          <a:xfrm>
            <a:off x="5670677" y="3048000"/>
            <a:ext cx="0" cy="18256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555406-FB67-4D38-9D27-DC43A043CB1F}"/>
              </a:ext>
            </a:extLst>
          </p:cNvPr>
          <p:cNvCxnSpPr>
            <a:cxnSpLocks/>
          </p:cNvCxnSpPr>
          <p:nvPr/>
        </p:nvCxnSpPr>
        <p:spPr>
          <a:xfrm>
            <a:off x="5236815" y="3889696"/>
            <a:ext cx="0" cy="938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5C2EF7-140C-4FCB-BA4F-C4AFFFFE163B}"/>
              </a:ext>
            </a:extLst>
          </p:cNvPr>
          <p:cNvCxnSpPr>
            <a:cxnSpLocks/>
            <a:stCxn id="93" idx="4"/>
          </p:cNvCxnSpPr>
          <p:nvPr/>
        </p:nvCxnSpPr>
        <p:spPr>
          <a:xfrm>
            <a:off x="4281132" y="4535809"/>
            <a:ext cx="0" cy="301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CDF74-485D-4B69-A8DF-91AFB2B42AD3}"/>
              </a:ext>
            </a:extLst>
          </p:cNvPr>
          <p:cNvCxnSpPr>
            <a:cxnSpLocks/>
          </p:cNvCxnSpPr>
          <p:nvPr/>
        </p:nvCxnSpPr>
        <p:spPr>
          <a:xfrm>
            <a:off x="3937230" y="127635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CE4982-1499-4455-892F-994C5DB2F5D2}"/>
              </a:ext>
            </a:extLst>
          </p:cNvPr>
          <p:cNvCxnSpPr>
            <a:cxnSpLocks/>
          </p:cNvCxnSpPr>
          <p:nvPr/>
        </p:nvCxnSpPr>
        <p:spPr>
          <a:xfrm flipH="1">
            <a:off x="3936000" y="486953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29CB7-785B-48A3-BBA5-D0B7A036CAA2}"/>
              </a:ext>
            </a:extLst>
          </p:cNvPr>
          <p:cNvSpPr txBox="1"/>
          <p:nvPr/>
        </p:nvSpPr>
        <p:spPr>
          <a:xfrm>
            <a:off x="4728988" y="5209435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of study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70279B-1F37-4680-9517-1B3B93264943}"/>
              </a:ext>
            </a:extLst>
          </p:cNvPr>
          <p:cNvSpPr/>
          <p:nvPr/>
        </p:nvSpPr>
        <p:spPr>
          <a:xfrm>
            <a:off x="4252752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BADBC0-7B07-4988-9110-595A68E0BF37}"/>
              </a:ext>
            </a:extLst>
          </p:cNvPr>
          <p:cNvCxnSpPr/>
          <p:nvPr/>
        </p:nvCxnSpPr>
        <p:spPr>
          <a:xfrm>
            <a:off x="4657725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A1C197-F482-46FF-A970-839ABC4D5A35}"/>
              </a:ext>
            </a:extLst>
          </p:cNvPr>
          <p:cNvCxnSpPr/>
          <p:nvPr/>
        </p:nvCxnSpPr>
        <p:spPr>
          <a:xfrm>
            <a:off x="5375672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F5FB50-CE7C-448C-B6AF-C6346C3BE7C3}"/>
              </a:ext>
            </a:extLst>
          </p:cNvPr>
          <p:cNvCxnSpPr/>
          <p:nvPr/>
        </p:nvCxnSpPr>
        <p:spPr>
          <a:xfrm>
            <a:off x="6096000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5664FA-8680-4D06-8B2A-4468FFEC6B09}"/>
              </a:ext>
            </a:extLst>
          </p:cNvPr>
          <p:cNvCxnSpPr/>
          <p:nvPr/>
        </p:nvCxnSpPr>
        <p:spPr>
          <a:xfrm>
            <a:off x="6816328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89689A-4825-440E-BD27-98C204702F64}"/>
              </a:ext>
            </a:extLst>
          </p:cNvPr>
          <p:cNvCxnSpPr/>
          <p:nvPr/>
        </p:nvCxnSpPr>
        <p:spPr>
          <a:xfrm>
            <a:off x="7536654" y="483485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C5BD1B-5773-4F14-BE60-023C108DE176}"/>
              </a:ext>
            </a:extLst>
          </p:cNvPr>
          <p:cNvCxnSpPr/>
          <p:nvPr/>
        </p:nvCxnSpPr>
        <p:spPr>
          <a:xfrm>
            <a:off x="3904060" y="414905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F9765B-C44C-45F5-B485-E1C9B3FBC311}"/>
              </a:ext>
            </a:extLst>
          </p:cNvPr>
          <p:cNvCxnSpPr/>
          <p:nvPr/>
        </p:nvCxnSpPr>
        <p:spPr>
          <a:xfrm>
            <a:off x="3901679" y="342992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8F1C90-DC5E-4A95-9E9E-D6BFA6C43A7A}"/>
              </a:ext>
            </a:extLst>
          </p:cNvPr>
          <p:cNvCxnSpPr/>
          <p:nvPr/>
        </p:nvCxnSpPr>
        <p:spPr>
          <a:xfrm>
            <a:off x="3900488" y="199164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360C5-DA26-402D-AF76-330E11668474}"/>
              </a:ext>
            </a:extLst>
          </p:cNvPr>
          <p:cNvCxnSpPr/>
          <p:nvPr/>
        </p:nvCxnSpPr>
        <p:spPr>
          <a:xfrm>
            <a:off x="3904057" y="127250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FA144B-808E-4EB3-9652-E32F3A83E32E}"/>
              </a:ext>
            </a:extLst>
          </p:cNvPr>
          <p:cNvCxnSpPr/>
          <p:nvPr/>
        </p:nvCxnSpPr>
        <p:spPr>
          <a:xfrm>
            <a:off x="3901677" y="270959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296106-9C44-47B5-8AFE-543A2CA939F9}"/>
              </a:ext>
            </a:extLst>
          </p:cNvPr>
          <p:cNvSpPr txBox="1"/>
          <p:nvPr/>
        </p:nvSpPr>
        <p:spPr>
          <a:xfrm>
            <a:off x="2802531" y="2592600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FF19AC-1807-4380-A0E0-E454901A0A24}"/>
              </a:ext>
            </a:extLst>
          </p:cNvPr>
          <p:cNvSpPr/>
          <p:nvPr/>
        </p:nvSpPr>
        <p:spPr>
          <a:xfrm>
            <a:off x="5202083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09053B4-FE63-46AC-A77D-557FE5BA9E14}"/>
              </a:ext>
            </a:extLst>
          </p:cNvPr>
          <p:cNvSpPr/>
          <p:nvPr/>
        </p:nvSpPr>
        <p:spPr>
          <a:xfrm>
            <a:off x="5637052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CEF0F58-1AF6-4A05-9C55-2C1ED8BCA523}"/>
              </a:ext>
            </a:extLst>
          </p:cNvPr>
          <p:cNvSpPr/>
          <p:nvPr/>
        </p:nvSpPr>
        <p:spPr>
          <a:xfrm>
            <a:off x="6573677" y="482227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08CB6A5-5B9F-40E1-BD4B-E19EAB349EF9}"/>
              </a:ext>
            </a:extLst>
          </p:cNvPr>
          <p:cNvSpPr/>
          <p:nvPr/>
        </p:nvSpPr>
        <p:spPr>
          <a:xfrm>
            <a:off x="7154702" y="482227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17407B-1F6D-44A5-B01F-6A2A391634C5}"/>
              </a:ext>
            </a:extLst>
          </p:cNvPr>
          <p:cNvSpPr/>
          <p:nvPr/>
        </p:nvSpPr>
        <p:spPr>
          <a:xfrm>
            <a:off x="4095022" y="4842436"/>
            <a:ext cx="32976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C1DFAF"/>
                </a:solidFill>
              </a:rPr>
              <a:t>Peter                                Laura          John                                  Chip                  Tom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08458B-98CF-4B72-85F6-397D0D975F88}"/>
              </a:ext>
            </a:extLst>
          </p:cNvPr>
          <p:cNvSpPr/>
          <p:nvPr/>
        </p:nvSpPr>
        <p:spPr>
          <a:xfrm>
            <a:off x="4525195" y="484558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884171B-09DB-49BF-87C2-8903DDD9B577}"/>
              </a:ext>
            </a:extLst>
          </p:cNvPr>
          <p:cNvSpPr/>
          <p:nvPr/>
        </p:nvSpPr>
        <p:spPr>
          <a:xfrm>
            <a:off x="3899692" y="445905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B66F02C-10FE-47AC-91D2-E03DBAB96522}"/>
              </a:ext>
            </a:extLst>
          </p:cNvPr>
          <p:cNvSpPr/>
          <p:nvPr/>
        </p:nvSpPr>
        <p:spPr>
          <a:xfrm>
            <a:off x="3904143" y="38265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1B239AF-F33A-45FB-A327-8E4F627F6CAD}"/>
              </a:ext>
            </a:extLst>
          </p:cNvPr>
          <p:cNvSpPr/>
          <p:nvPr/>
        </p:nvSpPr>
        <p:spPr>
          <a:xfrm>
            <a:off x="3889532" y="30264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53395C-8CB0-4EBA-B405-DFC640224DED}"/>
              </a:ext>
            </a:extLst>
          </p:cNvPr>
          <p:cNvSpPr/>
          <p:nvPr/>
        </p:nvSpPr>
        <p:spPr>
          <a:xfrm>
            <a:off x="3896517" y="255913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E39E9E-A31C-4A76-BF14-2F6467162D70}"/>
              </a:ext>
            </a:extLst>
          </p:cNvPr>
          <p:cNvSpPr/>
          <p:nvPr/>
        </p:nvSpPr>
        <p:spPr>
          <a:xfrm>
            <a:off x="3898422" y="15913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B9E67A-833F-479A-A2A3-7C604D985082}"/>
              </a:ext>
            </a:extLst>
          </p:cNvPr>
          <p:cNvSpPr/>
          <p:nvPr/>
        </p:nvSpPr>
        <p:spPr>
          <a:xfrm>
            <a:off x="3590514" y="4450461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D1C427-2870-40FA-93BA-3FECBB25A731}"/>
              </a:ext>
            </a:extLst>
          </p:cNvPr>
          <p:cNvSpPr/>
          <p:nvPr/>
        </p:nvSpPr>
        <p:spPr>
          <a:xfrm>
            <a:off x="3572099" y="3752596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45D23A-734D-499D-9A6D-39D788504EEE}"/>
              </a:ext>
            </a:extLst>
          </p:cNvPr>
          <p:cNvSpPr/>
          <p:nvPr/>
        </p:nvSpPr>
        <p:spPr>
          <a:xfrm>
            <a:off x="3634964" y="3009646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638D86-7473-49BC-AAB8-2942A3DF6618}"/>
              </a:ext>
            </a:extLst>
          </p:cNvPr>
          <p:cNvSpPr/>
          <p:nvPr/>
        </p:nvSpPr>
        <p:spPr>
          <a:xfrm>
            <a:off x="3624804" y="2448306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2CD6-6D29-4562-B974-87213FF3023B}"/>
              </a:ext>
            </a:extLst>
          </p:cNvPr>
          <p:cNvSpPr/>
          <p:nvPr/>
        </p:nvSpPr>
        <p:spPr>
          <a:xfrm>
            <a:off x="3613374" y="1451356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B0FF4C-B4A8-4405-8749-9BA44ED2F36A}"/>
              </a:ext>
            </a:extLst>
          </p:cNvPr>
          <p:cNvSpPr/>
          <p:nvPr/>
        </p:nvSpPr>
        <p:spPr>
          <a:xfrm>
            <a:off x="3648068" y="18483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355A9B-6826-4859-A8C4-4D0CD4FDFA9F}"/>
              </a:ext>
            </a:extLst>
          </p:cNvPr>
          <p:cNvSpPr/>
          <p:nvPr/>
        </p:nvSpPr>
        <p:spPr>
          <a:xfrm>
            <a:off x="3641718" y="25675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E6FDD-4AD0-43B3-8A4C-79CC9BACEE7C}"/>
              </a:ext>
            </a:extLst>
          </p:cNvPr>
          <p:cNvSpPr/>
          <p:nvPr/>
        </p:nvSpPr>
        <p:spPr>
          <a:xfrm>
            <a:off x="3644893" y="32905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8379C-E286-4E20-887C-17183E083250}"/>
              </a:ext>
            </a:extLst>
          </p:cNvPr>
          <p:cNvSpPr/>
          <p:nvPr/>
        </p:nvSpPr>
        <p:spPr>
          <a:xfrm>
            <a:off x="3651243" y="47312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D5D7EF-2E1F-41F6-AC87-10ED37198000}"/>
              </a:ext>
            </a:extLst>
          </p:cNvPr>
          <p:cNvSpPr/>
          <p:nvPr/>
        </p:nvSpPr>
        <p:spPr>
          <a:xfrm>
            <a:off x="3648703" y="40213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7A6AF-72BD-4755-8DAC-7774A467A791}"/>
              </a:ext>
            </a:extLst>
          </p:cNvPr>
          <p:cNvSpPr/>
          <p:nvPr/>
        </p:nvSpPr>
        <p:spPr>
          <a:xfrm>
            <a:off x="3569520" y="113083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63A6F1-110A-4232-A138-A07EEFF32E06}"/>
              </a:ext>
            </a:extLst>
          </p:cNvPr>
          <p:cNvSpPr/>
          <p:nvPr/>
        </p:nvSpPr>
        <p:spPr>
          <a:xfrm>
            <a:off x="4245132" y="446380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35E0E51-74AA-461F-AA8A-4B8CDF81CDBF}"/>
              </a:ext>
            </a:extLst>
          </p:cNvPr>
          <p:cNvSpPr/>
          <p:nvPr/>
        </p:nvSpPr>
        <p:spPr>
          <a:xfrm>
            <a:off x="5202403" y="381769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78BC4E1-C634-4758-AFF4-A43ED682ECCE}"/>
              </a:ext>
            </a:extLst>
          </p:cNvPr>
          <p:cNvSpPr/>
          <p:nvPr/>
        </p:nvSpPr>
        <p:spPr>
          <a:xfrm>
            <a:off x="5633409" y="3019978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77465FA-D793-4EF4-B74C-B891924D3D6D}"/>
              </a:ext>
            </a:extLst>
          </p:cNvPr>
          <p:cNvSpPr/>
          <p:nvPr/>
        </p:nvSpPr>
        <p:spPr>
          <a:xfrm>
            <a:off x="6566859" y="257944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1583F62-420A-4129-991F-147456891338}"/>
              </a:ext>
            </a:extLst>
          </p:cNvPr>
          <p:cNvSpPr/>
          <p:nvPr/>
        </p:nvSpPr>
        <p:spPr>
          <a:xfrm>
            <a:off x="7150265" y="158884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0C9981A-7531-4437-82B4-0DCD347149F6}"/>
              </a:ext>
            </a:extLst>
          </p:cNvPr>
          <p:cNvCxnSpPr>
            <a:cxnSpLocks/>
          </p:cNvCxnSpPr>
          <p:nvPr/>
        </p:nvCxnSpPr>
        <p:spPr>
          <a:xfrm flipV="1">
            <a:off x="4248150" y="1762125"/>
            <a:ext cx="2967038" cy="289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5BEEE3F-7EFA-4307-B367-0011977BB577}"/>
              </a:ext>
            </a:extLst>
          </p:cNvPr>
          <p:cNvSpPr txBox="1"/>
          <p:nvPr/>
        </p:nvSpPr>
        <p:spPr>
          <a:xfrm>
            <a:off x="7681915" y="1928424"/>
            <a:ext cx="272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…this </a:t>
            </a:r>
            <a:r>
              <a:rPr lang="en-US" sz="1200" b="1" dirty="0"/>
              <a:t>relationship</a:t>
            </a:r>
            <a:r>
              <a:rPr lang="en-US" sz="1050" dirty="0"/>
              <a:t> has a positive slope…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621CFDF-7B6E-4652-B2C1-C4BB3D1135A8}"/>
              </a:ext>
            </a:extLst>
          </p:cNvPr>
          <p:cNvSpPr/>
          <p:nvPr/>
        </p:nvSpPr>
        <p:spPr>
          <a:xfrm rot="3428848" flipH="1" flipV="1">
            <a:off x="6551541" y="2583925"/>
            <a:ext cx="1754429" cy="1924845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83E7EA-4118-4B69-B345-629980856B81}"/>
              </a:ext>
            </a:extLst>
          </p:cNvPr>
          <p:cNvSpPr txBox="1"/>
          <p:nvPr/>
        </p:nvSpPr>
        <p:spPr>
          <a:xfrm>
            <a:off x="7686674" y="2147499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…basically, when you study long….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C78E5B-8EAC-4068-9364-24DB5575F4AF}"/>
              </a:ext>
            </a:extLst>
          </p:cNvPr>
          <p:cNvSpPr txBox="1"/>
          <p:nvPr/>
        </p:nvSpPr>
        <p:spPr>
          <a:xfrm>
            <a:off x="7691436" y="23284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…you score high in the test….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70F5C93-154C-4E2F-99A5-872B469D0D36}"/>
              </a:ext>
            </a:extLst>
          </p:cNvPr>
          <p:cNvSpPr/>
          <p:nvPr/>
        </p:nvSpPr>
        <p:spPr>
          <a:xfrm rot="3428848" flipV="1">
            <a:off x="4399055" y="654009"/>
            <a:ext cx="2936692" cy="2616279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C65688-4841-48CF-B7CE-E284080BCED9}"/>
              </a:ext>
            </a:extLst>
          </p:cNvPr>
          <p:cNvSpPr txBox="1"/>
          <p:nvPr/>
        </p:nvSpPr>
        <p:spPr>
          <a:xfrm>
            <a:off x="7696199" y="26713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…AND….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EBF4F78-CB45-49E3-A392-200ACF16A98C}"/>
              </a:ext>
            </a:extLst>
          </p:cNvPr>
          <p:cNvSpPr txBox="1"/>
          <p:nvPr/>
        </p:nvSpPr>
        <p:spPr>
          <a:xfrm>
            <a:off x="7681912" y="2947599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…when you study briefly….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15E081-07EE-4D71-8F95-164E00AC6C7B}"/>
              </a:ext>
            </a:extLst>
          </p:cNvPr>
          <p:cNvSpPr txBox="1"/>
          <p:nvPr/>
        </p:nvSpPr>
        <p:spPr>
          <a:xfrm>
            <a:off x="7686674" y="31285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…you score low….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2188D37F-9DB7-47BB-A486-5534AF73B3EF}"/>
              </a:ext>
            </a:extLst>
          </p:cNvPr>
          <p:cNvSpPr/>
          <p:nvPr/>
        </p:nvSpPr>
        <p:spPr>
          <a:xfrm rot="3428848" flipV="1">
            <a:off x="5879778" y="2115458"/>
            <a:ext cx="332432" cy="3736744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88969 w 1622481"/>
              <a:gd name="connsiteY0" fmla="*/ 0 h 795338"/>
              <a:gd name="connsiteX1" fmla="*/ 1622481 w 1622481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786135" y="290406"/>
                  <a:pt x="-1101443" y="546156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D3C7DE12-7F53-431C-97D6-C5C9C53398C7}"/>
              </a:ext>
            </a:extLst>
          </p:cNvPr>
          <p:cNvSpPr/>
          <p:nvPr/>
        </p:nvSpPr>
        <p:spPr>
          <a:xfrm rot="3428848" flipV="1">
            <a:off x="5284192" y="1946550"/>
            <a:ext cx="1128315" cy="3784047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57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CDF74-485D-4B69-A8DF-91AFB2B42AD3}"/>
              </a:ext>
            </a:extLst>
          </p:cNvPr>
          <p:cNvCxnSpPr>
            <a:cxnSpLocks/>
          </p:cNvCxnSpPr>
          <p:nvPr/>
        </p:nvCxnSpPr>
        <p:spPr>
          <a:xfrm>
            <a:off x="3937230" y="127635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CE4982-1499-4455-892F-994C5DB2F5D2}"/>
              </a:ext>
            </a:extLst>
          </p:cNvPr>
          <p:cNvCxnSpPr>
            <a:cxnSpLocks/>
          </p:cNvCxnSpPr>
          <p:nvPr/>
        </p:nvCxnSpPr>
        <p:spPr>
          <a:xfrm flipH="1">
            <a:off x="3936000" y="486953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29CB7-785B-48A3-BBA5-D0B7A036CAA2}"/>
              </a:ext>
            </a:extLst>
          </p:cNvPr>
          <p:cNvSpPr txBox="1"/>
          <p:nvPr/>
        </p:nvSpPr>
        <p:spPr>
          <a:xfrm>
            <a:off x="4581351" y="5185623"/>
            <a:ext cx="262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in Facebook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BADBC0-7B07-4988-9110-595A68E0BF37}"/>
              </a:ext>
            </a:extLst>
          </p:cNvPr>
          <p:cNvCxnSpPr/>
          <p:nvPr/>
        </p:nvCxnSpPr>
        <p:spPr>
          <a:xfrm>
            <a:off x="4657725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A1C197-F482-46FF-A970-839ABC4D5A35}"/>
              </a:ext>
            </a:extLst>
          </p:cNvPr>
          <p:cNvCxnSpPr/>
          <p:nvPr/>
        </p:nvCxnSpPr>
        <p:spPr>
          <a:xfrm>
            <a:off x="5375672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F5FB50-CE7C-448C-B6AF-C6346C3BE7C3}"/>
              </a:ext>
            </a:extLst>
          </p:cNvPr>
          <p:cNvCxnSpPr/>
          <p:nvPr/>
        </p:nvCxnSpPr>
        <p:spPr>
          <a:xfrm>
            <a:off x="6096000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5664FA-8680-4D06-8B2A-4468FFEC6B09}"/>
              </a:ext>
            </a:extLst>
          </p:cNvPr>
          <p:cNvCxnSpPr/>
          <p:nvPr/>
        </p:nvCxnSpPr>
        <p:spPr>
          <a:xfrm>
            <a:off x="6816328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89689A-4825-440E-BD27-98C204702F64}"/>
              </a:ext>
            </a:extLst>
          </p:cNvPr>
          <p:cNvCxnSpPr/>
          <p:nvPr/>
        </p:nvCxnSpPr>
        <p:spPr>
          <a:xfrm>
            <a:off x="7536654" y="483485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C5BD1B-5773-4F14-BE60-023C108DE176}"/>
              </a:ext>
            </a:extLst>
          </p:cNvPr>
          <p:cNvCxnSpPr/>
          <p:nvPr/>
        </p:nvCxnSpPr>
        <p:spPr>
          <a:xfrm>
            <a:off x="3904060" y="414905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F9765B-C44C-45F5-B485-E1C9B3FBC311}"/>
              </a:ext>
            </a:extLst>
          </p:cNvPr>
          <p:cNvCxnSpPr/>
          <p:nvPr/>
        </p:nvCxnSpPr>
        <p:spPr>
          <a:xfrm>
            <a:off x="3901679" y="342992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8F1C90-DC5E-4A95-9E9E-D6BFA6C43A7A}"/>
              </a:ext>
            </a:extLst>
          </p:cNvPr>
          <p:cNvCxnSpPr/>
          <p:nvPr/>
        </p:nvCxnSpPr>
        <p:spPr>
          <a:xfrm>
            <a:off x="3900488" y="199164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360C5-DA26-402D-AF76-330E11668474}"/>
              </a:ext>
            </a:extLst>
          </p:cNvPr>
          <p:cNvCxnSpPr/>
          <p:nvPr/>
        </p:nvCxnSpPr>
        <p:spPr>
          <a:xfrm>
            <a:off x="3904057" y="127250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FA144B-808E-4EB3-9652-E32F3A83E32E}"/>
              </a:ext>
            </a:extLst>
          </p:cNvPr>
          <p:cNvCxnSpPr/>
          <p:nvPr/>
        </p:nvCxnSpPr>
        <p:spPr>
          <a:xfrm>
            <a:off x="3901677" y="270959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296106-9C44-47B5-8AFE-543A2CA939F9}"/>
              </a:ext>
            </a:extLst>
          </p:cNvPr>
          <p:cNvSpPr txBox="1"/>
          <p:nvPr/>
        </p:nvSpPr>
        <p:spPr>
          <a:xfrm>
            <a:off x="2802531" y="2592600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08458B-98CF-4B72-85F6-397D0D975F88}"/>
              </a:ext>
            </a:extLst>
          </p:cNvPr>
          <p:cNvSpPr/>
          <p:nvPr/>
        </p:nvSpPr>
        <p:spPr>
          <a:xfrm>
            <a:off x="4525195" y="484558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B0FF4C-B4A8-4405-8749-9BA44ED2F36A}"/>
              </a:ext>
            </a:extLst>
          </p:cNvPr>
          <p:cNvSpPr/>
          <p:nvPr/>
        </p:nvSpPr>
        <p:spPr>
          <a:xfrm>
            <a:off x="3648068" y="18483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355A9B-6826-4859-A8C4-4D0CD4FDFA9F}"/>
              </a:ext>
            </a:extLst>
          </p:cNvPr>
          <p:cNvSpPr/>
          <p:nvPr/>
        </p:nvSpPr>
        <p:spPr>
          <a:xfrm>
            <a:off x="3641718" y="25675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E6FDD-4AD0-43B3-8A4C-79CC9BACEE7C}"/>
              </a:ext>
            </a:extLst>
          </p:cNvPr>
          <p:cNvSpPr/>
          <p:nvPr/>
        </p:nvSpPr>
        <p:spPr>
          <a:xfrm>
            <a:off x="3644893" y="32905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8379C-E286-4E20-887C-17183E083250}"/>
              </a:ext>
            </a:extLst>
          </p:cNvPr>
          <p:cNvSpPr/>
          <p:nvPr/>
        </p:nvSpPr>
        <p:spPr>
          <a:xfrm>
            <a:off x="3651243" y="47312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D5D7EF-2E1F-41F6-AC87-10ED37198000}"/>
              </a:ext>
            </a:extLst>
          </p:cNvPr>
          <p:cNvSpPr/>
          <p:nvPr/>
        </p:nvSpPr>
        <p:spPr>
          <a:xfrm>
            <a:off x="3648703" y="40213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7A6AF-72BD-4755-8DAC-7774A467A791}"/>
              </a:ext>
            </a:extLst>
          </p:cNvPr>
          <p:cNvSpPr/>
          <p:nvPr/>
        </p:nvSpPr>
        <p:spPr>
          <a:xfrm>
            <a:off x="3569520" y="113083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63A6F1-110A-4232-A138-A07EEFF32E06}"/>
              </a:ext>
            </a:extLst>
          </p:cNvPr>
          <p:cNvSpPr/>
          <p:nvPr/>
        </p:nvSpPr>
        <p:spPr>
          <a:xfrm>
            <a:off x="6135845" y="375895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35E0E51-74AA-461F-AA8A-4B8CDF81CDBF}"/>
              </a:ext>
            </a:extLst>
          </p:cNvPr>
          <p:cNvSpPr/>
          <p:nvPr/>
        </p:nvSpPr>
        <p:spPr>
          <a:xfrm>
            <a:off x="7350291" y="421298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78BC4E1-C634-4758-AFF4-A43ED682ECCE}"/>
              </a:ext>
            </a:extLst>
          </p:cNvPr>
          <p:cNvSpPr/>
          <p:nvPr/>
        </p:nvSpPr>
        <p:spPr>
          <a:xfrm>
            <a:off x="5838196" y="266755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77465FA-D793-4EF4-B74C-B891924D3D6D}"/>
              </a:ext>
            </a:extLst>
          </p:cNvPr>
          <p:cNvSpPr/>
          <p:nvPr/>
        </p:nvSpPr>
        <p:spPr>
          <a:xfrm>
            <a:off x="4871409" y="254134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1583F62-420A-4129-991F-147456891338}"/>
              </a:ext>
            </a:extLst>
          </p:cNvPr>
          <p:cNvSpPr/>
          <p:nvPr/>
        </p:nvSpPr>
        <p:spPr>
          <a:xfrm>
            <a:off x="4426115" y="157932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0C9981A-7531-4437-82B4-0DCD347149F6}"/>
              </a:ext>
            </a:extLst>
          </p:cNvPr>
          <p:cNvCxnSpPr>
            <a:cxnSpLocks/>
          </p:cNvCxnSpPr>
          <p:nvPr/>
        </p:nvCxnSpPr>
        <p:spPr>
          <a:xfrm flipH="1" flipV="1">
            <a:off x="4295775" y="1666875"/>
            <a:ext cx="3148013" cy="292417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5BEEE3F-7EFA-4307-B367-0011977BB577}"/>
              </a:ext>
            </a:extLst>
          </p:cNvPr>
          <p:cNvSpPr txBox="1"/>
          <p:nvPr/>
        </p:nvSpPr>
        <p:spPr>
          <a:xfrm>
            <a:off x="7681915" y="1928424"/>
            <a:ext cx="272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…this </a:t>
            </a:r>
            <a:r>
              <a:rPr lang="en-US" sz="1200" b="1" dirty="0"/>
              <a:t>relationship</a:t>
            </a:r>
            <a:r>
              <a:rPr lang="en-US" sz="1050" dirty="0"/>
              <a:t> has a negative slope…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621CFDF-7B6E-4652-B2C1-C4BB3D1135A8}"/>
              </a:ext>
            </a:extLst>
          </p:cNvPr>
          <p:cNvSpPr/>
          <p:nvPr/>
        </p:nvSpPr>
        <p:spPr>
          <a:xfrm rot="3428848" flipH="1" flipV="1">
            <a:off x="6537253" y="2579164"/>
            <a:ext cx="1754429" cy="1924845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83E7EA-4118-4B69-B345-629980856B81}"/>
              </a:ext>
            </a:extLst>
          </p:cNvPr>
          <p:cNvSpPr txBox="1"/>
          <p:nvPr/>
        </p:nvSpPr>
        <p:spPr>
          <a:xfrm>
            <a:off x="7686674" y="2147499"/>
            <a:ext cx="37147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…basically, when you spend a lot of time in Facebook….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C78E5B-8EAC-4068-9364-24DB5575F4AF}"/>
              </a:ext>
            </a:extLst>
          </p:cNvPr>
          <p:cNvSpPr txBox="1"/>
          <p:nvPr/>
        </p:nvSpPr>
        <p:spPr>
          <a:xfrm>
            <a:off x="7691436" y="23284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…you score low in the test….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70F5C93-154C-4E2F-99A5-872B469D0D36}"/>
              </a:ext>
            </a:extLst>
          </p:cNvPr>
          <p:cNvSpPr/>
          <p:nvPr/>
        </p:nvSpPr>
        <p:spPr>
          <a:xfrm rot="3428848" flipV="1">
            <a:off x="4227141" y="1381658"/>
            <a:ext cx="3247179" cy="2342083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C65688-4841-48CF-B7CE-E284080BCED9}"/>
              </a:ext>
            </a:extLst>
          </p:cNvPr>
          <p:cNvSpPr txBox="1"/>
          <p:nvPr/>
        </p:nvSpPr>
        <p:spPr>
          <a:xfrm>
            <a:off x="7696199" y="26713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…AND….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EBF4F78-CB45-49E3-A392-200ACF16A98C}"/>
              </a:ext>
            </a:extLst>
          </p:cNvPr>
          <p:cNvSpPr txBox="1"/>
          <p:nvPr/>
        </p:nvSpPr>
        <p:spPr>
          <a:xfrm>
            <a:off x="7681912" y="2947599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…when you use Facebook briefly….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15E081-07EE-4D71-8F95-164E00AC6C7B}"/>
              </a:ext>
            </a:extLst>
          </p:cNvPr>
          <p:cNvSpPr txBox="1"/>
          <p:nvPr/>
        </p:nvSpPr>
        <p:spPr>
          <a:xfrm>
            <a:off x="7686674" y="31285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…you score high….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2188D37F-9DB7-47BB-A486-5534AF73B3EF}"/>
              </a:ext>
            </a:extLst>
          </p:cNvPr>
          <p:cNvSpPr/>
          <p:nvPr/>
        </p:nvSpPr>
        <p:spPr>
          <a:xfrm rot="3428848" flipV="1">
            <a:off x="5769016" y="1410496"/>
            <a:ext cx="218199" cy="4329240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88969 w 1622481"/>
              <a:gd name="connsiteY0" fmla="*/ 0 h 795338"/>
              <a:gd name="connsiteX1" fmla="*/ 1622481 w 1622481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786135" y="290406"/>
                  <a:pt x="-1101443" y="546156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D3C7DE12-7F53-431C-97D6-C5C9C53398C7}"/>
              </a:ext>
            </a:extLst>
          </p:cNvPr>
          <p:cNvSpPr/>
          <p:nvPr/>
        </p:nvSpPr>
        <p:spPr>
          <a:xfrm rot="3428848" flipV="1">
            <a:off x="5742187" y="2002465"/>
            <a:ext cx="479026" cy="3919868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324811" y="177524"/>
                  <a:pt x="-179437" y="530077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17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0BE65B-4CB5-4C67-BFA8-FB1043A2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9" y="1772992"/>
            <a:ext cx="4324129" cy="16206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C4B816-48CA-4DF2-A277-7EDC2F083820}"/>
              </a:ext>
            </a:extLst>
          </p:cNvPr>
          <p:cNvSpPr/>
          <p:nvPr/>
        </p:nvSpPr>
        <p:spPr>
          <a:xfrm>
            <a:off x="4359565" y="194018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1.9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A671E-AEE4-4395-A950-6134C5B0AF1E}"/>
              </a:ext>
            </a:extLst>
          </p:cNvPr>
          <p:cNvSpPr/>
          <p:nvPr/>
        </p:nvSpPr>
        <p:spPr>
          <a:xfrm>
            <a:off x="2432816" y="213502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-0.2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519F0-5A9F-41F7-AAB2-C58E5FB406FA}"/>
              </a:ext>
            </a:extLst>
          </p:cNvPr>
          <p:cNvSpPr/>
          <p:nvPr/>
        </p:nvSpPr>
        <p:spPr>
          <a:xfrm>
            <a:off x="874987" y="2326420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-2.1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4348D2-B015-4D7E-81A2-5CA2D1640DB9}"/>
              </a:ext>
            </a:extLst>
          </p:cNvPr>
          <p:cNvSpPr/>
          <p:nvPr/>
        </p:nvSpPr>
        <p:spPr>
          <a:xfrm>
            <a:off x="3689005" y="204178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1.2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F7B824-4192-4CF1-9929-3A954A7906BC}"/>
              </a:ext>
            </a:extLst>
          </p:cNvPr>
          <p:cNvSpPr/>
          <p:nvPr/>
        </p:nvSpPr>
        <p:spPr>
          <a:xfrm>
            <a:off x="1946565" y="222069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-0.8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CC9884-F317-4AF2-B7C2-5E07D423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262" y="1988820"/>
            <a:ext cx="3845113" cy="36271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E612A7-C404-4844-9B71-31D5120D4580}"/>
              </a:ext>
            </a:extLst>
          </p:cNvPr>
          <p:cNvSpPr/>
          <p:nvPr/>
        </p:nvSpPr>
        <p:spPr>
          <a:xfrm>
            <a:off x="9057295" y="454241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1.9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7CBB42-F270-4947-BDF0-C0696CE6B2D9}"/>
              </a:ext>
            </a:extLst>
          </p:cNvPr>
          <p:cNvSpPr/>
          <p:nvPr/>
        </p:nvSpPr>
        <p:spPr>
          <a:xfrm>
            <a:off x="7591556" y="469153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-0.2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21EA8-5363-4882-A5AB-0B5D8DEFBEA1}"/>
              </a:ext>
            </a:extLst>
          </p:cNvPr>
          <p:cNvSpPr/>
          <p:nvPr/>
        </p:nvSpPr>
        <p:spPr>
          <a:xfrm>
            <a:off x="6445207" y="4821970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-2.1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B326E-28C4-4C63-BFBD-657F3D1E1962}"/>
              </a:ext>
            </a:extLst>
          </p:cNvPr>
          <p:cNvSpPr/>
          <p:nvPr/>
        </p:nvSpPr>
        <p:spPr>
          <a:xfrm>
            <a:off x="8588665" y="46173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EA4DD2-5352-4D8D-8B20-0A4E06B6634C}"/>
              </a:ext>
            </a:extLst>
          </p:cNvPr>
          <p:cNvSpPr/>
          <p:nvPr/>
        </p:nvSpPr>
        <p:spPr>
          <a:xfrm>
            <a:off x="7234845" y="475434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-0.8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1865C4-B441-4171-9986-91C37EAF9ED4}"/>
              </a:ext>
            </a:extLst>
          </p:cNvPr>
          <p:cNvSpPr/>
          <p:nvPr/>
        </p:nvSpPr>
        <p:spPr>
          <a:xfrm>
            <a:off x="6984754" y="2303264"/>
            <a:ext cx="364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20.8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0C87DC-690F-4723-B2A9-B0879698440A}"/>
              </a:ext>
            </a:extLst>
          </p:cNvPr>
          <p:cNvSpPr/>
          <p:nvPr/>
        </p:nvSpPr>
        <p:spPr>
          <a:xfrm>
            <a:off x="6606248" y="4665464"/>
            <a:ext cx="418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-19.2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4F062C-0B98-4EB4-8D07-792947118338}"/>
              </a:ext>
            </a:extLst>
          </p:cNvPr>
          <p:cNvSpPr/>
          <p:nvPr/>
        </p:nvSpPr>
        <p:spPr>
          <a:xfrm>
            <a:off x="6697688" y="4105394"/>
            <a:ext cx="418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-10.2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295ACC-7358-49FA-8AEC-4D1AA4136966}"/>
              </a:ext>
            </a:extLst>
          </p:cNvPr>
          <p:cNvSpPr/>
          <p:nvPr/>
        </p:nvSpPr>
        <p:spPr>
          <a:xfrm>
            <a:off x="6703614" y="342900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D61448-A8F9-4C5B-8C25-49EE325ECFD9}"/>
              </a:ext>
            </a:extLst>
          </p:cNvPr>
          <p:cNvSpPr/>
          <p:nvPr/>
        </p:nvSpPr>
        <p:spPr>
          <a:xfrm>
            <a:off x="6795054" y="3042404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7.8</a:t>
            </a:r>
          </a:p>
        </p:txBody>
      </p:sp>
    </p:spTree>
    <p:extLst>
      <p:ext uri="{BB962C8B-B14F-4D97-AF65-F5344CB8AC3E}">
        <p14:creationId xmlns:p14="http://schemas.microsoft.com/office/powerpoint/2010/main" val="223440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parrow">
            <a:extLst>
              <a:ext uri="{FF2B5EF4-FFF2-40B4-BE49-F238E27FC236}">
                <a16:creationId xmlns:a16="http://schemas.microsoft.com/office/drawing/2014/main" id="{0E7B29AB-BE39-433B-A849-B4B75D151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2118" y="5474587"/>
            <a:ext cx="180000" cy="180000"/>
          </a:xfrm>
          <a:prstGeom prst="rect">
            <a:avLst/>
          </a:prstGeom>
        </p:spPr>
      </p:pic>
      <p:pic>
        <p:nvPicPr>
          <p:cNvPr id="4" name="Graphic 3" descr="Sparrow">
            <a:extLst>
              <a:ext uri="{FF2B5EF4-FFF2-40B4-BE49-F238E27FC236}">
                <a16:creationId xmlns:a16="http://schemas.microsoft.com/office/drawing/2014/main" id="{A0D7176B-8263-47EB-B6CB-446A334B3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311" y="4918911"/>
            <a:ext cx="180000" cy="180000"/>
          </a:xfrm>
          <a:prstGeom prst="rect">
            <a:avLst/>
          </a:prstGeom>
        </p:spPr>
      </p:pic>
      <p:pic>
        <p:nvPicPr>
          <p:cNvPr id="5" name="Graphic 4" descr="Sparrow">
            <a:extLst>
              <a:ext uri="{FF2B5EF4-FFF2-40B4-BE49-F238E27FC236}">
                <a16:creationId xmlns:a16="http://schemas.microsoft.com/office/drawing/2014/main" id="{268CB446-B818-4B66-9139-E773841F4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6324" y="5143521"/>
            <a:ext cx="180000" cy="180000"/>
          </a:xfrm>
          <a:prstGeom prst="rect">
            <a:avLst/>
          </a:prstGeom>
        </p:spPr>
      </p:pic>
      <p:pic>
        <p:nvPicPr>
          <p:cNvPr id="6" name="Graphic 5" descr="Sparrow">
            <a:extLst>
              <a:ext uri="{FF2B5EF4-FFF2-40B4-BE49-F238E27FC236}">
                <a16:creationId xmlns:a16="http://schemas.microsoft.com/office/drawing/2014/main" id="{67345FF4-F531-4A2C-869D-D44E7B527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7841" y="4530703"/>
            <a:ext cx="180000" cy="180000"/>
          </a:xfrm>
          <a:prstGeom prst="rect">
            <a:avLst/>
          </a:prstGeom>
        </p:spPr>
      </p:pic>
      <p:pic>
        <p:nvPicPr>
          <p:cNvPr id="7" name="Graphic 6" descr="Sparrow">
            <a:extLst>
              <a:ext uri="{FF2B5EF4-FFF2-40B4-BE49-F238E27FC236}">
                <a16:creationId xmlns:a16="http://schemas.microsoft.com/office/drawing/2014/main" id="{0BE4635F-8CD1-4F35-B36F-40BBC4E1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9300" y="4944619"/>
            <a:ext cx="180000" cy="180000"/>
          </a:xfrm>
          <a:prstGeom prst="rect">
            <a:avLst/>
          </a:prstGeom>
        </p:spPr>
      </p:pic>
      <p:pic>
        <p:nvPicPr>
          <p:cNvPr id="8" name="Graphic 7" descr="Sparrow">
            <a:extLst>
              <a:ext uri="{FF2B5EF4-FFF2-40B4-BE49-F238E27FC236}">
                <a16:creationId xmlns:a16="http://schemas.microsoft.com/office/drawing/2014/main" id="{4527EA12-020A-4212-B0FF-54EA2489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8005" y="5548086"/>
            <a:ext cx="180000" cy="180000"/>
          </a:xfrm>
          <a:prstGeom prst="rect">
            <a:avLst/>
          </a:prstGeom>
        </p:spPr>
      </p:pic>
      <p:pic>
        <p:nvPicPr>
          <p:cNvPr id="9" name="Graphic 8" descr="Sparrow">
            <a:extLst>
              <a:ext uri="{FF2B5EF4-FFF2-40B4-BE49-F238E27FC236}">
                <a16:creationId xmlns:a16="http://schemas.microsoft.com/office/drawing/2014/main" id="{9210C352-17B0-41DB-A972-CA242D8B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232" y="4879399"/>
            <a:ext cx="180000" cy="180000"/>
          </a:xfrm>
          <a:prstGeom prst="rect">
            <a:avLst/>
          </a:prstGeom>
        </p:spPr>
      </p:pic>
      <p:pic>
        <p:nvPicPr>
          <p:cNvPr id="10" name="Graphic 9" descr="Sparrow">
            <a:extLst>
              <a:ext uri="{FF2B5EF4-FFF2-40B4-BE49-F238E27FC236}">
                <a16:creationId xmlns:a16="http://schemas.microsoft.com/office/drawing/2014/main" id="{39887264-E632-4FF0-B10E-C3019FF3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697" y="4549457"/>
            <a:ext cx="180000" cy="180000"/>
          </a:xfrm>
          <a:prstGeom prst="rect">
            <a:avLst/>
          </a:prstGeom>
        </p:spPr>
      </p:pic>
      <p:pic>
        <p:nvPicPr>
          <p:cNvPr id="11" name="Graphic 10" descr="Sparrow">
            <a:extLst>
              <a:ext uri="{FF2B5EF4-FFF2-40B4-BE49-F238E27FC236}">
                <a16:creationId xmlns:a16="http://schemas.microsoft.com/office/drawing/2014/main" id="{9B782167-821E-46F1-B27D-9E0702CF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097" y="5485686"/>
            <a:ext cx="180000" cy="180000"/>
          </a:xfrm>
          <a:prstGeom prst="rect">
            <a:avLst/>
          </a:prstGeom>
        </p:spPr>
      </p:pic>
      <p:pic>
        <p:nvPicPr>
          <p:cNvPr id="12" name="Graphic 11" descr="Sparrow">
            <a:extLst>
              <a:ext uri="{FF2B5EF4-FFF2-40B4-BE49-F238E27FC236}">
                <a16:creationId xmlns:a16="http://schemas.microsoft.com/office/drawing/2014/main" id="{A53C33DD-F329-4431-B4DD-0318232BD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3258" y="4902874"/>
            <a:ext cx="180000" cy="180000"/>
          </a:xfrm>
          <a:prstGeom prst="rect">
            <a:avLst/>
          </a:prstGeom>
        </p:spPr>
      </p:pic>
      <p:pic>
        <p:nvPicPr>
          <p:cNvPr id="13" name="Graphic 12" descr="Sparrow">
            <a:extLst>
              <a:ext uri="{FF2B5EF4-FFF2-40B4-BE49-F238E27FC236}">
                <a16:creationId xmlns:a16="http://schemas.microsoft.com/office/drawing/2014/main" id="{786FCE21-6C86-4688-BFF0-C3C12529D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1548" y="4746758"/>
            <a:ext cx="180000" cy="180000"/>
          </a:xfrm>
          <a:prstGeom prst="rect">
            <a:avLst/>
          </a:prstGeom>
        </p:spPr>
      </p:pic>
      <p:pic>
        <p:nvPicPr>
          <p:cNvPr id="14" name="Graphic 13" descr="Sparrow">
            <a:extLst>
              <a:ext uri="{FF2B5EF4-FFF2-40B4-BE49-F238E27FC236}">
                <a16:creationId xmlns:a16="http://schemas.microsoft.com/office/drawing/2014/main" id="{1D6A7B73-27DE-4FB5-AB05-1C1B0F2F4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9138" y="5103257"/>
            <a:ext cx="180000" cy="180000"/>
          </a:xfrm>
          <a:prstGeom prst="rect">
            <a:avLst/>
          </a:prstGeom>
        </p:spPr>
      </p:pic>
      <p:pic>
        <p:nvPicPr>
          <p:cNvPr id="15" name="Graphic 14" descr="Sparrow">
            <a:extLst>
              <a:ext uri="{FF2B5EF4-FFF2-40B4-BE49-F238E27FC236}">
                <a16:creationId xmlns:a16="http://schemas.microsoft.com/office/drawing/2014/main" id="{C625D173-250D-4F82-8295-6B7FC53D3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4455" y="4973581"/>
            <a:ext cx="180000" cy="180000"/>
          </a:xfrm>
          <a:prstGeom prst="rect">
            <a:avLst/>
          </a:prstGeom>
        </p:spPr>
      </p:pic>
      <p:pic>
        <p:nvPicPr>
          <p:cNvPr id="16" name="Graphic 15" descr="Sparrow">
            <a:extLst>
              <a:ext uri="{FF2B5EF4-FFF2-40B4-BE49-F238E27FC236}">
                <a16:creationId xmlns:a16="http://schemas.microsoft.com/office/drawing/2014/main" id="{79E0738A-6594-4231-84A9-B2D7131CF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6279" y="4679756"/>
            <a:ext cx="180000" cy="180000"/>
          </a:xfrm>
          <a:prstGeom prst="rect">
            <a:avLst/>
          </a:prstGeom>
        </p:spPr>
      </p:pic>
      <p:pic>
        <p:nvPicPr>
          <p:cNvPr id="17" name="Graphic 16" descr="Sparrow">
            <a:extLst>
              <a:ext uri="{FF2B5EF4-FFF2-40B4-BE49-F238E27FC236}">
                <a16:creationId xmlns:a16="http://schemas.microsoft.com/office/drawing/2014/main" id="{E635EDA2-5E36-45E7-8C06-4421E4208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6807" y="4606749"/>
            <a:ext cx="180000" cy="180000"/>
          </a:xfrm>
          <a:prstGeom prst="rect">
            <a:avLst/>
          </a:prstGeom>
        </p:spPr>
      </p:pic>
      <p:pic>
        <p:nvPicPr>
          <p:cNvPr id="18" name="Graphic 17" descr="Sparrow">
            <a:extLst>
              <a:ext uri="{FF2B5EF4-FFF2-40B4-BE49-F238E27FC236}">
                <a16:creationId xmlns:a16="http://schemas.microsoft.com/office/drawing/2014/main" id="{19C63399-0B45-4C9A-BC5D-5C2DD52C8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0792" y="5458086"/>
            <a:ext cx="180000" cy="180000"/>
          </a:xfrm>
          <a:prstGeom prst="rect">
            <a:avLst/>
          </a:prstGeom>
        </p:spPr>
      </p:pic>
      <p:pic>
        <p:nvPicPr>
          <p:cNvPr id="19" name="Graphic 18" descr="Sparrow">
            <a:extLst>
              <a:ext uri="{FF2B5EF4-FFF2-40B4-BE49-F238E27FC236}">
                <a16:creationId xmlns:a16="http://schemas.microsoft.com/office/drawing/2014/main" id="{04B2D1FA-250D-43E1-9F2E-E6908DEDA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2206" y="4412815"/>
            <a:ext cx="180000" cy="180000"/>
          </a:xfrm>
          <a:prstGeom prst="rect">
            <a:avLst/>
          </a:prstGeom>
        </p:spPr>
      </p:pic>
      <p:pic>
        <p:nvPicPr>
          <p:cNvPr id="20" name="Graphic 19" descr="Sparrow">
            <a:extLst>
              <a:ext uri="{FF2B5EF4-FFF2-40B4-BE49-F238E27FC236}">
                <a16:creationId xmlns:a16="http://schemas.microsoft.com/office/drawing/2014/main" id="{D13892E1-F701-44DD-8551-5E5F9E578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5892" y="4918911"/>
            <a:ext cx="180000" cy="180000"/>
          </a:xfrm>
          <a:prstGeom prst="rect">
            <a:avLst/>
          </a:prstGeom>
        </p:spPr>
      </p:pic>
      <p:pic>
        <p:nvPicPr>
          <p:cNvPr id="21" name="Graphic 20" descr="Sparrow">
            <a:extLst>
              <a:ext uri="{FF2B5EF4-FFF2-40B4-BE49-F238E27FC236}">
                <a16:creationId xmlns:a16="http://schemas.microsoft.com/office/drawing/2014/main" id="{ED9861C2-C2FC-4719-91EF-A31A49796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2251" y="4571286"/>
            <a:ext cx="180000" cy="180000"/>
          </a:xfrm>
          <a:prstGeom prst="rect">
            <a:avLst/>
          </a:prstGeom>
        </p:spPr>
      </p:pic>
      <p:pic>
        <p:nvPicPr>
          <p:cNvPr id="22" name="Graphic 21" descr="Sparrow">
            <a:extLst>
              <a:ext uri="{FF2B5EF4-FFF2-40B4-BE49-F238E27FC236}">
                <a16:creationId xmlns:a16="http://schemas.microsoft.com/office/drawing/2014/main" id="{95D6030F-6E14-45A1-97CF-FF8760693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6413" y="5771603"/>
            <a:ext cx="180000" cy="180000"/>
          </a:xfrm>
          <a:prstGeom prst="rect">
            <a:avLst/>
          </a:prstGeom>
        </p:spPr>
      </p:pic>
      <p:pic>
        <p:nvPicPr>
          <p:cNvPr id="24" name="Graphic 23" descr="Sparrow">
            <a:extLst>
              <a:ext uri="{FF2B5EF4-FFF2-40B4-BE49-F238E27FC236}">
                <a16:creationId xmlns:a16="http://schemas.microsoft.com/office/drawing/2014/main" id="{A3756071-D661-4704-807E-9D8666EF5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4926" y="4555771"/>
            <a:ext cx="180000" cy="180000"/>
          </a:xfrm>
          <a:prstGeom prst="rect">
            <a:avLst/>
          </a:prstGeom>
        </p:spPr>
      </p:pic>
      <p:pic>
        <p:nvPicPr>
          <p:cNvPr id="25" name="Graphic 24" descr="Sparrow">
            <a:extLst>
              <a:ext uri="{FF2B5EF4-FFF2-40B4-BE49-F238E27FC236}">
                <a16:creationId xmlns:a16="http://schemas.microsoft.com/office/drawing/2014/main" id="{BA73B263-DE1A-4475-88EE-F8F7BDBFE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4117" y="5462790"/>
            <a:ext cx="180000" cy="180000"/>
          </a:xfrm>
          <a:prstGeom prst="rect">
            <a:avLst/>
          </a:prstGeom>
        </p:spPr>
      </p:pic>
      <p:pic>
        <p:nvPicPr>
          <p:cNvPr id="26" name="Graphic 25" descr="Sparrow">
            <a:extLst>
              <a:ext uri="{FF2B5EF4-FFF2-40B4-BE49-F238E27FC236}">
                <a16:creationId xmlns:a16="http://schemas.microsoft.com/office/drawing/2014/main" id="{BF9056F1-1284-49AD-8C9E-E5FC79F5E1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1054" y="5583652"/>
            <a:ext cx="180000" cy="180000"/>
          </a:xfrm>
          <a:prstGeom prst="rect">
            <a:avLst/>
          </a:prstGeom>
        </p:spPr>
      </p:pic>
      <p:pic>
        <p:nvPicPr>
          <p:cNvPr id="27" name="Graphic 26" descr="Sparrow">
            <a:extLst>
              <a:ext uri="{FF2B5EF4-FFF2-40B4-BE49-F238E27FC236}">
                <a16:creationId xmlns:a16="http://schemas.microsoft.com/office/drawing/2014/main" id="{4CAD28BF-7585-4034-A546-890B0FA24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6651" y="5485686"/>
            <a:ext cx="180000" cy="180000"/>
          </a:xfrm>
          <a:prstGeom prst="rect">
            <a:avLst/>
          </a:prstGeom>
        </p:spPr>
      </p:pic>
      <p:pic>
        <p:nvPicPr>
          <p:cNvPr id="28" name="Graphic 27" descr="Sparrow">
            <a:extLst>
              <a:ext uri="{FF2B5EF4-FFF2-40B4-BE49-F238E27FC236}">
                <a16:creationId xmlns:a16="http://schemas.microsoft.com/office/drawing/2014/main" id="{28355D88-35EF-4C9F-BF19-0C2DF21AF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9051" y="5638086"/>
            <a:ext cx="180000" cy="180000"/>
          </a:xfrm>
          <a:prstGeom prst="rect">
            <a:avLst/>
          </a:prstGeom>
        </p:spPr>
      </p:pic>
      <p:pic>
        <p:nvPicPr>
          <p:cNvPr id="29" name="Graphic 28" descr="Sparrow">
            <a:extLst>
              <a:ext uri="{FF2B5EF4-FFF2-40B4-BE49-F238E27FC236}">
                <a16:creationId xmlns:a16="http://schemas.microsoft.com/office/drawing/2014/main" id="{8BA48AD7-F189-45BE-BA06-5C1E6C694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5836" y="4866113"/>
            <a:ext cx="180000" cy="180000"/>
          </a:xfrm>
          <a:prstGeom prst="rect">
            <a:avLst/>
          </a:prstGeom>
        </p:spPr>
      </p:pic>
      <p:pic>
        <p:nvPicPr>
          <p:cNvPr id="30" name="Graphic 29" descr="Sparrow">
            <a:extLst>
              <a:ext uri="{FF2B5EF4-FFF2-40B4-BE49-F238E27FC236}">
                <a16:creationId xmlns:a16="http://schemas.microsoft.com/office/drawing/2014/main" id="{43F26361-6243-4C12-B1E4-35EE75DF6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9563" y="5886561"/>
            <a:ext cx="180000" cy="180000"/>
          </a:xfrm>
          <a:prstGeom prst="rect">
            <a:avLst/>
          </a:prstGeom>
        </p:spPr>
      </p:pic>
      <p:pic>
        <p:nvPicPr>
          <p:cNvPr id="31" name="Graphic 30" descr="Sparrow">
            <a:extLst>
              <a:ext uri="{FF2B5EF4-FFF2-40B4-BE49-F238E27FC236}">
                <a16:creationId xmlns:a16="http://schemas.microsoft.com/office/drawing/2014/main" id="{4573F686-7D8E-41B7-A91B-606CF9ADE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4787" y="5700486"/>
            <a:ext cx="180000" cy="180000"/>
          </a:xfrm>
          <a:prstGeom prst="rect">
            <a:avLst/>
          </a:prstGeom>
        </p:spPr>
      </p:pic>
      <p:pic>
        <p:nvPicPr>
          <p:cNvPr id="32" name="Graphic 31" descr="Sparrow">
            <a:extLst>
              <a:ext uri="{FF2B5EF4-FFF2-40B4-BE49-F238E27FC236}">
                <a16:creationId xmlns:a16="http://schemas.microsoft.com/office/drawing/2014/main" id="{1402851A-C933-48E6-BC2D-0E1611D26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2813" y="5012404"/>
            <a:ext cx="180000" cy="180000"/>
          </a:xfrm>
          <a:prstGeom prst="rect">
            <a:avLst/>
          </a:prstGeom>
        </p:spPr>
      </p:pic>
      <p:pic>
        <p:nvPicPr>
          <p:cNvPr id="33" name="Graphic 32" descr="Sparrow">
            <a:extLst>
              <a:ext uri="{FF2B5EF4-FFF2-40B4-BE49-F238E27FC236}">
                <a16:creationId xmlns:a16="http://schemas.microsoft.com/office/drawing/2014/main" id="{B8A1E043-CC14-49A5-AB43-7BBDD40C6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4720" y="5121829"/>
            <a:ext cx="180000" cy="180000"/>
          </a:xfrm>
          <a:prstGeom prst="rect">
            <a:avLst/>
          </a:prstGeom>
        </p:spPr>
      </p:pic>
      <p:pic>
        <p:nvPicPr>
          <p:cNvPr id="34" name="Graphic 33" descr="Sparrow">
            <a:extLst>
              <a:ext uri="{FF2B5EF4-FFF2-40B4-BE49-F238E27FC236}">
                <a16:creationId xmlns:a16="http://schemas.microsoft.com/office/drawing/2014/main" id="{590981BA-48D6-4E86-AF01-C256807634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7728" y="5012462"/>
            <a:ext cx="180000" cy="180000"/>
          </a:xfrm>
          <a:prstGeom prst="rect">
            <a:avLst/>
          </a:prstGeom>
        </p:spPr>
      </p:pic>
      <p:pic>
        <p:nvPicPr>
          <p:cNvPr id="35" name="Graphic 34" descr="Sparrow">
            <a:extLst>
              <a:ext uri="{FF2B5EF4-FFF2-40B4-BE49-F238E27FC236}">
                <a16:creationId xmlns:a16="http://schemas.microsoft.com/office/drawing/2014/main" id="{C89CA435-6C4C-4B3D-970E-ADFE2186F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4697" y="5628691"/>
            <a:ext cx="180000" cy="180000"/>
          </a:xfrm>
          <a:prstGeom prst="rect">
            <a:avLst/>
          </a:prstGeom>
        </p:spPr>
      </p:pic>
      <p:pic>
        <p:nvPicPr>
          <p:cNvPr id="36" name="Graphic 35" descr="Sparrow">
            <a:extLst>
              <a:ext uri="{FF2B5EF4-FFF2-40B4-BE49-F238E27FC236}">
                <a16:creationId xmlns:a16="http://schemas.microsoft.com/office/drawing/2014/main" id="{6532BB35-6985-4A93-B32A-BEAB8AA122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9138" y="5325363"/>
            <a:ext cx="180000" cy="180000"/>
          </a:xfrm>
          <a:prstGeom prst="rect">
            <a:avLst/>
          </a:prstGeom>
        </p:spPr>
      </p:pic>
      <p:pic>
        <p:nvPicPr>
          <p:cNvPr id="37" name="Graphic 36" descr="Sparrow">
            <a:extLst>
              <a:ext uri="{FF2B5EF4-FFF2-40B4-BE49-F238E27FC236}">
                <a16:creationId xmlns:a16="http://schemas.microsoft.com/office/drawing/2014/main" id="{ACF9EB44-B4C7-426F-A101-23A30D3594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5032" y="5103257"/>
            <a:ext cx="180000" cy="180000"/>
          </a:xfrm>
          <a:prstGeom prst="rect">
            <a:avLst/>
          </a:prstGeom>
        </p:spPr>
      </p:pic>
      <p:pic>
        <p:nvPicPr>
          <p:cNvPr id="38" name="Graphic 37" descr="Sparrow">
            <a:extLst>
              <a:ext uri="{FF2B5EF4-FFF2-40B4-BE49-F238E27FC236}">
                <a16:creationId xmlns:a16="http://schemas.microsoft.com/office/drawing/2014/main" id="{9D2E616F-9103-4034-88A1-B1345B0E4F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1874" y="5355536"/>
            <a:ext cx="180000" cy="180000"/>
          </a:xfrm>
          <a:prstGeom prst="rect">
            <a:avLst/>
          </a:prstGeom>
        </p:spPr>
      </p:pic>
      <p:pic>
        <p:nvPicPr>
          <p:cNvPr id="39" name="Graphic 38" descr="Sparrow">
            <a:extLst>
              <a:ext uri="{FF2B5EF4-FFF2-40B4-BE49-F238E27FC236}">
                <a16:creationId xmlns:a16="http://schemas.microsoft.com/office/drawing/2014/main" id="{1B22C148-D989-4835-BEFF-869C95D0B2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6302" y="4922978"/>
            <a:ext cx="180000" cy="180000"/>
          </a:xfrm>
          <a:prstGeom prst="rect">
            <a:avLst/>
          </a:prstGeom>
        </p:spPr>
      </p:pic>
      <p:pic>
        <p:nvPicPr>
          <p:cNvPr id="40" name="Graphic 39" descr="Sparrow">
            <a:extLst>
              <a:ext uri="{FF2B5EF4-FFF2-40B4-BE49-F238E27FC236}">
                <a16:creationId xmlns:a16="http://schemas.microsoft.com/office/drawing/2014/main" id="{618DF41B-B0C3-4E82-AE31-AEE7BB6DA0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45407" y="4656758"/>
            <a:ext cx="180000" cy="180000"/>
          </a:xfrm>
          <a:prstGeom prst="rect">
            <a:avLst/>
          </a:prstGeom>
        </p:spPr>
      </p:pic>
      <p:pic>
        <p:nvPicPr>
          <p:cNvPr id="41" name="Graphic 40" descr="Sparrow">
            <a:extLst>
              <a:ext uri="{FF2B5EF4-FFF2-40B4-BE49-F238E27FC236}">
                <a16:creationId xmlns:a16="http://schemas.microsoft.com/office/drawing/2014/main" id="{A79E2437-5F24-4A5A-A985-1F68DDE0F6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2375" y="5559972"/>
            <a:ext cx="180000" cy="180000"/>
          </a:xfrm>
          <a:prstGeom prst="rect">
            <a:avLst/>
          </a:prstGeom>
        </p:spPr>
      </p:pic>
      <p:pic>
        <p:nvPicPr>
          <p:cNvPr id="42" name="Graphic 41" descr="Sparrow">
            <a:extLst>
              <a:ext uri="{FF2B5EF4-FFF2-40B4-BE49-F238E27FC236}">
                <a16:creationId xmlns:a16="http://schemas.microsoft.com/office/drawing/2014/main" id="{BECCAEDC-ED62-40DE-8AFC-555165819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1900" y="4808800"/>
            <a:ext cx="180000" cy="180000"/>
          </a:xfrm>
          <a:prstGeom prst="rect">
            <a:avLst/>
          </a:prstGeom>
        </p:spPr>
      </p:pic>
      <p:sp>
        <p:nvSpPr>
          <p:cNvPr id="43" name="Cloud 42">
            <a:extLst>
              <a:ext uri="{FF2B5EF4-FFF2-40B4-BE49-F238E27FC236}">
                <a16:creationId xmlns:a16="http://schemas.microsoft.com/office/drawing/2014/main" id="{833332FA-B024-4045-A4BB-91F07DECDE46}"/>
              </a:ext>
            </a:extLst>
          </p:cNvPr>
          <p:cNvSpPr/>
          <p:nvPr/>
        </p:nvSpPr>
        <p:spPr>
          <a:xfrm>
            <a:off x="768444" y="4156192"/>
            <a:ext cx="5202237" cy="2011259"/>
          </a:xfrm>
          <a:prstGeom prst="cloud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Sparrow">
            <a:extLst>
              <a:ext uri="{FF2B5EF4-FFF2-40B4-BE49-F238E27FC236}">
                <a16:creationId xmlns:a16="http://schemas.microsoft.com/office/drawing/2014/main" id="{2572F01E-BE52-40CB-A6D9-BDAC1C414F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60817" y="4769756"/>
            <a:ext cx="180000" cy="180000"/>
          </a:xfrm>
          <a:prstGeom prst="rect">
            <a:avLst/>
          </a:prstGeom>
        </p:spPr>
      </p:pic>
      <p:pic>
        <p:nvPicPr>
          <p:cNvPr id="45" name="Graphic 44" descr="Sparrow">
            <a:extLst>
              <a:ext uri="{FF2B5EF4-FFF2-40B4-BE49-F238E27FC236}">
                <a16:creationId xmlns:a16="http://schemas.microsoft.com/office/drawing/2014/main" id="{4DED29E7-5EFF-4BEF-8C8C-EBDFF7A65A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2929" y="4556959"/>
            <a:ext cx="180000" cy="180000"/>
          </a:xfrm>
          <a:prstGeom prst="rect">
            <a:avLst/>
          </a:prstGeom>
        </p:spPr>
      </p:pic>
      <p:pic>
        <p:nvPicPr>
          <p:cNvPr id="46" name="Graphic 45" descr="Sparrow">
            <a:extLst>
              <a:ext uri="{FF2B5EF4-FFF2-40B4-BE49-F238E27FC236}">
                <a16:creationId xmlns:a16="http://schemas.microsoft.com/office/drawing/2014/main" id="{043329D0-20FB-4974-9C87-73341C51B2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5051" y="5352533"/>
            <a:ext cx="180000" cy="180000"/>
          </a:xfrm>
          <a:prstGeom prst="rect">
            <a:avLst/>
          </a:prstGeom>
        </p:spPr>
      </p:pic>
      <p:pic>
        <p:nvPicPr>
          <p:cNvPr id="47" name="Graphic 46" descr="Sparrow">
            <a:extLst>
              <a:ext uri="{FF2B5EF4-FFF2-40B4-BE49-F238E27FC236}">
                <a16:creationId xmlns:a16="http://schemas.microsoft.com/office/drawing/2014/main" id="{F93BD256-870D-46DF-8EFC-C7F1EB6DEC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5802" y="5135244"/>
            <a:ext cx="180000" cy="180000"/>
          </a:xfrm>
          <a:prstGeom prst="rect">
            <a:avLst/>
          </a:prstGeom>
        </p:spPr>
      </p:pic>
      <p:pic>
        <p:nvPicPr>
          <p:cNvPr id="48" name="Graphic 47" descr="Sparrow">
            <a:extLst>
              <a:ext uri="{FF2B5EF4-FFF2-40B4-BE49-F238E27FC236}">
                <a16:creationId xmlns:a16="http://schemas.microsoft.com/office/drawing/2014/main" id="{5CF4E79C-D1BE-47F9-B426-998E2E922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13190" y="5121829"/>
            <a:ext cx="180000" cy="180000"/>
          </a:xfrm>
          <a:prstGeom prst="rect">
            <a:avLst/>
          </a:prstGeom>
        </p:spPr>
      </p:pic>
      <p:pic>
        <p:nvPicPr>
          <p:cNvPr id="49" name="Graphic 48" descr="Sparrow">
            <a:extLst>
              <a:ext uri="{FF2B5EF4-FFF2-40B4-BE49-F238E27FC236}">
                <a16:creationId xmlns:a16="http://schemas.microsoft.com/office/drawing/2014/main" id="{FD2C8EDD-2E35-4342-82B5-B4DEF0345F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7728" y="5253826"/>
            <a:ext cx="180000" cy="180000"/>
          </a:xfrm>
          <a:prstGeom prst="rect">
            <a:avLst/>
          </a:prstGeom>
        </p:spPr>
      </p:pic>
      <p:pic>
        <p:nvPicPr>
          <p:cNvPr id="50" name="Graphic 49" descr="Sparrow">
            <a:extLst>
              <a:ext uri="{FF2B5EF4-FFF2-40B4-BE49-F238E27FC236}">
                <a16:creationId xmlns:a16="http://schemas.microsoft.com/office/drawing/2014/main" id="{41EA2219-42BE-4598-B71C-0623F0DE93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4505" y="4341686"/>
            <a:ext cx="180000" cy="180000"/>
          </a:xfrm>
          <a:prstGeom prst="rect">
            <a:avLst/>
          </a:prstGeom>
        </p:spPr>
      </p:pic>
      <p:pic>
        <p:nvPicPr>
          <p:cNvPr id="51" name="Graphic 50" descr="Sparrow">
            <a:extLst>
              <a:ext uri="{FF2B5EF4-FFF2-40B4-BE49-F238E27FC236}">
                <a16:creationId xmlns:a16="http://schemas.microsoft.com/office/drawing/2014/main" id="{CF7D59DD-1F04-491B-96AD-7A6FF66D4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82798" y="4922978"/>
            <a:ext cx="180000" cy="180000"/>
          </a:xfrm>
          <a:prstGeom prst="rect">
            <a:avLst/>
          </a:prstGeom>
        </p:spPr>
      </p:pic>
      <p:pic>
        <p:nvPicPr>
          <p:cNvPr id="52" name="Graphic 51" descr="Sparrow">
            <a:extLst>
              <a:ext uri="{FF2B5EF4-FFF2-40B4-BE49-F238E27FC236}">
                <a16:creationId xmlns:a16="http://schemas.microsoft.com/office/drawing/2014/main" id="{302DF2B0-5965-4D3C-8F0E-CC60706BF3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4372" y="5818086"/>
            <a:ext cx="180000" cy="180000"/>
          </a:xfrm>
          <a:prstGeom prst="rect">
            <a:avLst/>
          </a:prstGeom>
        </p:spPr>
      </p:pic>
      <p:pic>
        <p:nvPicPr>
          <p:cNvPr id="53" name="Graphic 52" descr="Sparrow">
            <a:extLst>
              <a:ext uri="{FF2B5EF4-FFF2-40B4-BE49-F238E27FC236}">
                <a16:creationId xmlns:a16="http://schemas.microsoft.com/office/drawing/2014/main" id="{78129D8E-C122-4766-9BED-5295B6D2CB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6576" y="5389008"/>
            <a:ext cx="180000" cy="180000"/>
          </a:xfrm>
          <a:prstGeom prst="rect">
            <a:avLst/>
          </a:prstGeom>
        </p:spPr>
      </p:pic>
      <p:pic>
        <p:nvPicPr>
          <p:cNvPr id="54" name="Graphic 53" descr="Sparrow">
            <a:extLst>
              <a:ext uri="{FF2B5EF4-FFF2-40B4-BE49-F238E27FC236}">
                <a16:creationId xmlns:a16="http://schemas.microsoft.com/office/drawing/2014/main" id="{8A5D9740-1CFB-45A4-9345-553B83C2B5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69568" y="4418886"/>
            <a:ext cx="180000" cy="180000"/>
          </a:xfrm>
          <a:prstGeom prst="rect">
            <a:avLst/>
          </a:prstGeom>
        </p:spPr>
      </p:pic>
      <p:pic>
        <p:nvPicPr>
          <p:cNvPr id="55" name="Graphic 54" descr="Sparrow">
            <a:extLst>
              <a:ext uri="{FF2B5EF4-FFF2-40B4-BE49-F238E27FC236}">
                <a16:creationId xmlns:a16="http://schemas.microsoft.com/office/drawing/2014/main" id="{9A8FB602-8D96-487A-9BBB-8DDF932E79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3480" y="4624048"/>
            <a:ext cx="180000" cy="180000"/>
          </a:xfrm>
          <a:prstGeom prst="rect">
            <a:avLst/>
          </a:prstGeom>
        </p:spPr>
      </p:pic>
      <p:pic>
        <p:nvPicPr>
          <p:cNvPr id="56" name="Graphic 55" descr="Sparrow">
            <a:extLst>
              <a:ext uri="{FF2B5EF4-FFF2-40B4-BE49-F238E27FC236}">
                <a16:creationId xmlns:a16="http://schemas.microsoft.com/office/drawing/2014/main" id="{081A3426-8D04-4002-B6A8-242225E07B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0947" y="5724514"/>
            <a:ext cx="180000" cy="180000"/>
          </a:xfrm>
          <a:prstGeom prst="rect">
            <a:avLst/>
          </a:prstGeom>
        </p:spPr>
      </p:pic>
      <p:pic>
        <p:nvPicPr>
          <p:cNvPr id="57" name="Graphic 56" descr="Sparrow">
            <a:extLst>
              <a:ext uri="{FF2B5EF4-FFF2-40B4-BE49-F238E27FC236}">
                <a16:creationId xmlns:a16="http://schemas.microsoft.com/office/drawing/2014/main" id="{442E9D19-44E8-4B80-8933-F3CFDF6D3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5982" y="5290133"/>
            <a:ext cx="180000" cy="180000"/>
          </a:xfrm>
          <a:prstGeom prst="rect">
            <a:avLst/>
          </a:prstGeom>
        </p:spPr>
      </p:pic>
      <p:pic>
        <p:nvPicPr>
          <p:cNvPr id="58" name="Graphic 57" descr="Sparrow">
            <a:extLst>
              <a:ext uri="{FF2B5EF4-FFF2-40B4-BE49-F238E27FC236}">
                <a16:creationId xmlns:a16="http://schemas.microsoft.com/office/drawing/2014/main" id="{0B1E3F7D-F085-45F2-8D0F-74355910CC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4018" y="5695671"/>
            <a:ext cx="180000" cy="180000"/>
          </a:xfrm>
          <a:prstGeom prst="rect">
            <a:avLst/>
          </a:prstGeom>
        </p:spPr>
      </p:pic>
      <p:pic>
        <p:nvPicPr>
          <p:cNvPr id="59" name="Graphic 58" descr="Sparrow">
            <a:extLst>
              <a:ext uri="{FF2B5EF4-FFF2-40B4-BE49-F238E27FC236}">
                <a16:creationId xmlns:a16="http://schemas.microsoft.com/office/drawing/2014/main" id="{9A1849D9-095E-45EF-A470-9F880545F6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11581" y="4466964"/>
            <a:ext cx="180000" cy="180000"/>
          </a:xfrm>
          <a:prstGeom prst="rect">
            <a:avLst/>
          </a:prstGeom>
        </p:spPr>
      </p:pic>
      <p:pic>
        <p:nvPicPr>
          <p:cNvPr id="60" name="Graphic 59" descr="Sparrow">
            <a:extLst>
              <a:ext uri="{FF2B5EF4-FFF2-40B4-BE49-F238E27FC236}">
                <a16:creationId xmlns:a16="http://schemas.microsoft.com/office/drawing/2014/main" id="{7A19971C-0612-4024-9EA6-58BA792323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69631" y="5638086"/>
            <a:ext cx="180000" cy="180000"/>
          </a:xfrm>
          <a:prstGeom prst="rect">
            <a:avLst/>
          </a:prstGeom>
        </p:spPr>
      </p:pic>
      <p:pic>
        <p:nvPicPr>
          <p:cNvPr id="61" name="Graphic 60" descr="Sparrow">
            <a:extLst>
              <a:ext uri="{FF2B5EF4-FFF2-40B4-BE49-F238E27FC236}">
                <a16:creationId xmlns:a16="http://schemas.microsoft.com/office/drawing/2014/main" id="{B2C81055-D8E7-4B5F-98D0-43108D692F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8385" y="5155699"/>
            <a:ext cx="180000" cy="180000"/>
          </a:xfrm>
          <a:prstGeom prst="rect">
            <a:avLst/>
          </a:prstGeom>
        </p:spPr>
      </p:pic>
      <p:pic>
        <p:nvPicPr>
          <p:cNvPr id="62" name="Graphic 61" descr="Sparrow">
            <a:extLst>
              <a:ext uri="{FF2B5EF4-FFF2-40B4-BE49-F238E27FC236}">
                <a16:creationId xmlns:a16="http://schemas.microsoft.com/office/drawing/2014/main" id="{817A50DD-1D5F-482A-B0ED-847A46A12E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04505" y="5431039"/>
            <a:ext cx="180000" cy="180000"/>
          </a:xfrm>
          <a:prstGeom prst="rect">
            <a:avLst/>
          </a:prstGeom>
        </p:spPr>
      </p:pic>
      <p:pic>
        <p:nvPicPr>
          <p:cNvPr id="63" name="Graphic 62" descr="Sparrow">
            <a:extLst>
              <a:ext uri="{FF2B5EF4-FFF2-40B4-BE49-F238E27FC236}">
                <a16:creationId xmlns:a16="http://schemas.microsoft.com/office/drawing/2014/main" id="{B2FB0D55-125C-4257-BCE0-5B73E42E69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9818" y="4253555"/>
            <a:ext cx="180000" cy="180000"/>
          </a:xfrm>
          <a:prstGeom prst="rect">
            <a:avLst/>
          </a:prstGeom>
        </p:spPr>
      </p:pic>
      <p:pic>
        <p:nvPicPr>
          <p:cNvPr id="64" name="Graphic 63" descr="Sparrow">
            <a:extLst>
              <a:ext uri="{FF2B5EF4-FFF2-40B4-BE49-F238E27FC236}">
                <a16:creationId xmlns:a16="http://schemas.microsoft.com/office/drawing/2014/main" id="{28A33180-8C7B-4ABF-89A7-7151763FE2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01810" y="4502815"/>
            <a:ext cx="180000" cy="180000"/>
          </a:xfrm>
          <a:prstGeom prst="rect">
            <a:avLst/>
          </a:prstGeom>
        </p:spPr>
      </p:pic>
      <p:sp>
        <p:nvSpPr>
          <p:cNvPr id="65" name="Cloud 64">
            <a:extLst>
              <a:ext uri="{FF2B5EF4-FFF2-40B4-BE49-F238E27FC236}">
                <a16:creationId xmlns:a16="http://schemas.microsoft.com/office/drawing/2014/main" id="{0A3D177E-4705-4911-9EBE-C1926E1306DC}"/>
              </a:ext>
            </a:extLst>
          </p:cNvPr>
          <p:cNvSpPr/>
          <p:nvPr/>
        </p:nvSpPr>
        <p:spPr>
          <a:xfrm>
            <a:off x="2896077" y="4773731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aphic 66" descr="Sparrow">
            <a:extLst>
              <a:ext uri="{FF2B5EF4-FFF2-40B4-BE49-F238E27FC236}">
                <a16:creationId xmlns:a16="http://schemas.microsoft.com/office/drawing/2014/main" id="{AFD9FCF7-89EA-4667-9D93-FD5CBD69B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9298" y="3000370"/>
            <a:ext cx="180000" cy="180000"/>
          </a:xfrm>
          <a:prstGeom prst="rect">
            <a:avLst/>
          </a:prstGeom>
        </p:spPr>
      </p:pic>
      <p:pic>
        <p:nvPicPr>
          <p:cNvPr id="72" name="Graphic 71" descr="Sparrow">
            <a:extLst>
              <a:ext uri="{FF2B5EF4-FFF2-40B4-BE49-F238E27FC236}">
                <a16:creationId xmlns:a16="http://schemas.microsoft.com/office/drawing/2014/main" id="{1CC56FC4-77A2-40D8-8309-54FF6F2DB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8866" y="2775760"/>
            <a:ext cx="180000" cy="180000"/>
          </a:xfrm>
          <a:prstGeom prst="rect">
            <a:avLst/>
          </a:prstGeom>
        </p:spPr>
      </p:pic>
      <p:pic>
        <p:nvPicPr>
          <p:cNvPr id="74" name="Graphic 73" descr="Sparrow">
            <a:extLst>
              <a:ext uri="{FF2B5EF4-FFF2-40B4-BE49-F238E27FC236}">
                <a16:creationId xmlns:a16="http://schemas.microsoft.com/office/drawing/2014/main" id="{F325041B-21BA-4B12-864B-4A2B3D025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8810" y="2722962"/>
            <a:ext cx="180000" cy="180000"/>
          </a:xfrm>
          <a:prstGeom prst="rect">
            <a:avLst/>
          </a:prstGeom>
        </p:spPr>
      </p:pic>
      <p:pic>
        <p:nvPicPr>
          <p:cNvPr id="75" name="Graphic 74" descr="Sparrow">
            <a:extLst>
              <a:ext uri="{FF2B5EF4-FFF2-40B4-BE49-F238E27FC236}">
                <a16:creationId xmlns:a16="http://schemas.microsoft.com/office/drawing/2014/main" id="{D42868FA-1190-4BBB-9432-93452E6A8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07694" y="2978678"/>
            <a:ext cx="180000" cy="180000"/>
          </a:xfrm>
          <a:prstGeom prst="rect">
            <a:avLst/>
          </a:prstGeom>
        </p:spPr>
      </p:pic>
      <p:pic>
        <p:nvPicPr>
          <p:cNvPr id="76" name="Graphic 75" descr="Sparrow">
            <a:extLst>
              <a:ext uri="{FF2B5EF4-FFF2-40B4-BE49-F238E27FC236}">
                <a16:creationId xmlns:a16="http://schemas.microsoft.com/office/drawing/2014/main" id="{7A6E701E-E3CD-4F7C-9110-9D8F9992E6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4848" y="3212385"/>
            <a:ext cx="180000" cy="180000"/>
          </a:xfrm>
          <a:prstGeom prst="rect">
            <a:avLst/>
          </a:prstGeom>
        </p:spPr>
      </p:pic>
      <p:pic>
        <p:nvPicPr>
          <p:cNvPr id="77" name="Graphic 76" descr="Sparrow">
            <a:extLst>
              <a:ext uri="{FF2B5EF4-FFF2-40B4-BE49-F238E27FC236}">
                <a16:creationId xmlns:a16="http://schemas.microsoft.com/office/drawing/2014/main" id="{C68F9875-0789-4F78-912B-B36653615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9276" y="2779827"/>
            <a:ext cx="180000" cy="180000"/>
          </a:xfrm>
          <a:prstGeom prst="rect">
            <a:avLst/>
          </a:prstGeom>
        </p:spPr>
      </p:pic>
      <p:pic>
        <p:nvPicPr>
          <p:cNvPr id="79" name="Graphic 78" descr="Sparrow">
            <a:extLst>
              <a:ext uri="{FF2B5EF4-FFF2-40B4-BE49-F238E27FC236}">
                <a16:creationId xmlns:a16="http://schemas.microsoft.com/office/drawing/2014/main" id="{F471FE0C-09FF-4FB6-8625-148F863751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5349" y="3416821"/>
            <a:ext cx="180000" cy="180000"/>
          </a:xfrm>
          <a:prstGeom prst="rect">
            <a:avLst/>
          </a:prstGeom>
        </p:spPr>
      </p:pic>
      <p:pic>
        <p:nvPicPr>
          <p:cNvPr id="81" name="Graphic 80" descr="Sparrow">
            <a:extLst>
              <a:ext uri="{FF2B5EF4-FFF2-40B4-BE49-F238E27FC236}">
                <a16:creationId xmlns:a16="http://schemas.microsoft.com/office/drawing/2014/main" id="{89EBE29E-4C66-4025-B279-DC08F023A6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8025" y="3209382"/>
            <a:ext cx="180000" cy="180000"/>
          </a:xfrm>
          <a:prstGeom prst="rect">
            <a:avLst/>
          </a:prstGeom>
        </p:spPr>
      </p:pic>
      <p:pic>
        <p:nvPicPr>
          <p:cNvPr id="83" name="Graphic 82" descr="Sparrow">
            <a:extLst>
              <a:ext uri="{FF2B5EF4-FFF2-40B4-BE49-F238E27FC236}">
                <a16:creationId xmlns:a16="http://schemas.microsoft.com/office/drawing/2014/main" id="{F31DE5E0-E8E7-47C2-BBF8-9D783091A2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28956" y="3146982"/>
            <a:ext cx="180000" cy="180000"/>
          </a:xfrm>
          <a:prstGeom prst="rect">
            <a:avLst/>
          </a:prstGeom>
        </p:spPr>
      </p:pic>
      <p:pic>
        <p:nvPicPr>
          <p:cNvPr id="85" name="Graphic 84" descr="Sparrow">
            <a:extLst>
              <a:ext uri="{FF2B5EF4-FFF2-40B4-BE49-F238E27FC236}">
                <a16:creationId xmlns:a16="http://schemas.microsoft.com/office/drawing/2014/main" id="{031F3BCA-E563-47D8-9C68-BCD1C037B0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1359" y="3012548"/>
            <a:ext cx="180000" cy="180000"/>
          </a:xfrm>
          <a:prstGeom prst="rect">
            <a:avLst/>
          </a:prstGeom>
        </p:spPr>
      </p:pic>
      <p:sp>
        <p:nvSpPr>
          <p:cNvPr id="86" name="Cloud 85">
            <a:extLst>
              <a:ext uri="{FF2B5EF4-FFF2-40B4-BE49-F238E27FC236}">
                <a16:creationId xmlns:a16="http://schemas.microsoft.com/office/drawing/2014/main" id="{9C95E480-C05B-436B-9912-1756BC6E01A1}"/>
              </a:ext>
            </a:extLst>
          </p:cNvPr>
          <p:cNvSpPr/>
          <p:nvPr/>
        </p:nvSpPr>
        <p:spPr>
          <a:xfrm>
            <a:off x="4609051" y="2630580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0AAE8BC-D672-490B-AC83-CEE61AAA523B}"/>
              </a:ext>
            </a:extLst>
          </p:cNvPr>
          <p:cNvSpPr/>
          <p:nvPr/>
        </p:nvSpPr>
        <p:spPr>
          <a:xfrm>
            <a:off x="5096668" y="2910370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 descr="Sparrow">
            <a:extLst>
              <a:ext uri="{FF2B5EF4-FFF2-40B4-BE49-F238E27FC236}">
                <a16:creationId xmlns:a16="http://schemas.microsoft.com/office/drawing/2014/main" id="{32288C62-9FD9-4833-B7FB-95B93C689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2268" y="1936366"/>
            <a:ext cx="180000" cy="18000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A1CB65A4-4B10-4F49-88C4-8D38B8A394A4}"/>
              </a:ext>
            </a:extLst>
          </p:cNvPr>
          <p:cNvSpPr/>
          <p:nvPr/>
        </p:nvSpPr>
        <p:spPr>
          <a:xfrm>
            <a:off x="6339638" y="1846366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3B3FE4-0F75-42D6-8E1C-FA31EC3A6CF0}"/>
              </a:ext>
            </a:extLst>
          </p:cNvPr>
          <p:cNvSpPr txBox="1"/>
          <p:nvPr/>
        </p:nvSpPr>
        <p:spPr>
          <a:xfrm>
            <a:off x="910105" y="3979591"/>
            <a:ext cx="16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The Population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F1E74E2-78BA-4FA8-898F-2694975A6718}"/>
              </a:ext>
            </a:extLst>
          </p:cNvPr>
          <p:cNvSpPr txBox="1"/>
          <p:nvPr/>
        </p:nvSpPr>
        <p:spPr>
          <a:xfrm>
            <a:off x="4456651" y="231487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600D9"/>
                </a:solidFill>
              </a:rPr>
              <a:t>The Sample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5F228C-FC03-41A5-9DF8-52B1960F7722}"/>
              </a:ext>
            </a:extLst>
          </p:cNvPr>
          <p:cNvSpPr txBox="1"/>
          <p:nvPr/>
        </p:nvSpPr>
        <p:spPr>
          <a:xfrm>
            <a:off x="5805920" y="151479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3BF2FB"/>
                </a:solidFill>
              </a:rPr>
              <a:t>The Individual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C9F96BF9-B51C-436F-AC37-322D7C846675}"/>
              </a:ext>
            </a:extLst>
          </p:cNvPr>
          <p:cNvSpPr/>
          <p:nvPr/>
        </p:nvSpPr>
        <p:spPr>
          <a:xfrm>
            <a:off x="3770851" y="3070371"/>
            <a:ext cx="918595" cy="1757493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9B765C6-FC5D-4463-AB85-2F67EC288F42}"/>
              </a:ext>
            </a:extLst>
          </p:cNvPr>
          <p:cNvSpPr/>
          <p:nvPr/>
        </p:nvSpPr>
        <p:spPr>
          <a:xfrm>
            <a:off x="5359299" y="2009479"/>
            <a:ext cx="1035200" cy="969199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8D03591-A20D-42AE-8CCE-729DEC8E4C77}"/>
              </a:ext>
            </a:extLst>
          </p:cNvPr>
          <p:cNvSpPr/>
          <p:nvPr/>
        </p:nvSpPr>
        <p:spPr>
          <a:xfrm>
            <a:off x="3385751" y="5051277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loud 83">
            <a:extLst>
              <a:ext uri="{FF2B5EF4-FFF2-40B4-BE49-F238E27FC236}">
                <a16:creationId xmlns:a16="http://schemas.microsoft.com/office/drawing/2014/main" id="{72B48B38-809F-4335-86BE-2E857DC99134}"/>
              </a:ext>
            </a:extLst>
          </p:cNvPr>
          <p:cNvSpPr/>
          <p:nvPr/>
        </p:nvSpPr>
        <p:spPr>
          <a:xfrm>
            <a:off x="1349421" y="4725445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12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D1AF5B-0E9E-48F7-BC7A-ADA1A89ED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07" y="1924234"/>
            <a:ext cx="4327513" cy="36993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E40CA1-5BCE-4DA9-9D0E-84DC95E3E736}"/>
              </a:ext>
            </a:extLst>
          </p:cNvPr>
          <p:cNvSpPr/>
          <p:nvPr/>
        </p:nvSpPr>
        <p:spPr>
          <a:xfrm>
            <a:off x="2304758" y="4741664"/>
            <a:ext cx="234038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-19.2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A5F3A-2421-4332-B650-0E25FDAD55DB}"/>
              </a:ext>
            </a:extLst>
          </p:cNvPr>
          <p:cNvSpPr/>
          <p:nvPr/>
        </p:nvSpPr>
        <p:spPr>
          <a:xfrm>
            <a:off x="2693378" y="4943594"/>
            <a:ext cx="160300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-2.1</a:t>
            </a:r>
          </a:p>
        </p:txBody>
      </p:sp>
    </p:spTree>
    <p:extLst>
      <p:ext uri="{BB962C8B-B14F-4D97-AF65-F5344CB8AC3E}">
        <p14:creationId xmlns:p14="http://schemas.microsoft.com/office/powerpoint/2010/main" val="394141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parrow">
            <a:extLst>
              <a:ext uri="{FF2B5EF4-FFF2-40B4-BE49-F238E27FC236}">
                <a16:creationId xmlns:a16="http://schemas.microsoft.com/office/drawing/2014/main" id="{0E7B29AB-BE39-433B-A849-B4B75D151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2118" y="5474587"/>
            <a:ext cx="180000" cy="180000"/>
          </a:xfrm>
          <a:prstGeom prst="rect">
            <a:avLst/>
          </a:prstGeom>
        </p:spPr>
      </p:pic>
      <p:pic>
        <p:nvPicPr>
          <p:cNvPr id="4" name="Graphic 3" descr="Sparrow">
            <a:extLst>
              <a:ext uri="{FF2B5EF4-FFF2-40B4-BE49-F238E27FC236}">
                <a16:creationId xmlns:a16="http://schemas.microsoft.com/office/drawing/2014/main" id="{A0D7176B-8263-47EB-B6CB-446A334B3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311" y="4918911"/>
            <a:ext cx="180000" cy="180000"/>
          </a:xfrm>
          <a:prstGeom prst="rect">
            <a:avLst/>
          </a:prstGeom>
        </p:spPr>
      </p:pic>
      <p:pic>
        <p:nvPicPr>
          <p:cNvPr id="5" name="Graphic 4" descr="Sparrow">
            <a:extLst>
              <a:ext uri="{FF2B5EF4-FFF2-40B4-BE49-F238E27FC236}">
                <a16:creationId xmlns:a16="http://schemas.microsoft.com/office/drawing/2014/main" id="{268CB446-B818-4B66-9139-E773841F4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6324" y="5143521"/>
            <a:ext cx="180000" cy="180000"/>
          </a:xfrm>
          <a:prstGeom prst="rect">
            <a:avLst/>
          </a:prstGeom>
        </p:spPr>
      </p:pic>
      <p:pic>
        <p:nvPicPr>
          <p:cNvPr id="6" name="Graphic 5" descr="Sparrow">
            <a:extLst>
              <a:ext uri="{FF2B5EF4-FFF2-40B4-BE49-F238E27FC236}">
                <a16:creationId xmlns:a16="http://schemas.microsoft.com/office/drawing/2014/main" id="{67345FF4-F531-4A2C-869D-D44E7B527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7841" y="4530703"/>
            <a:ext cx="180000" cy="180000"/>
          </a:xfrm>
          <a:prstGeom prst="rect">
            <a:avLst/>
          </a:prstGeom>
        </p:spPr>
      </p:pic>
      <p:pic>
        <p:nvPicPr>
          <p:cNvPr id="7" name="Graphic 6" descr="Sparrow">
            <a:extLst>
              <a:ext uri="{FF2B5EF4-FFF2-40B4-BE49-F238E27FC236}">
                <a16:creationId xmlns:a16="http://schemas.microsoft.com/office/drawing/2014/main" id="{0BE4635F-8CD1-4F35-B36F-40BBC4E1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9300" y="4944619"/>
            <a:ext cx="180000" cy="180000"/>
          </a:xfrm>
          <a:prstGeom prst="rect">
            <a:avLst/>
          </a:prstGeom>
        </p:spPr>
      </p:pic>
      <p:pic>
        <p:nvPicPr>
          <p:cNvPr id="8" name="Graphic 7" descr="Sparrow">
            <a:extLst>
              <a:ext uri="{FF2B5EF4-FFF2-40B4-BE49-F238E27FC236}">
                <a16:creationId xmlns:a16="http://schemas.microsoft.com/office/drawing/2014/main" id="{4527EA12-020A-4212-B0FF-54EA2489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8005" y="5548086"/>
            <a:ext cx="180000" cy="180000"/>
          </a:xfrm>
          <a:prstGeom prst="rect">
            <a:avLst/>
          </a:prstGeom>
        </p:spPr>
      </p:pic>
      <p:pic>
        <p:nvPicPr>
          <p:cNvPr id="9" name="Graphic 8" descr="Sparrow">
            <a:extLst>
              <a:ext uri="{FF2B5EF4-FFF2-40B4-BE49-F238E27FC236}">
                <a16:creationId xmlns:a16="http://schemas.microsoft.com/office/drawing/2014/main" id="{9210C352-17B0-41DB-A972-CA242D8B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232" y="4879399"/>
            <a:ext cx="180000" cy="180000"/>
          </a:xfrm>
          <a:prstGeom prst="rect">
            <a:avLst/>
          </a:prstGeom>
        </p:spPr>
      </p:pic>
      <p:pic>
        <p:nvPicPr>
          <p:cNvPr id="10" name="Graphic 9" descr="Sparrow">
            <a:extLst>
              <a:ext uri="{FF2B5EF4-FFF2-40B4-BE49-F238E27FC236}">
                <a16:creationId xmlns:a16="http://schemas.microsoft.com/office/drawing/2014/main" id="{39887264-E632-4FF0-B10E-C3019FF3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697" y="4549457"/>
            <a:ext cx="180000" cy="180000"/>
          </a:xfrm>
          <a:prstGeom prst="rect">
            <a:avLst/>
          </a:prstGeom>
        </p:spPr>
      </p:pic>
      <p:pic>
        <p:nvPicPr>
          <p:cNvPr id="11" name="Graphic 10" descr="Sparrow">
            <a:extLst>
              <a:ext uri="{FF2B5EF4-FFF2-40B4-BE49-F238E27FC236}">
                <a16:creationId xmlns:a16="http://schemas.microsoft.com/office/drawing/2014/main" id="{9B782167-821E-46F1-B27D-9E0702CF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097" y="5485686"/>
            <a:ext cx="180000" cy="180000"/>
          </a:xfrm>
          <a:prstGeom prst="rect">
            <a:avLst/>
          </a:prstGeom>
        </p:spPr>
      </p:pic>
      <p:pic>
        <p:nvPicPr>
          <p:cNvPr id="12" name="Graphic 11" descr="Sparrow">
            <a:extLst>
              <a:ext uri="{FF2B5EF4-FFF2-40B4-BE49-F238E27FC236}">
                <a16:creationId xmlns:a16="http://schemas.microsoft.com/office/drawing/2014/main" id="{A53C33DD-F329-4431-B4DD-0318232BD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3258" y="4902874"/>
            <a:ext cx="180000" cy="180000"/>
          </a:xfrm>
          <a:prstGeom prst="rect">
            <a:avLst/>
          </a:prstGeom>
        </p:spPr>
      </p:pic>
      <p:pic>
        <p:nvPicPr>
          <p:cNvPr id="13" name="Graphic 12" descr="Sparrow">
            <a:extLst>
              <a:ext uri="{FF2B5EF4-FFF2-40B4-BE49-F238E27FC236}">
                <a16:creationId xmlns:a16="http://schemas.microsoft.com/office/drawing/2014/main" id="{786FCE21-6C86-4688-BFF0-C3C12529D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1548" y="4746758"/>
            <a:ext cx="180000" cy="180000"/>
          </a:xfrm>
          <a:prstGeom prst="rect">
            <a:avLst/>
          </a:prstGeom>
        </p:spPr>
      </p:pic>
      <p:pic>
        <p:nvPicPr>
          <p:cNvPr id="14" name="Graphic 13" descr="Sparrow">
            <a:extLst>
              <a:ext uri="{FF2B5EF4-FFF2-40B4-BE49-F238E27FC236}">
                <a16:creationId xmlns:a16="http://schemas.microsoft.com/office/drawing/2014/main" id="{1D6A7B73-27DE-4FB5-AB05-1C1B0F2F4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9138" y="5103257"/>
            <a:ext cx="180000" cy="180000"/>
          </a:xfrm>
          <a:prstGeom prst="rect">
            <a:avLst/>
          </a:prstGeom>
        </p:spPr>
      </p:pic>
      <p:pic>
        <p:nvPicPr>
          <p:cNvPr id="15" name="Graphic 14" descr="Sparrow">
            <a:extLst>
              <a:ext uri="{FF2B5EF4-FFF2-40B4-BE49-F238E27FC236}">
                <a16:creationId xmlns:a16="http://schemas.microsoft.com/office/drawing/2014/main" id="{C625D173-250D-4F82-8295-6B7FC53D3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4455" y="4973581"/>
            <a:ext cx="180000" cy="180000"/>
          </a:xfrm>
          <a:prstGeom prst="rect">
            <a:avLst/>
          </a:prstGeom>
        </p:spPr>
      </p:pic>
      <p:pic>
        <p:nvPicPr>
          <p:cNvPr id="16" name="Graphic 15" descr="Sparrow">
            <a:extLst>
              <a:ext uri="{FF2B5EF4-FFF2-40B4-BE49-F238E27FC236}">
                <a16:creationId xmlns:a16="http://schemas.microsoft.com/office/drawing/2014/main" id="{79E0738A-6594-4231-84A9-B2D7131CF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6279" y="4679756"/>
            <a:ext cx="180000" cy="180000"/>
          </a:xfrm>
          <a:prstGeom prst="rect">
            <a:avLst/>
          </a:prstGeom>
        </p:spPr>
      </p:pic>
      <p:pic>
        <p:nvPicPr>
          <p:cNvPr id="17" name="Graphic 16" descr="Sparrow">
            <a:extLst>
              <a:ext uri="{FF2B5EF4-FFF2-40B4-BE49-F238E27FC236}">
                <a16:creationId xmlns:a16="http://schemas.microsoft.com/office/drawing/2014/main" id="{E635EDA2-5E36-45E7-8C06-4421E4208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6807" y="4606749"/>
            <a:ext cx="180000" cy="180000"/>
          </a:xfrm>
          <a:prstGeom prst="rect">
            <a:avLst/>
          </a:prstGeom>
        </p:spPr>
      </p:pic>
      <p:pic>
        <p:nvPicPr>
          <p:cNvPr id="18" name="Graphic 17" descr="Sparrow">
            <a:extLst>
              <a:ext uri="{FF2B5EF4-FFF2-40B4-BE49-F238E27FC236}">
                <a16:creationId xmlns:a16="http://schemas.microsoft.com/office/drawing/2014/main" id="{19C63399-0B45-4C9A-BC5D-5C2DD52C8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0792" y="5458086"/>
            <a:ext cx="180000" cy="180000"/>
          </a:xfrm>
          <a:prstGeom prst="rect">
            <a:avLst/>
          </a:prstGeom>
        </p:spPr>
      </p:pic>
      <p:pic>
        <p:nvPicPr>
          <p:cNvPr id="19" name="Graphic 18" descr="Sparrow">
            <a:extLst>
              <a:ext uri="{FF2B5EF4-FFF2-40B4-BE49-F238E27FC236}">
                <a16:creationId xmlns:a16="http://schemas.microsoft.com/office/drawing/2014/main" id="{04B2D1FA-250D-43E1-9F2E-E6908DEDA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2206" y="4412815"/>
            <a:ext cx="180000" cy="180000"/>
          </a:xfrm>
          <a:prstGeom prst="rect">
            <a:avLst/>
          </a:prstGeom>
        </p:spPr>
      </p:pic>
      <p:pic>
        <p:nvPicPr>
          <p:cNvPr id="20" name="Graphic 19" descr="Sparrow">
            <a:extLst>
              <a:ext uri="{FF2B5EF4-FFF2-40B4-BE49-F238E27FC236}">
                <a16:creationId xmlns:a16="http://schemas.microsoft.com/office/drawing/2014/main" id="{D13892E1-F701-44DD-8551-5E5F9E578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5892" y="4918911"/>
            <a:ext cx="180000" cy="180000"/>
          </a:xfrm>
          <a:prstGeom prst="rect">
            <a:avLst/>
          </a:prstGeom>
        </p:spPr>
      </p:pic>
      <p:pic>
        <p:nvPicPr>
          <p:cNvPr id="21" name="Graphic 20" descr="Sparrow">
            <a:extLst>
              <a:ext uri="{FF2B5EF4-FFF2-40B4-BE49-F238E27FC236}">
                <a16:creationId xmlns:a16="http://schemas.microsoft.com/office/drawing/2014/main" id="{ED9861C2-C2FC-4719-91EF-A31A49796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2251" y="4571286"/>
            <a:ext cx="180000" cy="180000"/>
          </a:xfrm>
          <a:prstGeom prst="rect">
            <a:avLst/>
          </a:prstGeom>
        </p:spPr>
      </p:pic>
      <p:pic>
        <p:nvPicPr>
          <p:cNvPr id="22" name="Graphic 21" descr="Sparrow">
            <a:extLst>
              <a:ext uri="{FF2B5EF4-FFF2-40B4-BE49-F238E27FC236}">
                <a16:creationId xmlns:a16="http://schemas.microsoft.com/office/drawing/2014/main" id="{95D6030F-6E14-45A1-97CF-FF8760693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6413" y="5771603"/>
            <a:ext cx="180000" cy="180000"/>
          </a:xfrm>
          <a:prstGeom prst="rect">
            <a:avLst/>
          </a:prstGeom>
        </p:spPr>
      </p:pic>
      <p:pic>
        <p:nvPicPr>
          <p:cNvPr id="24" name="Graphic 23" descr="Sparrow">
            <a:extLst>
              <a:ext uri="{FF2B5EF4-FFF2-40B4-BE49-F238E27FC236}">
                <a16:creationId xmlns:a16="http://schemas.microsoft.com/office/drawing/2014/main" id="{A3756071-D661-4704-807E-9D8666EF5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4926" y="4555771"/>
            <a:ext cx="180000" cy="180000"/>
          </a:xfrm>
          <a:prstGeom prst="rect">
            <a:avLst/>
          </a:prstGeom>
        </p:spPr>
      </p:pic>
      <p:pic>
        <p:nvPicPr>
          <p:cNvPr id="25" name="Graphic 24" descr="Sparrow">
            <a:extLst>
              <a:ext uri="{FF2B5EF4-FFF2-40B4-BE49-F238E27FC236}">
                <a16:creationId xmlns:a16="http://schemas.microsoft.com/office/drawing/2014/main" id="{BA73B263-DE1A-4475-88EE-F8F7BDBFE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4117" y="5462790"/>
            <a:ext cx="180000" cy="180000"/>
          </a:xfrm>
          <a:prstGeom prst="rect">
            <a:avLst/>
          </a:prstGeom>
        </p:spPr>
      </p:pic>
      <p:pic>
        <p:nvPicPr>
          <p:cNvPr id="26" name="Graphic 25" descr="Sparrow">
            <a:extLst>
              <a:ext uri="{FF2B5EF4-FFF2-40B4-BE49-F238E27FC236}">
                <a16:creationId xmlns:a16="http://schemas.microsoft.com/office/drawing/2014/main" id="{BF9056F1-1284-49AD-8C9E-E5FC79F5E1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1054" y="5583652"/>
            <a:ext cx="180000" cy="180000"/>
          </a:xfrm>
          <a:prstGeom prst="rect">
            <a:avLst/>
          </a:prstGeom>
        </p:spPr>
      </p:pic>
      <p:pic>
        <p:nvPicPr>
          <p:cNvPr id="27" name="Graphic 26" descr="Sparrow">
            <a:extLst>
              <a:ext uri="{FF2B5EF4-FFF2-40B4-BE49-F238E27FC236}">
                <a16:creationId xmlns:a16="http://schemas.microsoft.com/office/drawing/2014/main" id="{4CAD28BF-7585-4034-A546-890B0FA24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6651" y="5485686"/>
            <a:ext cx="180000" cy="180000"/>
          </a:xfrm>
          <a:prstGeom prst="rect">
            <a:avLst/>
          </a:prstGeom>
        </p:spPr>
      </p:pic>
      <p:pic>
        <p:nvPicPr>
          <p:cNvPr id="28" name="Graphic 27" descr="Sparrow">
            <a:extLst>
              <a:ext uri="{FF2B5EF4-FFF2-40B4-BE49-F238E27FC236}">
                <a16:creationId xmlns:a16="http://schemas.microsoft.com/office/drawing/2014/main" id="{28355D88-35EF-4C9F-BF19-0C2DF21AF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9051" y="5638086"/>
            <a:ext cx="180000" cy="180000"/>
          </a:xfrm>
          <a:prstGeom prst="rect">
            <a:avLst/>
          </a:prstGeom>
        </p:spPr>
      </p:pic>
      <p:pic>
        <p:nvPicPr>
          <p:cNvPr id="29" name="Graphic 28" descr="Sparrow">
            <a:extLst>
              <a:ext uri="{FF2B5EF4-FFF2-40B4-BE49-F238E27FC236}">
                <a16:creationId xmlns:a16="http://schemas.microsoft.com/office/drawing/2014/main" id="{8BA48AD7-F189-45BE-BA06-5C1E6C694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5836" y="4866113"/>
            <a:ext cx="180000" cy="180000"/>
          </a:xfrm>
          <a:prstGeom prst="rect">
            <a:avLst/>
          </a:prstGeom>
        </p:spPr>
      </p:pic>
      <p:pic>
        <p:nvPicPr>
          <p:cNvPr id="30" name="Graphic 29" descr="Sparrow">
            <a:extLst>
              <a:ext uri="{FF2B5EF4-FFF2-40B4-BE49-F238E27FC236}">
                <a16:creationId xmlns:a16="http://schemas.microsoft.com/office/drawing/2014/main" id="{43F26361-6243-4C12-B1E4-35EE75DF6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9563" y="5886561"/>
            <a:ext cx="180000" cy="180000"/>
          </a:xfrm>
          <a:prstGeom prst="rect">
            <a:avLst/>
          </a:prstGeom>
        </p:spPr>
      </p:pic>
      <p:pic>
        <p:nvPicPr>
          <p:cNvPr id="31" name="Graphic 30" descr="Sparrow">
            <a:extLst>
              <a:ext uri="{FF2B5EF4-FFF2-40B4-BE49-F238E27FC236}">
                <a16:creationId xmlns:a16="http://schemas.microsoft.com/office/drawing/2014/main" id="{4573F686-7D8E-41B7-A91B-606CF9ADE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4787" y="5700486"/>
            <a:ext cx="180000" cy="180000"/>
          </a:xfrm>
          <a:prstGeom prst="rect">
            <a:avLst/>
          </a:prstGeom>
        </p:spPr>
      </p:pic>
      <p:pic>
        <p:nvPicPr>
          <p:cNvPr id="32" name="Graphic 31" descr="Sparrow">
            <a:extLst>
              <a:ext uri="{FF2B5EF4-FFF2-40B4-BE49-F238E27FC236}">
                <a16:creationId xmlns:a16="http://schemas.microsoft.com/office/drawing/2014/main" id="{1402851A-C933-48E6-BC2D-0E1611D26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2813" y="5012404"/>
            <a:ext cx="180000" cy="180000"/>
          </a:xfrm>
          <a:prstGeom prst="rect">
            <a:avLst/>
          </a:prstGeom>
        </p:spPr>
      </p:pic>
      <p:pic>
        <p:nvPicPr>
          <p:cNvPr id="33" name="Graphic 32" descr="Sparrow">
            <a:extLst>
              <a:ext uri="{FF2B5EF4-FFF2-40B4-BE49-F238E27FC236}">
                <a16:creationId xmlns:a16="http://schemas.microsoft.com/office/drawing/2014/main" id="{B8A1E043-CC14-49A5-AB43-7BBDD40C6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4720" y="5121829"/>
            <a:ext cx="180000" cy="180000"/>
          </a:xfrm>
          <a:prstGeom prst="rect">
            <a:avLst/>
          </a:prstGeom>
        </p:spPr>
      </p:pic>
      <p:pic>
        <p:nvPicPr>
          <p:cNvPr id="34" name="Graphic 33" descr="Sparrow">
            <a:extLst>
              <a:ext uri="{FF2B5EF4-FFF2-40B4-BE49-F238E27FC236}">
                <a16:creationId xmlns:a16="http://schemas.microsoft.com/office/drawing/2014/main" id="{590981BA-48D6-4E86-AF01-C256807634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7728" y="5012462"/>
            <a:ext cx="180000" cy="180000"/>
          </a:xfrm>
          <a:prstGeom prst="rect">
            <a:avLst/>
          </a:prstGeom>
        </p:spPr>
      </p:pic>
      <p:pic>
        <p:nvPicPr>
          <p:cNvPr id="35" name="Graphic 34" descr="Sparrow">
            <a:extLst>
              <a:ext uri="{FF2B5EF4-FFF2-40B4-BE49-F238E27FC236}">
                <a16:creationId xmlns:a16="http://schemas.microsoft.com/office/drawing/2014/main" id="{C89CA435-6C4C-4B3D-970E-ADFE2186F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4697" y="5628691"/>
            <a:ext cx="180000" cy="180000"/>
          </a:xfrm>
          <a:prstGeom prst="rect">
            <a:avLst/>
          </a:prstGeom>
        </p:spPr>
      </p:pic>
      <p:pic>
        <p:nvPicPr>
          <p:cNvPr id="36" name="Graphic 35" descr="Sparrow">
            <a:extLst>
              <a:ext uri="{FF2B5EF4-FFF2-40B4-BE49-F238E27FC236}">
                <a16:creationId xmlns:a16="http://schemas.microsoft.com/office/drawing/2014/main" id="{6532BB35-6985-4A93-B32A-BEAB8AA122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9138" y="5325363"/>
            <a:ext cx="180000" cy="180000"/>
          </a:xfrm>
          <a:prstGeom prst="rect">
            <a:avLst/>
          </a:prstGeom>
        </p:spPr>
      </p:pic>
      <p:pic>
        <p:nvPicPr>
          <p:cNvPr id="37" name="Graphic 36" descr="Sparrow">
            <a:extLst>
              <a:ext uri="{FF2B5EF4-FFF2-40B4-BE49-F238E27FC236}">
                <a16:creationId xmlns:a16="http://schemas.microsoft.com/office/drawing/2014/main" id="{ACF9EB44-B4C7-426F-A101-23A30D3594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5032" y="5103257"/>
            <a:ext cx="180000" cy="180000"/>
          </a:xfrm>
          <a:prstGeom prst="rect">
            <a:avLst/>
          </a:prstGeom>
        </p:spPr>
      </p:pic>
      <p:pic>
        <p:nvPicPr>
          <p:cNvPr id="38" name="Graphic 37" descr="Sparrow">
            <a:extLst>
              <a:ext uri="{FF2B5EF4-FFF2-40B4-BE49-F238E27FC236}">
                <a16:creationId xmlns:a16="http://schemas.microsoft.com/office/drawing/2014/main" id="{9D2E616F-9103-4034-88A1-B1345B0E4F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1874" y="5355536"/>
            <a:ext cx="180000" cy="180000"/>
          </a:xfrm>
          <a:prstGeom prst="rect">
            <a:avLst/>
          </a:prstGeom>
        </p:spPr>
      </p:pic>
      <p:pic>
        <p:nvPicPr>
          <p:cNvPr id="39" name="Graphic 38" descr="Sparrow">
            <a:extLst>
              <a:ext uri="{FF2B5EF4-FFF2-40B4-BE49-F238E27FC236}">
                <a16:creationId xmlns:a16="http://schemas.microsoft.com/office/drawing/2014/main" id="{1B22C148-D989-4835-BEFF-869C95D0B2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6302" y="4922978"/>
            <a:ext cx="180000" cy="180000"/>
          </a:xfrm>
          <a:prstGeom prst="rect">
            <a:avLst/>
          </a:prstGeom>
        </p:spPr>
      </p:pic>
      <p:pic>
        <p:nvPicPr>
          <p:cNvPr id="40" name="Graphic 39" descr="Sparrow">
            <a:extLst>
              <a:ext uri="{FF2B5EF4-FFF2-40B4-BE49-F238E27FC236}">
                <a16:creationId xmlns:a16="http://schemas.microsoft.com/office/drawing/2014/main" id="{618DF41B-B0C3-4E82-AE31-AEE7BB6DA0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45407" y="4656758"/>
            <a:ext cx="180000" cy="180000"/>
          </a:xfrm>
          <a:prstGeom prst="rect">
            <a:avLst/>
          </a:prstGeom>
        </p:spPr>
      </p:pic>
      <p:pic>
        <p:nvPicPr>
          <p:cNvPr id="41" name="Graphic 40" descr="Sparrow">
            <a:extLst>
              <a:ext uri="{FF2B5EF4-FFF2-40B4-BE49-F238E27FC236}">
                <a16:creationId xmlns:a16="http://schemas.microsoft.com/office/drawing/2014/main" id="{A79E2437-5F24-4A5A-A985-1F68DDE0F6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2375" y="5559972"/>
            <a:ext cx="180000" cy="180000"/>
          </a:xfrm>
          <a:prstGeom prst="rect">
            <a:avLst/>
          </a:prstGeom>
        </p:spPr>
      </p:pic>
      <p:pic>
        <p:nvPicPr>
          <p:cNvPr id="42" name="Graphic 41" descr="Sparrow">
            <a:extLst>
              <a:ext uri="{FF2B5EF4-FFF2-40B4-BE49-F238E27FC236}">
                <a16:creationId xmlns:a16="http://schemas.microsoft.com/office/drawing/2014/main" id="{BECCAEDC-ED62-40DE-8AFC-555165819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1900" y="4808800"/>
            <a:ext cx="180000" cy="180000"/>
          </a:xfrm>
          <a:prstGeom prst="rect">
            <a:avLst/>
          </a:prstGeom>
        </p:spPr>
      </p:pic>
      <p:sp>
        <p:nvSpPr>
          <p:cNvPr id="43" name="Cloud 42">
            <a:extLst>
              <a:ext uri="{FF2B5EF4-FFF2-40B4-BE49-F238E27FC236}">
                <a16:creationId xmlns:a16="http://schemas.microsoft.com/office/drawing/2014/main" id="{833332FA-B024-4045-A4BB-91F07DECDE46}"/>
              </a:ext>
            </a:extLst>
          </p:cNvPr>
          <p:cNvSpPr/>
          <p:nvPr/>
        </p:nvSpPr>
        <p:spPr>
          <a:xfrm>
            <a:off x="768444" y="4156192"/>
            <a:ext cx="5202237" cy="2011259"/>
          </a:xfrm>
          <a:prstGeom prst="cloud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Sparrow">
            <a:extLst>
              <a:ext uri="{FF2B5EF4-FFF2-40B4-BE49-F238E27FC236}">
                <a16:creationId xmlns:a16="http://schemas.microsoft.com/office/drawing/2014/main" id="{2572F01E-BE52-40CB-A6D9-BDAC1C414F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60817" y="4769756"/>
            <a:ext cx="180000" cy="180000"/>
          </a:xfrm>
          <a:prstGeom prst="rect">
            <a:avLst/>
          </a:prstGeom>
        </p:spPr>
      </p:pic>
      <p:pic>
        <p:nvPicPr>
          <p:cNvPr id="45" name="Graphic 44" descr="Sparrow">
            <a:extLst>
              <a:ext uri="{FF2B5EF4-FFF2-40B4-BE49-F238E27FC236}">
                <a16:creationId xmlns:a16="http://schemas.microsoft.com/office/drawing/2014/main" id="{4DED29E7-5EFF-4BEF-8C8C-EBDFF7A65A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2929" y="4556959"/>
            <a:ext cx="180000" cy="180000"/>
          </a:xfrm>
          <a:prstGeom prst="rect">
            <a:avLst/>
          </a:prstGeom>
        </p:spPr>
      </p:pic>
      <p:pic>
        <p:nvPicPr>
          <p:cNvPr id="46" name="Graphic 45" descr="Sparrow">
            <a:extLst>
              <a:ext uri="{FF2B5EF4-FFF2-40B4-BE49-F238E27FC236}">
                <a16:creationId xmlns:a16="http://schemas.microsoft.com/office/drawing/2014/main" id="{043329D0-20FB-4974-9C87-73341C51B2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5051" y="5352533"/>
            <a:ext cx="180000" cy="180000"/>
          </a:xfrm>
          <a:prstGeom prst="rect">
            <a:avLst/>
          </a:prstGeom>
        </p:spPr>
      </p:pic>
      <p:pic>
        <p:nvPicPr>
          <p:cNvPr id="47" name="Graphic 46" descr="Sparrow">
            <a:extLst>
              <a:ext uri="{FF2B5EF4-FFF2-40B4-BE49-F238E27FC236}">
                <a16:creationId xmlns:a16="http://schemas.microsoft.com/office/drawing/2014/main" id="{F93BD256-870D-46DF-8EFC-C7F1EB6DEC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5802" y="5135244"/>
            <a:ext cx="180000" cy="180000"/>
          </a:xfrm>
          <a:prstGeom prst="rect">
            <a:avLst/>
          </a:prstGeom>
        </p:spPr>
      </p:pic>
      <p:pic>
        <p:nvPicPr>
          <p:cNvPr id="48" name="Graphic 47" descr="Sparrow">
            <a:extLst>
              <a:ext uri="{FF2B5EF4-FFF2-40B4-BE49-F238E27FC236}">
                <a16:creationId xmlns:a16="http://schemas.microsoft.com/office/drawing/2014/main" id="{5CF4E79C-D1BE-47F9-B426-998E2E922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13190" y="5121829"/>
            <a:ext cx="180000" cy="180000"/>
          </a:xfrm>
          <a:prstGeom prst="rect">
            <a:avLst/>
          </a:prstGeom>
        </p:spPr>
      </p:pic>
      <p:pic>
        <p:nvPicPr>
          <p:cNvPr id="49" name="Graphic 48" descr="Sparrow">
            <a:extLst>
              <a:ext uri="{FF2B5EF4-FFF2-40B4-BE49-F238E27FC236}">
                <a16:creationId xmlns:a16="http://schemas.microsoft.com/office/drawing/2014/main" id="{FD2C8EDD-2E35-4342-82B5-B4DEF0345F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7728" y="5253826"/>
            <a:ext cx="180000" cy="180000"/>
          </a:xfrm>
          <a:prstGeom prst="rect">
            <a:avLst/>
          </a:prstGeom>
        </p:spPr>
      </p:pic>
      <p:pic>
        <p:nvPicPr>
          <p:cNvPr id="50" name="Graphic 49" descr="Sparrow">
            <a:extLst>
              <a:ext uri="{FF2B5EF4-FFF2-40B4-BE49-F238E27FC236}">
                <a16:creationId xmlns:a16="http://schemas.microsoft.com/office/drawing/2014/main" id="{41EA2219-42BE-4598-B71C-0623F0DE93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4505" y="4341686"/>
            <a:ext cx="180000" cy="180000"/>
          </a:xfrm>
          <a:prstGeom prst="rect">
            <a:avLst/>
          </a:prstGeom>
        </p:spPr>
      </p:pic>
      <p:pic>
        <p:nvPicPr>
          <p:cNvPr id="51" name="Graphic 50" descr="Sparrow">
            <a:extLst>
              <a:ext uri="{FF2B5EF4-FFF2-40B4-BE49-F238E27FC236}">
                <a16:creationId xmlns:a16="http://schemas.microsoft.com/office/drawing/2014/main" id="{CF7D59DD-1F04-491B-96AD-7A6FF66D4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82798" y="4922978"/>
            <a:ext cx="180000" cy="180000"/>
          </a:xfrm>
          <a:prstGeom prst="rect">
            <a:avLst/>
          </a:prstGeom>
        </p:spPr>
      </p:pic>
      <p:pic>
        <p:nvPicPr>
          <p:cNvPr id="52" name="Graphic 51" descr="Sparrow">
            <a:extLst>
              <a:ext uri="{FF2B5EF4-FFF2-40B4-BE49-F238E27FC236}">
                <a16:creationId xmlns:a16="http://schemas.microsoft.com/office/drawing/2014/main" id="{302DF2B0-5965-4D3C-8F0E-CC60706BF3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4372" y="5818086"/>
            <a:ext cx="180000" cy="180000"/>
          </a:xfrm>
          <a:prstGeom prst="rect">
            <a:avLst/>
          </a:prstGeom>
        </p:spPr>
      </p:pic>
      <p:pic>
        <p:nvPicPr>
          <p:cNvPr id="53" name="Graphic 52" descr="Sparrow">
            <a:extLst>
              <a:ext uri="{FF2B5EF4-FFF2-40B4-BE49-F238E27FC236}">
                <a16:creationId xmlns:a16="http://schemas.microsoft.com/office/drawing/2014/main" id="{78129D8E-C122-4766-9BED-5295B6D2CB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6576" y="5389008"/>
            <a:ext cx="180000" cy="180000"/>
          </a:xfrm>
          <a:prstGeom prst="rect">
            <a:avLst/>
          </a:prstGeom>
        </p:spPr>
      </p:pic>
      <p:pic>
        <p:nvPicPr>
          <p:cNvPr id="54" name="Graphic 53" descr="Sparrow">
            <a:extLst>
              <a:ext uri="{FF2B5EF4-FFF2-40B4-BE49-F238E27FC236}">
                <a16:creationId xmlns:a16="http://schemas.microsoft.com/office/drawing/2014/main" id="{8A5D9740-1CFB-45A4-9345-553B83C2B5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69568" y="4418886"/>
            <a:ext cx="180000" cy="180000"/>
          </a:xfrm>
          <a:prstGeom prst="rect">
            <a:avLst/>
          </a:prstGeom>
        </p:spPr>
      </p:pic>
      <p:pic>
        <p:nvPicPr>
          <p:cNvPr id="55" name="Graphic 54" descr="Sparrow">
            <a:extLst>
              <a:ext uri="{FF2B5EF4-FFF2-40B4-BE49-F238E27FC236}">
                <a16:creationId xmlns:a16="http://schemas.microsoft.com/office/drawing/2014/main" id="{9A8FB602-8D96-487A-9BBB-8DDF932E79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3480" y="4624048"/>
            <a:ext cx="180000" cy="180000"/>
          </a:xfrm>
          <a:prstGeom prst="rect">
            <a:avLst/>
          </a:prstGeom>
        </p:spPr>
      </p:pic>
      <p:pic>
        <p:nvPicPr>
          <p:cNvPr id="56" name="Graphic 55" descr="Sparrow">
            <a:extLst>
              <a:ext uri="{FF2B5EF4-FFF2-40B4-BE49-F238E27FC236}">
                <a16:creationId xmlns:a16="http://schemas.microsoft.com/office/drawing/2014/main" id="{081A3426-8D04-4002-B6A8-242225E07B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0947" y="5724514"/>
            <a:ext cx="180000" cy="180000"/>
          </a:xfrm>
          <a:prstGeom prst="rect">
            <a:avLst/>
          </a:prstGeom>
        </p:spPr>
      </p:pic>
      <p:pic>
        <p:nvPicPr>
          <p:cNvPr id="57" name="Graphic 56" descr="Sparrow">
            <a:extLst>
              <a:ext uri="{FF2B5EF4-FFF2-40B4-BE49-F238E27FC236}">
                <a16:creationId xmlns:a16="http://schemas.microsoft.com/office/drawing/2014/main" id="{442E9D19-44E8-4B80-8933-F3CFDF6D3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5982" y="5290133"/>
            <a:ext cx="180000" cy="180000"/>
          </a:xfrm>
          <a:prstGeom prst="rect">
            <a:avLst/>
          </a:prstGeom>
        </p:spPr>
      </p:pic>
      <p:pic>
        <p:nvPicPr>
          <p:cNvPr id="58" name="Graphic 57" descr="Sparrow">
            <a:extLst>
              <a:ext uri="{FF2B5EF4-FFF2-40B4-BE49-F238E27FC236}">
                <a16:creationId xmlns:a16="http://schemas.microsoft.com/office/drawing/2014/main" id="{0B1E3F7D-F085-45F2-8D0F-74355910CC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4018" y="5695671"/>
            <a:ext cx="180000" cy="180000"/>
          </a:xfrm>
          <a:prstGeom prst="rect">
            <a:avLst/>
          </a:prstGeom>
        </p:spPr>
      </p:pic>
      <p:pic>
        <p:nvPicPr>
          <p:cNvPr id="59" name="Graphic 58" descr="Sparrow">
            <a:extLst>
              <a:ext uri="{FF2B5EF4-FFF2-40B4-BE49-F238E27FC236}">
                <a16:creationId xmlns:a16="http://schemas.microsoft.com/office/drawing/2014/main" id="{9A1849D9-095E-45EF-A470-9F880545F6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11581" y="4466964"/>
            <a:ext cx="180000" cy="180000"/>
          </a:xfrm>
          <a:prstGeom prst="rect">
            <a:avLst/>
          </a:prstGeom>
        </p:spPr>
      </p:pic>
      <p:pic>
        <p:nvPicPr>
          <p:cNvPr id="60" name="Graphic 59" descr="Sparrow">
            <a:extLst>
              <a:ext uri="{FF2B5EF4-FFF2-40B4-BE49-F238E27FC236}">
                <a16:creationId xmlns:a16="http://schemas.microsoft.com/office/drawing/2014/main" id="{7A19971C-0612-4024-9EA6-58BA792323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69631" y="5638086"/>
            <a:ext cx="180000" cy="180000"/>
          </a:xfrm>
          <a:prstGeom prst="rect">
            <a:avLst/>
          </a:prstGeom>
        </p:spPr>
      </p:pic>
      <p:pic>
        <p:nvPicPr>
          <p:cNvPr id="61" name="Graphic 60" descr="Sparrow">
            <a:extLst>
              <a:ext uri="{FF2B5EF4-FFF2-40B4-BE49-F238E27FC236}">
                <a16:creationId xmlns:a16="http://schemas.microsoft.com/office/drawing/2014/main" id="{B2C81055-D8E7-4B5F-98D0-43108D692F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8385" y="5155699"/>
            <a:ext cx="180000" cy="180000"/>
          </a:xfrm>
          <a:prstGeom prst="rect">
            <a:avLst/>
          </a:prstGeom>
        </p:spPr>
      </p:pic>
      <p:pic>
        <p:nvPicPr>
          <p:cNvPr id="62" name="Graphic 61" descr="Sparrow">
            <a:extLst>
              <a:ext uri="{FF2B5EF4-FFF2-40B4-BE49-F238E27FC236}">
                <a16:creationId xmlns:a16="http://schemas.microsoft.com/office/drawing/2014/main" id="{817A50DD-1D5F-482A-B0ED-847A46A12E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04505" y="5431039"/>
            <a:ext cx="180000" cy="180000"/>
          </a:xfrm>
          <a:prstGeom prst="rect">
            <a:avLst/>
          </a:prstGeom>
        </p:spPr>
      </p:pic>
      <p:pic>
        <p:nvPicPr>
          <p:cNvPr id="63" name="Graphic 62" descr="Sparrow">
            <a:extLst>
              <a:ext uri="{FF2B5EF4-FFF2-40B4-BE49-F238E27FC236}">
                <a16:creationId xmlns:a16="http://schemas.microsoft.com/office/drawing/2014/main" id="{B2FB0D55-125C-4257-BCE0-5B73E42E69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9818" y="4253555"/>
            <a:ext cx="180000" cy="180000"/>
          </a:xfrm>
          <a:prstGeom prst="rect">
            <a:avLst/>
          </a:prstGeom>
        </p:spPr>
      </p:pic>
      <p:pic>
        <p:nvPicPr>
          <p:cNvPr id="64" name="Graphic 63" descr="Sparrow">
            <a:extLst>
              <a:ext uri="{FF2B5EF4-FFF2-40B4-BE49-F238E27FC236}">
                <a16:creationId xmlns:a16="http://schemas.microsoft.com/office/drawing/2014/main" id="{28A33180-8C7B-4ABF-89A7-7151763FE2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01810" y="4502815"/>
            <a:ext cx="180000" cy="180000"/>
          </a:xfrm>
          <a:prstGeom prst="rect">
            <a:avLst/>
          </a:prstGeom>
        </p:spPr>
      </p:pic>
      <p:sp>
        <p:nvSpPr>
          <p:cNvPr id="65" name="Cloud 64">
            <a:extLst>
              <a:ext uri="{FF2B5EF4-FFF2-40B4-BE49-F238E27FC236}">
                <a16:creationId xmlns:a16="http://schemas.microsoft.com/office/drawing/2014/main" id="{0A3D177E-4705-4911-9EBE-C1926E1306DC}"/>
              </a:ext>
            </a:extLst>
          </p:cNvPr>
          <p:cNvSpPr/>
          <p:nvPr/>
        </p:nvSpPr>
        <p:spPr>
          <a:xfrm>
            <a:off x="2896077" y="4773731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aphic 66" descr="Sparrow">
            <a:extLst>
              <a:ext uri="{FF2B5EF4-FFF2-40B4-BE49-F238E27FC236}">
                <a16:creationId xmlns:a16="http://schemas.microsoft.com/office/drawing/2014/main" id="{AFD9FCF7-89EA-4667-9D93-FD5CBD69B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9298" y="3000370"/>
            <a:ext cx="180000" cy="180000"/>
          </a:xfrm>
          <a:prstGeom prst="rect">
            <a:avLst/>
          </a:prstGeom>
        </p:spPr>
      </p:pic>
      <p:pic>
        <p:nvPicPr>
          <p:cNvPr id="72" name="Graphic 71" descr="Sparrow">
            <a:extLst>
              <a:ext uri="{FF2B5EF4-FFF2-40B4-BE49-F238E27FC236}">
                <a16:creationId xmlns:a16="http://schemas.microsoft.com/office/drawing/2014/main" id="{1CC56FC4-77A2-40D8-8309-54FF6F2DB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8866" y="2775760"/>
            <a:ext cx="180000" cy="180000"/>
          </a:xfrm>
          <a:prstGeom prst="rect">
            <a:avLst/>
          </a:prstGeom>
        </p:spPr>
      </p:pic>
      <p:pic>
        <p:nvPicPr>
          <p:cNvPr id="74" name="Graphic 73" descr="Sparrow">
            <a:extLst>
              <a:ext uri="{FF2B5EF4-FFF2-40B4-BE49-F238E27FC236}">
                <a16:creationId xmlns:a16="http://schemas.microsoft.com/office/drawing/2014/main" id="{F325041B-21BA-4B12-864B-4A2B3D025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8810" y="2722962"/>
            <a:ext cx="180000" cy="180000"/>
          </a:xfrm>
          <a:prstGeom prst="rect">
            <a:avLst/>
          </a:prstGeom>
        </p:spPr>
      </p:pic>
      <p:pic>
        <p:nvPicPr>
          <p:cNvPr id="75" name="Graphic 74" descr="Sparrow">
            <a:extLst>
              <a:ext uri="{FF2B5EF4-FFF2-40B4-BE49-F238E27FC236}">
                <a16:creationId xmlns:a16="http://schemas.microsoft.com/office/drawing/2014/main" id="{D42868FA-1190-4BBB-9432-93452E6A8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07694" y="2978678"/>
            <a:ext cx="180000" cy="180000"/>
          </a:xfrm>
          <a:prstGeom prst="rect">
            <a:avLst/>
          </a:prstGeom>
        </p:spPr>
      </p:pic>
      <p:pic>
        <p:nvPicPr>
          <p:cNvPr id="76" name="Graphic 75" descr="Sparrow">
            <a:extLst>
              <a:ext uri="{FF2B5EF4-FFF2-40B4-BE49-F238E27FC236}">
                <a16:creationId xmlns:a16="http://schemas.microsoft.com/office/drawing/2014/main" id="{7A6E701E-E3CD-4F7C-9110-9D8F9992E6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4848" y="3212385"/>
            <a:ext cx="180000" cy="180000"/>
          </a:xfrm>
          <a:prstGeom prst="rect">
            <a:avLst/>
          </a:prstGeom>
        </p:spPr>
      </p:pic>
      <p:pic>
        <p:nvPicPr>
          <p:cNvPr id="77" name="Graphic 76" descr="Sparrow">
            <a:extLst>
              <a:ext uri="{FF2B5EF4-FFF2-40B4-BE49-F238E27FC236}">
                <a16:creationId xmlns:a16="http://schemas.microsoft.com/office/drawing/2014/main" id="{C68F9875-0789-4F78-912B-B36653615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9276" y="2779827"/>
            <a:ext cx="180000" cy="180000"/>
          </a:xfrm>
          <a:prstGeom prst="rect">
            <a:avLst/>
          </a:prstGeom>
        </p:spPr>
      </p:pic>
      <p:pic>
        <p:nvPicPr>
          <p:cNvPr id="79" name="Graphic 78" descr="Sparrow">
            <a:extLst>
              <a:ext uri="{FF2B5EF4-FFF2-40B4-BE49-F238E27FC236}">
                <a16:creationId xmlns:a16="http://schemas.microsoft.com/office/drawing/2014/main" id="{F471FE0C-09FF-4FB6-8625-148F863751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5349" y="3416821"/>
            <a:ext cx="180000" cy="180000"/>
          </a:xfrm>
          <a:prstGeom prst="rect">
            <a:avLst/>
          </a:prstGeom>
        </p:spPr>
      </p:pic>
      <p:pic>
        <p:nvPicPr>
          <p:cNvPr id="81" name="Graphic 80" descr="Sparrow">
            <a:extLst>
              <a:ext uri="{FF2B5EF4-FFF2-40B4-BE49-F238E27FC236}">
                <a16:creationId xmlns:a16="http://schemas.microsoft.com/office/drawing/2014/main" id="{89EBE29E-4C66-4025-B279-DC08F023A6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8025" y="3209382"/>
            <a:ext cx="180000" cy="180000"/>
          </a:xfrm>
          <a:prstGeom prst="rect">
            <a:avLst/>
          </a:prstGeom>
        </p:spPr>
      </p:pic>
      <p:pic>
        <p:nvPicPr>
          <p:cNvPr id="83" name="Graphic 82" descr="Sparrow">
            <a:extLst>
              <a:ext uri="{FF2B5EF4-FFF2-40B4-BE49-F238E27FC236}">
                <a16:creationId xmlns:a16="http://schemas.microsoft.com/office/drawing/2014/main" id="{F31DE5E0-E8E7-47C2-BBF8-9D783091A2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28956" y="3146982"/>
            <a:ext cx="180000" cy="180000"/>
          </a:xfrm>
          <a:prstGeom prst="rect">
            <a:avLst/>
          </a:prstGeom>
        </p:spPr>
      </p:pic>
      <p:pic>
        <p:nvPicPr>
          <p:cNvPr id="85" name="Graphic 84" descr="Sparrow">
            <a:extLst>
              <a:ext uri="{FF2B5EF4-FFF2-40B4-BE49-F238E27FC236}">
                <a16:creationId xmlns:a16="http://schemas.microsoft.com/office/drawing/2014/main" id="{031F3BCA-E563-47D8-9C68-BCD1C037B0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1359" y="3012548"/>
            <a:ext cx="180000" cy="180000"/>
          </a:xfrm>
          <a:prstGeom prst="rect">
            <a:avLst/>
          </a:prstGeom>
        </p:spPr>
      </p:pic>
      <p:sp>
        <p:nvSpPr>
          <p:cNvPr id="86" name="Cloud 85">
            <a:extLst>
              <a:ext uri="{FF2B5EF4-FFF2-40B4-BE49-F238E27FC236}">
                <a16:creationId xmlns:a16="http://schemas.microsoft.com/office/drawing/2014/main" id="{9C95E480-C05B-436B-9912-1756BC6E01A1}"/>
              </a:ext>
            </a:extLst>
          </p:cNvPr>
          <p:cNvSpPr/>
          <p:nvPr/>
        </p:nvSpPr>
        <p:spPr>
          <a:xfrm>
            <a:off x="4609051" y="2630580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0AAE8BC-D672-490B-AC83-CEE61AAA523B}"/>
              </a:ext>
            </a:extLst>
          </p:cNvPr>
          <p:cNvSpPr/>
          <p:nvPr/>
        </p:nvSpPr>
        <p:spPr>
          <a:xfrm>
            <a:off x="5096668" y="2910370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 descr="Sparrow">
            <a:extLst>
              <a:ext uri="{FF2B5EF4-FFF2-40B4-BE49-F238E27FC236}">
                <a16:creationId xmlns:a16="http://schemas.microsoft.com/office/drawing/2014/main" id="{32288C62-9FD9-4833-B7FB-95B93C689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2268" y="1936366"/>
            <a:ext cx="180000" cy="18000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A1CB65A4-4B10-4F49-88C4-8D38B8A394A4}"/>
              </a:ext>
            </a:extLst>
          </p:cNvPr>
          <p:cNvSpPr/>
          <p:nvPr/>
        </p:nvSpPr>
        <p:spPr>
          <a:xfrm>
            <a:off x="6339638" y="1846366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C9F96BF9-B51C-436F-AC37-322D7C846675}"/>
              </a:ext>
            </a:extLst>
          </p:cNvPr>
          <p:cNvSpPr/>
          <p:nvPr/>
        </p:nvSpPr>
        <p:spPr>
          <a:xfrm>
            <a:off x="3770851" y="3070371"/>
            <a:ext cx="918595" cy="1757493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9B765C6-FC5D-4463-AB85-2F67EC288F42}"/>
              </a:ext>
            </a:extLst>
          </p:cNvPr>
          <p:cNvSpPr/>
          <p:nvPr/>
        </p:nvSpPr>
        <p:spPr>
          <a:xfrm>
            <a:off x="5359299" y="2009479"/>
            <a:ext cx="1035200" cy="969199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8D03591-A20D-42AE-8CCE-729DEC8E4C77}"/>
              </a:ext>
            </a:extLst>
          </p:cNvPr>
          <p:cNvSpPr/>
          <p:nvPr/>
        </p:nvSpPr>
        <p:spPr>
          <a:xfrm>
            <a:off x="3385751" y="5051277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loud 83">
            <a:extLst>
              <a:ext uri="{FF2B5EF4-FFF2-40B4-BE49-F238E27FC236}">
                <a16:creationId xmlns:a16="http://schemas.microsoft.com/office/drawing/2014/main" id="{72B48B38-809F-4335-86BE-2E857DC99134}"/>
              </a:ext>
            </a:extLst>
          </p:cNvPr>
          <p:cNvSpPr/>
          <p:nvPr/>
        </p:nvSpPr>
        <p:spPr>
          <a:xfrm>
            <a:off x="1349421" y="4725445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8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E531A-5609-49EE-B386-B4DB8DF3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86" y="1702966"/>
            <a:ext cx="1098670" cy="182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77C07C-1A02-45ED-A44A-4A3E2E6C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14" y="1702966"/>
            <a:ext cx="1098670" cy="1824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01A9B8-71BB-4F76-870A-BABDB561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884" y="1702966"/>
            <a:ext cx="1098670" cy="1824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FE950-16EB-47B1-B348-45AAC65A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12" y="1702966"/>
            <a:ext cx="1098670" cy="182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3D69B-6DE9-4C26-A01F-67CCB965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11" y="1702966"/>
            <a:ext cx="1098670" cy="1824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607DA-E3F3-4AF9-8B52-DAC671D0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181" y="1702966"/>
            <a:ext cx="1098670" cy="1824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3CCE12-3689-4858-9C4C-35039AE4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992" y="3808607"/>
            <a:ext cx="495132" cy="36324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D1C0B57-FF88-4D1D-93EB-34B40277F994}"/>
              </a:ext>
            </a:extLst>
          </p:cNvPr>
          <p:cNvSpPr txBox="1"/>
          <p:nvPr/>
        </p:nvSpPr>
        <p:spPr>
          <a:xfrm>
            <a:off x="2039893" y="383796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0mg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50D7F67-D34E-4163-B068-5EAF736E02FE}"/>
              </a:ext>
            </a:extLst>
          </p:cNvPr>
          <p:cNvSpPr/>
          <p:nvPr/>
        </p:nvSpPr>
        <p:spPr>
          <a:xfrm rot="5400000">
            <a:off x="2126463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1B708C-FF8F-43D4-963C-7171043ED234}"/>
              </a:ext>
            </a:extLst>
          </p:cNvPr>
          <p:cNvSpPr txBox="1"/>
          <p:nvPr/>
        </p:nvSpPr>
        <p:spPr>
          <a:xfrm>
            <a:off x="5203349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10mg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0793B436-025F-4297-A98D-74342F6723CC}"/>
              </a:ext>
            </a:extLst>
          </p:cNvPr>
          <p:cNvSpPr/>
          <p:nvPr/>
        </p:nvSpPr>
        <p:spPr>
          <a:xfrm rot="5400000">
            <a:off x="5340250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B6DDFC-D8F8-4935-B07C-EECA1FC3B922}"/>
              </a:ext>
            </a:extLst>
          </p:cNvPr>
          <p:cNvSpPr txBox="1"/>
          <p:nvPr/>
        </p:nvSpPr>
        <p:spPr>
          <a:xfrm>
            <a:off x="8417133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20mg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3F6E23F7-2186-4666-92AA-60BEF2AC2851}"/>
              </a:ext>
            </a:extLst>
          </p:cNvPr>
          <p:cNvSpPr/>
          <p:nvPr/>
        </p:nvSpPr>
        <p:spPr>
          <a:xfrm rot="5400000">
            <a:off x="8554034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D3D07E5-ADAA-4156-9758-EEC9E8A7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383" y="1702966"/>
            <a:ext cx="1098670" cy="18246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77FE840-2A72-465D-8D45-3E477482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11" y="1702966"/>
            <a:ext cx="1098670" cy="18246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766BB6F-9EB8-49F0-B27A-8E1C3E9A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193" y="1702966"/>
            <a:ext cx="1098670" cy="182460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6E0471B-DCD4-4281-B70A-A42BC11F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315" y="3817206"/>
            <a:ext cx="495132" cy="363246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E0C7150-A2ED-4FE6-B3DE-B10FFCB30EC0}"/>
              </a:ext>
            </a:extLst>
          </p:cNvPr>
          <p:cNvSpPr/>
          <p:nvPr/>
        </p:nvSpPr>
        <p:spPr>
          <a:xfrm>
            <a:off x="421377" y="218114"/>
            <a:ext cx="1447432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CD57D8-1E0D-4B06-A68E-3195A99DD27E}"/>
              </a:ext>
            </a:extLst>
          </p:cNvPr>
          <p:cNvCxnSpPr>
            <a:cxnSpLocks/>
            <a:stCxn id="66" idx="2"/>
            <a:endCxn id="3" idx="0"/>
          </p:cNvCxnSpPr>
          <p:nvPr/>
        </p:nvCxnSpPr>
        <p:spPr>
          <a:xfrm>
            <a:off x="1145093" y="562063"/>
            <a:ext cx="138628" cy="11409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B4347E-1B80-478B-A966-9C35A97AA626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145093" y="562063"/>
            <a:ext cx="779705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7742C2-DD7B-4E7B-B368-2ECEC6101D79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145093" y="562063"/>
            <a:ext cx="1873579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EC1E7AD-C0E9-419E-A5B9-A3BD46430502}"/>
              </a:ext>
            </a:extLst>
          </p:cNvPr>
          <p:cNvSpPr/>
          <p:nvPr/>
        </p:nvSpPr>
        <p:spPr>
          <a:xfrm>
            <a:off x="3684904" y="4692411"/>
            <a:ext cx="1447432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Treatments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C5AD63D-5E0A-437F-93C5-DB51ED967436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4408620" y="4074422"/>
            <a:ext cx="897417" cy="6179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0D8FA1-B480-4BFE-8DC5-716235938287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4408620" y="4061731"/>
            <a:ext cx="4109248" cy="6306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F538981-C969-426E-ADFD-D61EEA877AAE}"/>
              </a:ext>
            </a:extLst>
          </p:cNvPr>
          <p:cNvSpPr/>
          <p:nvPr/>
        </p:nvSpPr>
        <p:spPr>
          <a:xfrm>
            <a:off x="734385" y="1497435"/>
            <a:ext cx="3147923" cy="2735026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69C766-9A88-4866-B65C-FD6EF93B31D4}"/>
              </a:ext>
            </a:extLst>
          </p:cNvPr>
          <p:cNvSpPr/>
          <p:nvPr/>
        </p:nvSpPr>
        <p:spPr>
          <a:xfrm>
            <a:off x="1989906" y="4696606"/>
            <a:ext cx="1447432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C2D02E-00EA-4BA0-87AA-F3B6BC534542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2500936" y="4151345"/>
            <a:ext cx="212686" cy="54526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360B8FF-EAFB-4856-9027-F4E445DA1FF6}"/>
              </a:ext>
            </a:extLst>
          </p:cNvPr>
          <p:cNvSpPr/>
          <p:nvPr/>
        </p:nvSpPr>
        <p:spPr>
          <a:xfrm>
            <a:off x="3984790" y="1467921"/>
            <a:ext cx="6318073" cy="273502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F49A670-E2A3-431C-9943-B781EEE13C86}"/>
              </a:ext>
            </a:extLst>
          </p:cNvPr>
          <p:cNvSpPr/>
          <p:nvPr/>
        </p:nvSpPr>
        <p:spPr>
          <a:xfrm>
            <a:off x="7169851" y="5325896"/>
            <a:ext cx="2586483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Independent variable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1205381-7BB9-400D-B65F-A80111897C8F}"/>
              </a:ext>
            </a:extLst>
          </p:cNvPr>
          <p:cNvCxnSpPr>
            <a:cxnSpLocks/>
            <a:stCxn id="98" idx="0"/>
            <a:endCxn id="12" idx="3"/>
          </p:cNvCxnSpPr>
          <p:nvPr/>
        </p:nvCxnSpPr>
        <p:spPr>
          <a:xfrm flipH="1" flipV="1">
            <a:off x="6293124" y="3990230"/>
            <a:ext cx="2169969" cy="133566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9A90B5C-1446-4EAE-9B41-93D10AA6EDAA}"/>
              </a:ext>
            </a:extLst>
          </p:cNvPr>
          <p:cNvCxnSpPr>
            <a:cxnSpLocks/>
            <a:stCxn id="98" idx="0"/>
            <a:endCxn id="65" idx="2"/>
          </p:cNvCxnSpPr>
          <p:nvPr/>
        </p:nvCxnSpPr>
        <p:spPr>
          <a:xfrm flipV="1">
            <a:off x="8463093" y="4180452"/>
            <a:ext cx="842788" cy="114544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5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E531A-5609-49EE-B386-B4DB8DF3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86" y="1702966"/>
            <a:ext cx="1098670" cy="182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77C07C-1A02-45ED-A44A-4A3E2E6C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14" y="1702966"/>
            <a:ext cx="1098670" cy="1824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01A9B8-71BB-4F76-870A-BABDB561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884" y="1702966"/>
            <a:ext cx="1098670" cy="1824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FE950-16EB-47B1-B348-45AAC65A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12" y="1702966"/>
            <a:ext cx="1098670" cy="182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3D69B-6DE9-4C26-A01F-67CCB965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11" y="1702966"/>
            <a:ext cx="1098670" cy="1824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607DA-E3F3-4AF9-8B52-DAC671D0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181" y="1702966"/>
            <a:ext cx="1098670" cy="1824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3CCE12-3689-4858-9C4C-35039AE4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992" y="3808607"/>
            <a:ext cx="495132" cy="36324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D1C0B57-FF88-4D1D-93EB-34B40277F994}"/>
              </a:ext>
            </a:extLst>
          </p:cNvPr>
          <p:cNvSpPr txBox="1"/>
          <p:nvPr/>
        </p:nvSpPr>
        <p:spPr>
          <a:xfrm>
            <a:off x="2039893" y="383796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0mg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50D7F67-D34E-4163-B068-5EAF736E02FE}"/>
              </a:ext>
            </a:extLst>
          </p:cNvPr>
          <p:cNvSpPr/>
          <p:nvPr/>
        </p:nvSpPr>
        <p:spPr>
          <a:xfrm rot="5400000">
            <a:off x="2126463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1B708C-FF8F-43D4-963C-7171043ED234}"/>
              </a:ext>
            </a:extLst>
          </p:cNvPr>
          <p:cNvSpPr txBox="1"/>
          <p:nvPr/>
        </p:nvSpPr>
        <p:spPr>
          <a:xfrm>
            <a:off x="5203349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10mg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0793B436-025F-4297-A98D-74342F6723CC}"/>
              </a:ext>
            </a:extLst>
          </p:cNvPr>
          <p:cNvSpPr/>
          <p:nvPr/>
        </p:nvSpPr>
        <p:spPr>
          <a:xfrm rot="5400000">
            <a:off x="5340250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B6DDFC-D8F8-4935-B07C-EECA1FC3B922}"/>
              </a:ext>
            </a:extLst>
          </p:cNvPr>
          <p:cNvSpPr txBox="1"/>
          <p:nvPr/>
        </p:nvSpPr>
        <p:spPr>
          <a:xfrm>
            <a:off x="8417133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20mg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3F6E23F7-2186-4666-92AA-60BEF2AC2851}"/>
              </a:ext>
            </a:extLst>
          </p:cNvPr>
          <p:cNvSpPr/>
          <p:nvPr/>
        </p:nvSpPr>
        <p:spPr>
          <a:xfrm rot="5400000">
            <a:off x="8554034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D3D07E5-ADAA-4156-9758-EEC9E8A7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383" y="1702966"/>
            <a:ext cx="1098670" cy="18246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77FE840-2A72-465D-8D45-3E477482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11" y="1702966"/>
            <a:ext cx="1098670" cy="18246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766BB6F-9EB8-49F0-B27A-8E1C3E9A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193" y="1702966"/>
            <a:ext cx="1098670" cy="182460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6E0471B-DCD4-4281-B70A-A42BC11F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315" y="3817206"/>
            <a:ext cx="495132" cy="363246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CD57D8-1E0D-4B06-A68E-3195A99DD27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145093" y="562063"/>
            <a:ext cx="138628" cy="11409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B4347E-1B80-478B-A966-9C35A97AA626}"/>
              </a:ext>
            </a:extLst>
          </p:cNvPr>
          <p:cNvCxnSpPr>
            <a:cxnSpLocks/>
          </p:cNvCxnSpPr>
          <p:nvPr/>
        </p:nvCxnSpPr>
        <p:spPr>
          <a:xfrm>
            <a:off x="1145093" y="562063"/>
            <a:ext cx="779705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7742C2-DD7B-4E7B-B368-2ECEC6101D79}"/>
              </a:ext>
            </a:extLst>
          </p:cNvPr>
          <p:cNvCxnSpPr>
            <a:cxnSpLocks/>
          </p:cNvCxnSpPr>
          <p:nvPr/>
        </p:nvCxnSpPr>
        <p:spPr>
          <a:xfrm>
            <a:off x="1145093" y="562063"/>
            <a:ext cx="1873579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C5AD63D-5E0A-437F-93C5-DB51ED967436}"/>
              </a:ext>
            </a:extLst>
          </p:cNvPr>
          <p:cNvCxnSpPr>
            <a:cxnSpLocks/>
          </p:cNvCxnSpPr>
          <p:nvPr/>
        </p:nvCxnSpPr>
        <p:spPr>
          <a:xfrm flipV="1">
            <a:off x="4408620" y="4074422"/>
            <a:ext cx="897417" cy="6179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0D8FA1-B480-4BFE-8DC5-716235938287}"/>
              </a:ext>
            </a:extLst>
          </p:cNvPr>
          <p:cNvCxnSpPr>
            <a:cxnSpLocks/>
          </p:cNvCxnSpPr>
          <p:nvPr/>
        </p:nvCxnSpPr>
        <p:spPr>
          <a:xfrm flipV="1">
            <a:off x="4408620" y="4061731"/>
            <a:ext cx="4109248" cy="6306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F538981-C969-426E-ADFD-D61EEA877AAE}"/>
              </a:ext>
            </a:extLst>
          </p:cNvPr>
          <p:cNvSpPr/>
          <p:nvPr/>
        </p:nvSpPr>
        <p:spPr>
          <a:xfrm>
            <a:off x="734385" y="1497435"/>
            <a:ext cx="3147923" cy="2735026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C2D02E-00EA-4BA0-87AA-F3B6BC534542}"/>
              </a:ext>
            </a:extLst>
          </p:cNvPr>
          <p:cNvCxnSpPr>
            <a:cxnSpLocks/>
          </p:cNvCxnSpPr>
          <p:nvPr/>
        </p:nvCxnSpPr>
        <p:spPr>
          <a:xfrm flipH="1" flipV="1">
            <a:off x="2500936" y="4151345"/>
            <a:ext cx="212686" cy="54526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360B8FF-EAFB-4856-9027-F4E445DA1FF6}"/>
              </a:ext>
            </a:extLst>
          </p:cNvPr>
          <p:cNvSpPr/>
          <p:nvPr/>
        </p:nvSpPr>
        <p:spPr>
          <a:xfrm>
            <a:off x="3984790" y="1467921"/>
            <a:ext cx="6318073" cy="273502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1205381-7BB9-400D-B65F-A80111897C8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6293124" y="3990230"/>
            <a:ext cx="2169969" cy="133566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9A90B5C-1446-4EAE-9B41-93D10AA6EDAA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8463093" y="4180452"/>
            <a:ext cx="842788" cy="114544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53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D18E6F-75A7-4CB2-8B9E-62DC12146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33" y="763399"/>
            <a:ext cx="7376280" cy="552415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BC0673D-5179-4D3D-B8E0-1572902A7EE4}"/>
              </a:ext>
            </a:extLst>
          </p:cNvPr>
          <p:cNvSpPr/>
          <p:nvPr/>
        </p:nvSpPr>
        <p:spPr>
          <a:xfrm>
            <a:off x="2281806" y="2759978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2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40F791-28C5-49CD-8F6D-382B327A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51" y="717668"/>
            <a:ext cx="6794123" cy="507492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B5058B95-EE5C-44BB-8A4C-DADD1348374D}"/>
              </a:ext>
            </a:extLst>
          </p:cNvPr>
          <p:cNvSpPr/>
          <p:nvPr/>
        </p:nvSpPr>
        <p:spPr>
          <a:xfrm>
            <a:off x="2659310" y="2470558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1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602886-394A-4E05-9ACC-9A70813D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894" y="832180"/>
            <a:ext cx="7071586" cy="529597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44F3BB4-EE85-4BEC-8D79-27554EB4D5E4}"/>
              </a:ext>
            </a:extLst>
          </p:cNvPr>
          <p:cNvSpPr/>
          <p:nvPr/>
        </p:nvSpPr>
        <p:spPr>
          <a:xfrm>
            <a:off x="4492304" y="2701255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1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766</Words>
  <Application>Microsoft Office PowerPoint</Application>
  <PresentationFormat>Widescreen</PresentationFormat>
  <Paragraphs>353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</dc:creator>
  <cp:lastModifiedBy>Camilo</cp:lastModifiedBy>
  <cp:revision>113</cp:revision>
  <dcterms:created xsi:type="dcterms:W3CDTF">2021-01-07T02:10:10Z</dcterms:created>
  <dcterms:modified xsi:type="dcterms:W3CDTF">2021-02-17T23:10:32Z</dcterms:modified>
</cp:coreProperties>
</file>