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95" r:id="rId2"/>
  </p:sldIdLst>
  <p:sldSz cx="66595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3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824" y="51"/>
      </p:cViewPr>
      <p:guideLst>
        <p:guide orient="horz" pos="1703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883861"/>
            <a:ext cx="5660629" cy="1880235"/>
          </a:xfrm>
        </p:spPr>
        <p:txBody>
          <a:bodyPr anchor="b"/>
          <a:lstStyle>
            <a:lvl1pPr algn="ctr">
              <a:defRPr sz="4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836605"/>
            <a:ext cx="4994672" cy="1303913"/>
          </a:xfrm>
        </p:spPr>
        <p:txBody>
          <a:bodyPr/>
          <a:lstStyle>
            <a:lvl1pPr marL="0" indent="0" algn="ctr">
              <a:buNone/>
              <a:defRPr sz="1748"/>
            </a:lvl1pPr>
            <a:lvl2pPr marL="332979" indent="0" algn="ctr">
              <a:buNone/>
              <a:defRPr sz="1457"/>
            </a:lvl2pPr>
            <a:lvl3pPr marL="665958" indent="0" algn="ctr">
              <a:buNone/>
              <a:defRPr sz="1311"/>
            </a:lvl3pPr>
            <a:lvl4pPr marL="998936" indent="0" algn="ctr">
              <a:buNone/>
              <a:defRPr sz="1165"/>
            </a:lvl4pPr>
            <a:lvl5pPr marL="1331915" indent="0" algn="ctr">
              <a:buNone/>
              <a:defRPr sz="1165"/>
            </a:lvl5pPr>
            <a:lvl6pPr marL="1664894" indent="0" algn="ctr">
              <a:buNone/>
              <a:defRPr sz="1165"/>
            </a:lvl6pPr>
            <a:lvl7pPr marL="1997873" indent="0" algn="ctr">
              <a:buNone/>
              <a:defRPr sz="1165"/>
            </a:lvl7pPr>
            <a:lvl8pPr marL="2330851" indent="0" algn="ctr">
              <a:buNone/>
              <a:defRPr sz="1165"/>
            </a:lvl8pPr>
            <a:lvl9pPr marL="2663830" indent="0" algn="ctr">
              <a:buNone/>
              <a:defRPr sz="1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87536"/>
            <a:ext cx="1435968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87536"/>
            <a:ext cx="4224660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346420"/>
            <a:ext cx="5743873" cy="2246530"/>
          </a:xfrm>
        </p:spPr>
        <p:txBody>
          <a:bodyPr anchor="b"/>
          <a:lstStyle>
            <a:lvl1pPr>
              <a:defRPr sz="4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614203"/>
            <a:ext cx="5743873" cy="1181397"/>
          </a:xfrm>
        </p:spPr>
        <p:txBody>
          <a:bodyPr/>
          <a:lstStyle>
            <a:lvl1pPr marL="0" indent="0">
              <a:buNone/>
              <a:defRPr sz="1748">
                <a:solidFill>
                  <a:schemeClr val="tx1"/>
                </a:solidFill>
              </a:defRPr>
            </a:lvl1pPr>
            <a:lvl2pPr marL="332979" indent="0">
              <a:buNone/>
              <a:defRPr sz="1457">
                <a:solidFill>
                  <a:schemeClr val="tx1">
                    <a:tint val="75000"/>
                  </a:schemeClr>
                </a:solidFill>
              </a:defRPr>
            </a:lvl2pPr>
            <a:lvl3pPr marL="665958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3pPr>
            <a:lvl4pPr marL="998936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33191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664894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1997873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330851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266383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437680"/>
            <a:ext cx="2830314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437680"/>
            <a:ext cx="2830314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87537"/>
            <a:ext cx="5743873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323916"/>
            <a:ext cx="2817307" cy="648831"/>
          </a:xfrm>
        </p:spPr>
        <p:txBody>
          <a:bodyPr anchor="b"/>
          <a:lstStyle>
            <a:lvl1pPr marL="0" indent="0">
              <a:buNone/>
              <a:defRPr sz="1748" b="1"/>
            </a:lvl1pPr>
            <a:lvl2pPr marL="332979" indent="0">
              <a:buNone/>
              <a:defRPr sz="1457" b="1"/>
            </a:lvl2pPr>
            <a:lvl3pPr marL="665958" indent="0">
              <a:buNone/>
              <a:defRPr sz="1311" b="1"/>
            </a:lvl3pPr>
            <a:lvl4pPr marL="998936" indent="0">
              <a:buNone/>
              <a:defRPr sz="1165" b="1"/>
            </a:lvl4pPr>
            <a:lvl5pPr marL="1331915" indent="0">
              <a:buNone/>
              <a:defRPr sz="1165" b="1"/>
            </a:lvl5pPr>
            <a:lvl6pPr marL="1664894" indent="0">
              <a:buNone/>
              <a:defRPr sz="1165" b="1"/>
            </a:lvl6pPr>
            <a:lvl7pPr marL="1997873" indent="0">
              <a:buNone/>
              <a:defRPr sz="1165" b="1"/>
            </a:lvl7pPr>
            <a:lvl8pPr marL="2330851" indent="0">
              <a:buNone/>
              <a:defRPr sz="1165" b="1"/>
            </a:lvl8pPr>
            <a:lvl9pPr marL="2663830" indent="0">
              <a:buNone/>
              <a:defRPr sz="11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972747"/>
            <a:ext cx="281730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323916"/>
            <a:ext cx="2831182" cy="648831"/>
          </a:xfrm>
        </p:spPr>
        <p:txBody>
          <a:bodyPr anchor="b"/>
          <a:lstStyle>
            <a:lvl1pPr marL="0" indent="0">
              <a:buNone/>
              <a:defRPr sz="1748" b="1"/>
            </a:lvl1pPr>
            <a:lvl2pPr marL="332979" indent="0">
              <a:buNone/>
              <a:defRPr sz="1457" b="1"/>
            </a:lvl2pPr>
            <a:lvl3pPr marL="665958" indent="0">
              <a:buNone/>
              <a:defRPr sz="1311" b="1"/>
            </a:lvl3pPr>
            <a:lvl4pPr marL="998936" indent="0">
              <a:buNone/>
              <a:defRPr sz="1165" b="1"/>
            </a:lvl4pPr>
            <a:lvl5pPr marL="1331915" indent="0">
              <a:buNone/>
              <a:defRPr sz="1165" b="1"/>
            </a:lvl5pPr>
            <a:lvl6pPr marL="1664894" indent="0">
              <a:buNone/>
              <a:defRPr sz="1165" b="1"/>
            </a:lvl6pPr>
            <a:lvl7pPr marL="1997873" indent="0">
              <a:buNone/>
              <a:defRPr sz="1165" b="1"/>
            </a:lvl7pPr>
            <a:lvl8pPr marL="2330851" indent="0">
              <a:buNone/>
              <a:defRPr sz="1165" b="1"/>
            </a:lvl8pPr>
            <a:lvl9pPr marL="2663830" indent="0">
              <a:buNone/>
              <a:defRPr sz="11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972747"/>
            <a:ext cx="2831182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60045"/>
            <a:ext cx="2147882" cy="1260158"/>
          </a:xfrm>
        </p:spPr>
        <p:txBody>
          <a:bodyPr anchor="b"/>
          <a:lstStyle>
            <a:lvl1pPr>
              <a:defRPr sz="2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777598"/>
            <a:ext cx="3371404" cy="3837980"/>
          </a:xfrm>
        </p:spPr>
        <p:txBody>
          <a:bodyPr/>
          <a:lstStyle>
            <a:lvl1pPr>
              <a:defRPr sz="2331"/>
            </a:lvl1pPr>
            <a:lvl2pPr>
              <a:defRPr sz="2039"/>
            </a:lvl2pPr>
            <a:lvl3pPr>
              <a:defRPr sz="1748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620202"/>
            <a:ext cx="2147882" cy="3001626"/>
          </a:xfrm>
        </p:spPr>
        <p:txBody>
          <a:bodyPr/>
          <a:lstStyle>
            <a:lvl1pPr marL="0" indent="0">
              <a:buNone/>
              <a:defRPr sz="1165"/>
            </a:lvl1pPr>
            <a:lvl2pPr marL="332979" indent="0">
              <a:buNone/>
              <a:defRPr sz="1020"/>
            </a:lvl2pPr>
            <a:lvl3pPr marL="665958" indent="0">
              <a:buNone/>
              <a:defRPr sz="874"/>
            </a:lvl3pPr>
            <a:lvl4pPr marL="998936" indent="0">
              <a:buNone/>
              <a:defRPr sz="728"/>
            </a:lvl4pPr>
            <a:lvl5pPr marL="1331915" indent="0">
              <a:buNone/>
              <a:defRPr sz="728"/>
            </a:lvl5pPr>
            <a:lvl6pPr marL="1664894" indent="0">
              <a:buNone/>
              <a:defRPr sz="728"/>
            </a:lvl6pPr>
            <a:lvl7pPr marL="1997873" indent="0">
              <a:buNone/>
              <a:defRPr sz="728"/>
            </a:lvl7pPr>
            <a:lvl8pPr marL="2330851" indent="0">
              <a:buNone/>
              <a:defRPr sz="728"/>
            </a:lvl8pPr>
            <a:lvl9pPr marL="2663830" indent="0">
              <a:buNone/>
              <a:defRPr sz="7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8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60045"/>
            <a:ext cx="2147882" cy="1260158"/>
          </a:xfrm>
        </p:spPr>
        <p:txBody>
          <a:bodyPr anchor="b"/>
          <a:lstStyle>
            <a:lvl1pPr>
              <a:defRPr sz="2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777598"/>
            <a:ext cx="3371404" cy="3837980"/>
          </a:xfrm>
        </p:spPr>
        <p:txBody>
          <a:bodyPr anchor="t"/>
          <a:lstStyle>
            <a:lvl1pPr marL="0" indent="0">
              <a:buNone/>
              <a:defRPr sz="2331"/>
            </a:lvl1pPr>
            <a:lvl2pPr marL="332979" indent="0">
              <a:buNone/>
              <a:defRPr sz="2039"/>
            </a:lvl2pPr>
            <a:lvl3pPr marL="665958" indent="0">
              <a:buNone/>
              <a:defRPr sz="1748"/>
            </a:lvl3pPr>
            <a:lvl4pPr marL="998936" indent="0">
              <a:buNone/>
              <a:defRPr sz="1457"/>
            </a:lvl4pPr>
            <a:lvl5pPr marL="1331915" indent="0">
              <a:buNone/>
              <a:defRPr sz="1457"/>
            </a:lvl5pPr>
            <a:lvl6pPr marL="1664894" indent="0">
              <a:buNone/>
              <a:defRPr sz="1457"/>
            </a:lvl6pPr>
            <a:lvl7pPr marL="1997873" indent="0">
              <a:buNone/>
              <a:defRPr sz="1457"/>
            </a:lvl7pPr>
            <a:lvl8pPr marL="2330851" indent="0">
              <a:buNone/>
              <a:defRPr sz="1457"/>
            </a:lvl8pPr>
            <a:lvl9pPr marL="2663830" indent="0">
              <a:buNone/>
              <a:defRPr sz="1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620202"/>
            <a:ext cx="2147882" cy="3001626"/>
          </a:xfrm>
        </p:spPr>
        <p:txBody>
          <a:bodyPr/>
          <a:lstStyle>
            <a:lvl1pPr marL="0" indent="0">
              <a:buNone/>
              <a:defRPr sz="1165"/>
            </a:lvl1pPr>
            <a:lvl2pPr marL="332979" indent="0">
              <a:buNone/>
              <a:defRPr sz="1020"/>
            </a:lvl2pPr>
            <a:lvl3pPr marL="665958" indent="0">
              <a:buNone/>
              <a:defRPr sz="874"/>
            </a:lvl3pPr>
            <a:lvl4pPr marL="998936" indent="0">
              <a:buNone/>
              <a:defRPr sz="728"/>
            </a:lvl4pPr>
            <a:lvl5pPr marL="1331915" indent="0">
              <a:buNone/>
              <a:defRPr sz="728"/>
            </a:lvl5pPr>
            <a:lvl6pPr marL="1664894" indent="0">
              <a:buNone/>
              <a:defRPr sz="728"/>
            </a:lvl6pPr>
            <a:lvl7pPr marL="1997873" indent="0">
              <a:buNone/>
              <a:defRPr sz="728"/>
            </a:lvl7pPr>
            <a:lvl8pPr marL="2330851" indent="0">
              <a:buNone/>
              <a:defRPr sz="728"/>
            </a:lvl8pPr>
            <a:lvl9pPr marL="2663830" indent="0">
              <a:buNone/>
              <a:defRPr sz="7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87537"/>
            <a:ext cx="574387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437680"/>
            <a:ext cx="574387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5005627"/>
            <a:ext cx="149840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CF72-6CC0-47CF-A1FE-AAE6C4649AB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5005627"/>
            <a:ext cx="224760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5005627"/>
            <a:ext cx="149840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F9AC-72F1-4169-A75E-4382F08B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65958" rtl="0" eaLnBrk="1" latinLnBrk="0" hangingPunct="1">
        <a:lnSpc>
          <a:spcPct val="90000"/>
        </a:lnSpc>
        <a:spcBef>
          <a:spcPct val="0"/>
        </a:spcBef>
        <a:buNone/>
        <a:defRPr sz="3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489" indent="-166489" algn="l" defTabSz="66595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1pPr>
      <a:lvl2pPr marL="499468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32447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3pPr>
      <a:lvl4pPr marL="1165426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1498404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1831383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2164362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2497341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2830319" indent="-166489" algn="l" defTabSz="665958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1pPr>
      <a:lvl2pPr marL="332979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2pPr>
      <a:lvl3pPr marL="665958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3pPr>
      <a:lvl4pPr marL="998936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1331915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1664894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1997873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2330851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2663830" algn="l" defTabSz="665958" rtl="0" eaLnBrk="1" latinLnBrk="0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B504BE0-ED2A-48C1-B472-00E1E0D791A3}"/>
              </a:ext>
            </a:extLst>
          </p:cNvPr>
          <p:cNvCxnSpPr>
            <a:cxnSpLocks/>
          </p:cNvCxnSpPr>
          <p:nvPr/>
        </p:nvCxnSpPr>
        <p:spPr>
          <a:xfrm flipV="1">
            <a:off x="756712" y="1292112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6763B27-EACB-43BB-86BE-387B93D9B485}"/>
              </a:ext>
            </a:extLst>
          </p:cNvPr>
          <p:cNvGrpSpPr/>
          <p:nvPr/>
        </p:nvGrpSpPr>
        <p:grpSpPr>
          <a:xfrm>
            <a:off x="44495" y="90486"/>
            <a:ext cx="700705" cy="4735235"/>
            <a:chOff x="5353591" y="382495"/>
            <a:chExt cx="700705" cy="4735235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F30976A-B7ED-4E3D-9842-02B9B3C4C171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D8EADD4-95FD-4B72-94CF-ED01F3018FC3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58CE428-EC49-4127-B792-AD742158CCB1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1A98CE-950D-4A1F-B948-95DC720D4543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5B65116-96B0-4A1D-B2D8-E93C479B4C94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D2DB422-472D-4F8E-A6F5-7DD8E49B01B7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371D26F-469D-47E0-BAFF-75BB7FF98D16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38B1B3E-0A86-4C9E-AFF9-B545B25B2872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F667965-EE75-401F-9764-F62C4469331B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7698A3F-0C34-4587-92C6-2EB5965C77DE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267687A-C70A-4761-B6A8-7A7F97FB91D1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4E11041-71AF-44F3-A2C4-2FEB9D3E9AA2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492AFBC-B176-4836-A0A2-41EA18F8229C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27BDE-4D63-4998-8916-118B7C2DA710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2A0416-8A13-4A7D-8CA2-69CFAF5CBD8A}"/>
              </a:ext>
            </a:extLst>
          </p:cNvPr>
          <p:cNvGrpSpPr/>
          <p:nvPr/>
        </p:nvGrpSpPr>
        <p:grpSpPr>
          <a:xfrm>
            <a:off x="562771" y="4641740"/>
            <a:ext cx="3776286" cy="713924"/>
            <a:chOff x="3910242" y="6067659"/>
            <a:chExt cx="3776286" cy="713924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0E5D644E-EB3C-4BFF-9A7E-25507AB1FB55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443489F-CBEA-4043-B879-9C1B2D55F4AF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5CC6AEF-DF2C-418C-8E96-38B3F6A7FCFA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3AFD847-33BC-4A5E-A52C-39D186203183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01BAEFE1-111A-4A36-80B8-3A73ADB95734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4B79052-C095-42DA-A7B1-42C6C0FBB55F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389AA61-22F3-47C3-B676-D90F90075D97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E9BB2D2-79A9-4CE3-BED6-2FBFF1DDBF19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0068FA-CBAF-4B2F-B957-924E9DE2C7DD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1F89F24-AA9F-45B5-8C58-5FBAFAD8C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Oval 202">
            <a:extLst>
              <a:ext uri="{FF2B5EF4-FFF2-40B4-BE49-F238E27FC236}">
                <a16:creationId xmlns:a16="http://schemas.microsoft.com/office/drawing/2014/main" id="{10ED78BC-BA14-4037-A4E3-3230E3C6338A}"/>
              </a:ext>
            </a:extLst>
          </p:cNvPr>
          <p:cNvSpPr/>
          <p:nvPr/>
        </p:nvSpPr>
        <p:spPr>
          <a:xfrm>
            <a:off x="879523" y="4639074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20C04C3-EF6A-41E5-88AB-517DBC6E9AF7}"/>
              </a:ext>
            </a:extLst>
          </p:cNvPr>
          <p:cNvSpPr/>
          <p:nvPr/>
        </p:nvSpPr>
        <p:spPr>
          <a:xfrm>
            <a:off x="1828854" y="4639074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D01C79A-76E8-47EB-87CE-3285D24C66E1}"/>
              </a:ext>
            </a:extLst>
          </p:cNvPr>
          <p:cNvSpPr/>
          <p:nvPr/>
        </p:nvSpPr>
        <p:spPr>
          <a:xfrm>
            <a:off x="2263823" y="4639074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AD952B8-E51E-4F15-B556-77C50080BF06}"/>
              </a:ext>
            </a:extLst>
          </p:cNvPr>
          <p:cNvSpPr/>
          <p:nvPr/>
        </p:nvSpPr>
        <p:spPr>
          <a:xfrm>
            <a:off x="3200448" y="4632724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917F2EC6-9793-4A7A-81AE-E9F49F45C9DB}"/>
              </a:ext>
            </a:extLst>
          </p:cNvPr>
          <p:cNvSpPr/>
          <p:nvPr/>
        </p:nvSpPr>
        <p:spPr>
          <a:xfrm>
            <a:off x="3781473" y="4632724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D49236C-9960-4930-BE22-1714237F138E}"/>
              </a:ext>
            </a:extLst>
          </p:cNvPr>
          <p:cNvSpPr/>
          <p:nvPr/>
        </p:nvSpPr>
        <p:spPr>
          <a:xfrm>
            <a:off x="526463" y="426950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DD7DF45-0952-47AB-941B-1C25D4621D45}"/>
              </a:ext>
            </a:extLst>
          </p:cNvPr>
          <p:cNvSpPr/>
          <p:nvPr/>
        </p:nvSpPr>
        <p:spPr>
          <a:xfrm>
            <a:off x="530914" y="36370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926CCE1-CB00-4DC4-A653-B112447F1B16}"/>
              </a:ext>
            </a:extLst>
          </p:cNvPr>
          <p:cNvSpPr/>
          <p:nvPr/>
        </p:nvSpPr>
        <p:spPr>
          <a:xfrm>
            <a:off x="516303" y="28369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511EAED-BB1E-4469-A484-F13D066DFB7D}"/>
              </a:ext>
            </a:extLst>
          </p:cNvPr>
          <p:cNvSpPr/>
          <p:nvPr/>
        </p:nvSpPr>
        <p:spPr>
          <a:xfrm>
            <a:off x="523288" y="236958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1D5315F-0366-4B72-B097-0194A2287D58}"/>
              </a:ext>
            </a:extLst>
          </p:cNvPr>
          <p:cNvSpPr/>
          <p:nvPr/>
        </p:nvSpPr>
        <p:spPr>
          <a:xfrm>
            <a:off x="525193" y="14018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E86F9A5-0E37-4CB7-A7D9-7870F4071355}"/>
              </a:ext>
            </a:extLst>
          </p:cNvPr>
          <p:cNvSpPr/>
          <p:nvPr/>
        </p:nvSpPr>
        <p:spPr>
          <a:xfrm>
            <a:off x="191528" y="4192227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2E9CE74-BCC9-4474-81F3-78639860F12E}"/>
              </a:ext>
            </a:extLst>
          </p:cNvPr>
          <p:cNvSpPr/>
          <p:nvPr/>
        </p:nvSpPr>
        <p:spPr>
          <a:xfrm>
            <a:off x="198870" y="3563049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FFC6208-209A-4925-96A4-2C1CAE1835F9}"/>
              </a:ext>
            </a:extLst>
          </p:cNvPr>
          <p:cNvSpPr/>
          <p:nvPr/>
        </p:nvSpPr>
        <p:spPr>
          <a:xfrm>
            <a:off x="210219" y="2768584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4638A8F-BF60-4344-B14C-8CA5EB6B93DE}"/>
              </a:ext>
            </a:extLst>
          </p:cNvPr>
          <p:cNvSpPr/>
          <p:nvPr/>
        </p:nvSpPr>
        <p:spPr>
          <a:xfrm>
            <a:off x="242989" y="2288809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3752871-5531-47E1-A45E-C139F507706A}"/>
              </a:ext>
            </a:extLst>
          </p:cNvPr>
          <p:cNvSpPr/>
          <p:nvPr/>
        </p:nvSpPr>
        <p:spPr>
          <a:xfrm>
            <a:off x="227266" y="13176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4A0AEED-7C7F-4A30-8275-F2086A35F621}"/>
              </a:ext>
            </a:extLst>
          </p:cNvPr>
          <p:cNvSpPr/>
          <p:nvPr/>
        </p:nvSpPr>
        <p:spPr>
          <a:xfrm>
            <a:off x="708816" y="4682844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5DC5923-4C76-4332-9473-06F8F432DAD1}"/>
              </a:ext>
            </a:extLst>
          </p:cNvPr>
          <p:cNvSpPr/>
          <p:nvPr/>
        </p:nvSpPr>
        <p:spPr>
          <a:xfrm>
            <a:off x="1543841" y="4666969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0744EA1-45E8-4667-9F9A-950A5831604F}"/>
              </a:ext>
            </a:extLst>
          </p:cNvPr>
          <p:cNvSpPr/>
          <p:nvPr/>
        </p:nvSpPr>
        <p:spPr>
          <a:xfrm>
            <a:off x="2048666" y="4666969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065637D-0649-42A5-A380-117220CE7D09}"/>
              </a:ext>
            </a:extLst>
          </p:cNvPr>
          <p:cNvSpPr/>
          <p:nvPr/>
        </p:nvSpPr>
        <p:spPr>
          <a:xfrm>
            <a:off x="2975766" y="4673319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BB4A0-0C5B-4CAE-88BF-C70CEE8EF11E}"/>
              </a:ext>
            </a:extLst>
          </p:cNvPr>
          <p:cNvSpPr/>
          <p:nvPr/>
        </p:nvSpPr>
        <p:spPr>
          <a:xfrm>
            <a:off x="3585366" y="4666969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5884A27-BE95-48A7-A2D9-C95600F6D6D7}"/>
              </a:ext>
            </a:extLst>
          </p:cNvPr>
          <p:cNvSpPr/>
          <p:nvPr/>
        </p:nvSpPr>
        <p:spPr>
          <a:xfrm>
            <a:off x="869085" y="427614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222524A-171A-4078-8F11-C7C2F3979594}"/>
              </a:ext>
            </a:extLst>
          </p:cNvPr>
          <p:cNvSpPr/>
          <p:nvPr/>
        </p:nvSpPr>
        <p:spPr>
          <a:xfrm>
            <a:off x="1826356" y="363002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058AC19-FF1F-401F-91EB-D0EE99A9DAE0}"/>
              </a:ext>
            </a:extLst>
          </p:cNvPr>
          <p:cNvSpPr/>
          <p:nvPr/>
        </p:nvSpPr>
        <p:spPr>
          <a:xfrm>
            <a:off x="2257362" y="283231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E1FC3863-10FE-469D-B839-0B4DF06CC86F}"/>
              </a:ext>
            </a:extLst>
          </p:cNvPr>
          <p:cNvSpPr/>
          <p:nvPr/>
        </p:nvSpPr>
        <p:spPr>
          <a:xfrm>
            <a:off x="3190812" y="239177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F3CCCC1-6053-46B6-BA34-5CD3464D5DD3}"/>
              </a:ext>
            </a:extLst>
          </p:cNvPr>
          <p:cNvSpPr/>
          <p:nvPr/>
        </p:nvSpPr>
        <p:spPr>
          <a:xfrm>
            <a:off x="3774218" y="14011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21291AA-EA19-481D-AEAD-302D4351B5DE}"/>
              </a:ext>
            </a:extLst>
          </p:cNvPr>
          <p:cNvGrpSpPr/>
          <p:nvPr/>
        </p:nvGrpSpPr>
        <p:grpSpPr>
          <a:xfrm rot="5400000">
            <a:off x="829394" y="4350420"/>
            <a:ext cx="144000" cy="72000"/>
            <a:chOff x="4301728" y="4646342"/>
            <a:chExt cx="1486695" cy="74382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87BA20C-AE58-4C30-BDDF-BD89B389D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EBE2532-EB22-4493-A978-6299888086F6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3C837B1-A992-45FD-8936-228A028C8DB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19C996E-87BD-46A7-8600-CAAEB3027A78}"/>
              </a:ext>
            </a:extLst>
          </p:cNvPr>
          <p:cNvGrpSpPr/>
          <p:nvPr/>
        </p:nvGrpSpPr>
        <p:grpSpPr>
          <a:xfrm rot="5400000">
            <a:off x="3115778" y="2289042"/>
            <a:ext cx="234000" cy="72000"/>
            <a:chOff x="5697140" y="4476091"/>
            <a:chExt cx="85330" cy="7438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BD517CE2-00F5-4C54-9F70-AB6F8663C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FC8E6ED-89A1-4EB6-9080-A4095905FE73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032D2D2-C1C2-421D-9F8D-049798451669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ADD62C6-A188-43F2-871A-D2C42EF3C27A}"/>
              </a:ext>
            </a:extLst>
          </p:cNvPr>
          <p:cNvGrpSpPr/>
          <p:nvPr/>
        </p:nvGrpSpPr>
        <p:grpSpPr>
          <a:xfrm rot="5400000">
            <a:off x="3716507" y="1517779"/>
            <a:ext cx="216000" cy="72000"/>
            <a:chOff x="5781675" y="4390364"/>
            <a:chExt cx="835819" cy="7319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1FF0620-8A91-4EE6-A7F9-D231C21F0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F9889A-456F-47FD-ADF6-19DA15B4064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C723632-4ED9-4B03-8FEC-070742C5D6B0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5C90E31-C3A8-447B-A737-0BAD29DBCDC3}"/>
              </a:ext>
            </a:extLst>
          </p:cNvPr>
          <p:cNvGrpSpPr/>
          <p:nvPr/>
        </p:nvGrpSpPr>
        <p:grpSpPr>
          <a:xfrm rot="5400000">
            <a:off x="1790696" y="3551613"/>
            <a:ext cx="144000" cy="72000"/>
            <a:chOff x="5237164" y="4559427"/>
            <a:chExt cx="546497" cy="76763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D19F9C0-F774-4F19-99EA-AA2F328B748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3ECB139-5CFD-400C-9832-C888E25BA038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B3980EA-A11C-487F-97F2-78B9493856BA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7C05D37-EF48-43A1-9D1F-02D4795356D7}"/>
              </a:ext>
            </a:extLst>
          </p:cNvPr>
          <p:cNvGrpSpPr/>
          <p:nvPr/>
        </p:nvGrpSpPr>
        <p:grpSpPr>
          <a:xfrm rot="5400000">
            <a:off x="2199794" y="2932954"/>
            <a:ext cx="216000" cy="72000"/>
            <a:chOff x="5697140" y="4476091"/>
            <a:chExt cx="85330" cy="74381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700437F-F396-4C33-B65D-1856644BC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613F5F1-FD8D-4CBA-BCE5-F4CBF9BD198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2620098-56CD-462E-B3E0-737B5C67F876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474E902-18A7-48F9-87D7-47A3DF388FAD}"/>
              </a:ext>
            </a:extLst>
          </p:cNvPr>
          <p:cNvGrpSpPr/>
          <p:nvPr/>
        </p:nvGrpSpPr>
        <p:grpSpPr>
          <a:xfrm>
            <a:off x="1943614" y="3449152"/>
            <a:ext cx="1844893" cy="338554"/>
            <a:chOff x="9342218" y="1575947"/>
            <a:chExt cx="1844893" cy="33855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452A00A-8747-4AE7-8DA7-C11C8F10BCE2}"/>
                </a:ext>
              </a:extLst>
            </p:cNvPr>
            <p:cNvSpPr txBox="1"/>
            <p:nvPr/>
          </p:nvSpPr>
          <p:spPr>
            <a:xfrm>
              <a:off x="10191750" y="1575947"/>
              <a:ext cx="995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Residuals</a:t>
              </a:r>
              <a:endParaRPr lang="en-US" sz="1600" baseline="-25000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DFAC630-4C32-42FD-81B9-12C0BB55FD04}"/>
                </a:ext>
              </a:extLst>
            </p:cNvPr>
            <p:cNvSpPr/>
            <p:nvPr/>
          </p:nvSpPr>
          <p:spPr>
            <a:xfrm rot="15464695" flipH="1">
              <a:off x="9673071" y="1278498"/>
              <a:ext cx="236610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980CC840-E990-4400-B67B-B6B631FD36F2}"/>
              </a:ext>
            </a:extLst>
          </p:cNvPr>
          <p:cNvSpPr txBox="1"/>
          <p:nvPr/>
        </p:nvSpPr>
        <p:spPr>
          <a:xfrm>
            <a:off x="1248821" y="192418"/>
            <a:ext cx="324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Sum of Squares around the Fit</a:t>
            </a:r>
          </a:p>
          <a:p>
            <a:pPr algn="r"/>
            <a:r>
              <a:rPr lang="en-US" b="1" dirty="0" err="1">
                <a:solidFill>
                  <a:srgbClr val="FF0000"/>
                </a:solidFill>
              </a:rPr>
              <a:t>SS</a:t>
            </a:r>
            <a:r>
              <a:rPr lang="en-US" b="1" baseline="-25000" dirty="0" err="1">
                <a:solidFill>
                  <a:srgbClr val="FF0000"/>
                </a:solidFill>
              </a:rPr>
              <a:t>fit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87DC596-BCEC-40E4-9983-50FAD872D38D}"/>
                  </a:ext>
                </a:extLst>
              </p:cNvPr>
              <p:cNvSpPr txBox="1"/>
              <p:nvPr/>
            </p:nvSpPr>
            <p:spPr>
              <a:xfrm>
                <a:off x="1774315" y="4126494"/>
                <a:ext cx="4885248" cy="304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87DC596-BCEC-40E4-9983-50FAD872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15" y="4126494"/>
                <a:ext cx="4885248" cy="304763"/>
              </a:xfrm>
              <a:prstGeom prst="rect">
                <a:avLst/>
              </a:prstGeom>
              <a:blipFill>
                <a:blip r:embed="rId2"/>
                <a:stretch>
                  <a:fillRect l="-1623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1DE8A083-9945-47C2-8EC6-49F0E9FB388D}"/>
              </a:ext>
            </a:extLst>
          </p:cNvPr>
          <p:cNvSpPr/>
          <p:nvPr/>
        </p:nvSpPr>
        <p:spPr>
          <a:xfrm rot="11151548" flipV="1">
            <a:off x="1130982" y="4319936"/>
            <a:ext cx="1619476" cy="23869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  <a:gd name="connsiteX0" fmla="*/ 0 w 481205"/>
              <a:gd name="connsiteY0" fmla="*/ 0 h 565699"/>
              <a:gd name="connsiteX1" fmla="*/ 481205 w 481205"/>
              <a:gd name="connsiteY1" fmla="*/ 320117 h 565699"/>
              <a:gd name="connsiteX2" fmla="*/ 481205 w 481205"/>
              <a:gd name="connsiteY2" fmla="*/ 320117 h 565699"/>
              <a:gd name="connsiteX3" fmla="*/ 481205 w 481205"/>
              <a:gd name="connsiteY3" fmla="*/ 320117 h 565699"/>
              <a:gd name="connsiteX0" fmla="*/ 0 w 481205"/>
              <a:gd name="connsiteY0" fmla="*/ 0 h 398302"/>
              <a:gd name="connsiteX1" fmla="*/ 481205 w 481205"/>
              <a:gd name="connsiteY1" fmla="*/ 320117 h 398302"/>
              <a:gd name="connsiteX2" fmla="*/ 481205 w 481205"/>
              <a:gd name="connsiteY2" fmla="*/ 320117 h 398302"/>
              <a:gd name="connsiteX3" fmla="*/ 481205 w 481205"/>
              <a:gd name="connsiteY3" fmla="*/ 320117 h 39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05" h="398302">
                <a:moveTo>
                  <a:pt x="0" y="0"/>
                </a:moveTo>
                <a:cubicBezTo>
                  <a:pt x="136173" y="504139"/>
                  <a:pt x="351695" y="425667"/>
                  <a:pt x="481205" y="320117"/>
                </a:cubicBezTo>
                <a:lnTo>
                  <a:pt x="481205" y="320117"/>
                </a:lnTo>
                <a:lnTo>
                  <a:pt x="481205" y="320117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AF527048-49CC-4BD0-987A-03E011E0EA3E}"/>
              </a:ext>
            </a:extLst>
          </p:cNvPr>
          <p:cNvSpPr/>
          <p:nvPr/>
        </p:nvSpPr>
        <p:spPr>
          <a:xfrm rot="11151548">
            <a:off x="2068215" y="3645125"/>
            <a:ext cx="1627052" cy="44500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74292759-635B-4C2E-AE59-0B36E02962F6}"/>
              </a:ext>
            </a:extLst>
          </p:cNvPr>
          <p:cNvSpPr/>
          <p:nvPr/>
        </p:nvSpPr>
        <p:spPr>
          <a:xfrm rot="11151548">
            <a:off x="2503764" y="3090769"/>
            <a:ext cx="2078245" cy="97342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CE892AA0-47F1-449F-955E-E80DD7E8152C}"/>
              </a:ext>
            </a:extLst>
          </p:cNvPr>
          <p:cNvSpPr/>
          <p:nvPr/>
        </p:nvSpPr>
        <p:spPr>
          <a:xfrm rot="11151548">
            <a:off x="3368403" y="2443236"/>
            <a:ext cx="2091138" cy="1596165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FE67D68-4CA6-47C7-AFBE-F48764C036D4}"/>
              </a:ext>
            </a:extLst>
          </p:cNvPr>
          <p:cNvSpPr/>
          <p:nvPr/>
        </p:nvSpPr>
        <p:spPr>
          <a:xfrm rot="11151548">
            <a:off x="3933604" y="1682739"/>
            <a:ext cx="2260754" cy="235858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040C195B-0987-4311-9646-D8C419080D85}"/>
                  </a:ext>
                </a:extLst>
              </p:cNvPr>
              <p:cNvSpPr/>
              <p:nvPr/>
            </p:nvSpPr>
            <p:spPr>
              <a:xfrm>
                <a:off x="820664" y="4240229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040C195B-0987-4311-9646-D8C419080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4" y="4240229"/>
                <a:ext cx="413896" cy="276999"/>
              </a:xfrm>
              <a:prstGeom prst="rect">
                <a:avLst/>
              </a:prstGeom>
              <a:blipFill>
                <a:blip r:embed="rId3"/>
                <a:stretch>
                  <a:fillRect l="-147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501A576-8FC1-4CE3-A4B0-BF51CF7ACFA1}"/>
                  </a:ext>
                </a:extLst>
              </p:cNvPr>
              <p:cNvSpPr/>
              <p:nvPr/>
            </p:nvSpPr>
            <p:spPr>
              <a:xfrm>
                <a:off x="1790135" y="3420207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501A576-8FC1-4CE3-A4B0-BF51CF7AC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135" y="3420207"/>
                <a:ext cx="413896" cy="276999"/>
              </a:xfrm>
              <a:prstGeom prst="rect">
                <a:avLst/>
              </a:prstGeom>
              <a:blipFill>
                <a:blip r:embed="rId4"/>
                <a:stretch>
                  <a:fillRect l="-14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97B7550-4304-48C1-902F-AABE0A0CDDB3}"/>
                  </a:ext>
                </a:extLst>
              </p:cNvPr>
              <p:cNvSpPr/>
              <p:nvPr/>
            </p:nvSpPr>
            <p:spPr>
              <a:xfrm>
                <a:off x="2219253" y="2825967"/>
                <a:ext cx="4700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97B7550-4304-48C1-902F-AABE0A0CD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53" y="2825967"/>
                <a:ext cx="470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733EA6F-E17A-46BC-A508-F04D128BB96A}"/>
                  </a:ext>
                </a:extLst>
              </p:cNvPr>
              <p:cNvSpPr/>
              <p:nvPr/>
            </p:nvSpPr>
            <p:spPr>
              <a:xfrm>
                <a:off x="3150263" y="2153315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733EA6F-E17A-46BC-A508-F04D128BB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63" y="2153315"/>
                <a:ext cx="413896" cy="276999"/>
              </a:xfrm>
              <a:prstGeom prst="rect">
                <a:avLst/>
              </a:prstGeom>
              <a:blipFill>
                <a:blip r:embed="rId6"/>
                <a:stretch>
                  <a:fillRect l="-14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CAB3606-1363-4D94-A1F1-4193925A2F89}"/>
                  </a:ext>
                </a:extLst>
              </p:cNvPr>
              <p:cNvSpPr/>
              <p:nvPr/>
            </p:nvSpPr>
            <p:spPr>
              <a:xfrm>
                <a:off x="3750340" y="1406340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CAB3606-1363-4D94-A1F1-4193925A2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40" y="1406340"/>
                <a:ext cx="413896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4" grpId="0" animBg="1"/>
      <p:bldP spid="225" grpId="0" animBg="1"/>
      <p:bldP spid="226" grpId="0" animBg="1"/>
      <p:bldP spid="227" grpId="0" animBg="1"/>
      <p:bldP spid="252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/>
      <p:bldP spid="259" grpId="0"/>
      <p:bldP spid="260" grpId="0"/>
      <p:bldP spid="261" grpId="0"/>
      <p:bldP spid="26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3</cp:revision>
  <dcterms:created xsi:type="dcterms:W3CDTF">2021-02-21T20:19:37Z</dcterms:created>
  <dcterms:modified xsi:type="dcterms:W3CDTF">2021-02-21T20:29:55Z</dcterms:modified>
</cp:coreProperties>
</file>