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4" r:id="rId2"/>
  </p:sldIdLst>
  <p:sldSz cx="7199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73" y="525"/>
      </p:cViewPr>
      <p:guideLst>
        <p:guide orient="horz" pos="158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24885"/>
            <a:ext cx="611941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647331"/>
            <a:ext cx="539948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8350"/>
            <a:ext cx="1552352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8350"/>
            <a:ext cx="4567064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4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56579"/>
            <a:ext cx="620940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373044"/>
            <a:ext cx="620940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41750"/>
            <a:ext cx="3059708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41750"/>
            <a:ext cx="3059708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8351"/>
            <a:ext cx="6209407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35577"/>
            <a:ext cx="3045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841114"/>
            <a:ext cx="304564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35577"/>
            <a:ext cx="3060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841114"/>
            <a:ext cx="306064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25713"/>
            <a:ext cx="364465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25713"/>
            <a:ext cx="364465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8351"/>
            <a:ext cx="620940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41750"/>
            <a:ext cx="620940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3D9A-D51F-4231-831C-59D7A150698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671625"/>
            <a:ext cx="242976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A2E6-6750-417A-A668-C0866B6FD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0B72633-D945-44DF-83D6-BBD5D9DB26F3}"/>
              </a:ext>
            </a:extLst>
          </p:cNvPr>
          <p:cNvSpPr/>
          <p:nvPr/>
        </p:nvSpPr>
        <p:spPr>
          <a:xfrm rot="11151548">
            <a:off x="1618381" y="4063223"/>
            <a:ext cx="1270478" cy="43822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916511"/>
              <a:gd name="connsiteX1" fmla="*/ 377505 w 377505"/>
              <a:gd name="connsiteY1" fmla="*/ 872455 h 916511"/>
              <a:gd name="connsiteX2" fmla="*/ 377505 w 377505"/>
              <a:gd name="connsiteY2" fmla="*/ 872455 h 916511"/>
              <a:gd name="connsiteX3" fmla="*/ 377505 w 377505"/>
              <a:gd name="connsiteY3" fmla="*/ 872455 h 91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916511">
                <a:moveTo>
                  <a:pt x="0" y="0"/>
                </a:moveTo>
                <a:cubicBezTo>
                  <a:pt x="99532" y="965503"/>
                  <a:pt x="247995" y="978005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CB30089-499C-4D79-A7E5-F7C49FC43F5C}"/>
              </a:ext>
            </a:extLst>
          </p:cNvPr>
          <p:cNvSpPr/>
          <p:nvPr/>
        </p:nvSpPr>
        <p:spPr>
          <a:xfrm rot="11151548">
            <a:off x="1785198" y="3567543"/>
            <a:ext cx="1989759" cy="915213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50DB52D-940E-43A1-AA10-8D652BF11425}"/>
              </a:ext>
            </a:extLst>
          </p:cNvPr>
          <p:cNvSpPr/>
          <p:nvPr/>
        </p:nvSpPr>
        <p:spPr>
          <a:xfrm rot="11151548">
            <a:off x="1640253" y="3162726"/>
            <a:ext cx="3006686" cy="126483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040DF8-32BC-432C-9890-96454B86AE44}"/>
              </a:ext>
            </a:extLst>
          </p:cNvPr>
          <p:cNvSpPr/>
          <p:nvPr/>
        </p:nvSpPr>
        <p:spPr>
          <a:xfrm rot="11151548">
            <a:off x="1714834" y="2827241"/>
            <a:ext cx="3819471" cy="159746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F312DCA-0D4C-443D-A871-E5BAC9D5AF66}"/>
              </a:ext>
            </a:extLst>
          </p:cNvPr>
          <p:cNvSpPr/>
          <p:nvPr/>
        </p:nvSpPr>
        <p:spPr>
          <a:xfrm rot="11151548">
            <a:off x="2157489" y="2490545"/>
            <a:ext cx="4277797" cy="188634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80399"/>
              <a:gd name="connsiteX1" fmla="*/ 377505 w 377505"/>
              <a:gd name="connsiteY1" fmla="*/ 872455 h 880399"/>
              <a:gd name="connsiteX2" fmla="*/ 377505 w 377505"/>
              <a:gd name="connsiteY2" fmla="*/ 872455 h 880399"/>
              <a:gd name="connsiteX3" fmla="*/ 377505 w 377505"/>
              <a:gd name="connsiteY3" fmla="*/ 872455 h 88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80399">
                <a:moveTo>
                  <a:pt x="0" y="0"/>
                </a:moveTo>
                <a:cubicBezTo>
                  <a:pt x="72432" y="863046"/>
                  <a:pt x="259163" y="90722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B3B3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99471E-592A-42E2-95AC-49322FB27428}"/>
              </a:ext>
            </a:extLst>
          </p:cNvPr>
          <p:cNvGrpSpPr/>
          <p:nvPr/>
        </p:nvGrpSpPr>
        <p:grpSpPr>
          <a:xfrm>
            <a:off x="566005" y="153332"/>
            <a:ext cx="700706" cy="4735235"/>
            <a:chOff x="5353590" y="382495"/>
            <a:chExt cx="700706" cy="47352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FA852B-ED65-4102-A9B1-819DCEC375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3BF842-609C-4510-8F2F-2E8AE3F5593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E23453-DB49-4A84-A38A-06A310A9C04C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1D8436-9E82-48DE-8DDB-D38F6FF8ECFE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D3A768-E978-45CB-9A34-7B214116A503}"/>
                </a:ext>
              </a:extLst>
            </p:cNvPr>
            <p:cNvSpPr txBox="1"/>
            <p:nvPr/>
          </p:nvSpPr>
          <p:spPr>
            <a:xfrm>
              <a:off x="5353590" y="382495"/>
              <a:ext cx="7007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701E4C-E3A3-49FD-A312-7B4F2F157083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6B7D69-9473-4E56-9CBE-F3E481012DBE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8DB55C-50AE-40E5-9B45-19DF27C46C7C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80536B-81E9-45C4-A920-3E5F2D468593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73F29-2D42-40BA-8A3D-1225D0E4978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065CAD-3D3C-4337-BA19-4B074C0DD9DF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87F13B-7948-4D87-865E-CACEEB02FBB0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0E6CCE-07C0-4F8C-886E-C7A7E50798A8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5B3B8-C218-457F-9FB8-ABCE54C7296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792D7-871F-41C4-B2AB-0E1AB7406681}"/>
              </a:ext>
            </a:extLst>
          </p:cNvPr>
          <p:cNvCxnSpPr>
            <a:cxnSpLocks/>
          </p:cNvCxnSpPr>
          <p:nvPr/>
        </p:nvCxnSpPr>
        <p:spPr>
          <a:xfrm flipH="1" flipV="1">
            <a:off x="1082241" y="43945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9022C-696B-4782-927E-5B9CCF181B22}"/>
              </a:ext>
            </a:extLst>
          </p:cNvPr>
          <p:cNvCxnSpPr>
            <a:cxnSpLocks/>
          </p:cNvCxnSpPr>
          <p:nvPr/>
        </p:nvCxnSpPr>
        <p:spPr>
          <a:xfrm flipH="1">
            <a:off x="1105697" y="37510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0CC43-2340-4838-BEC2-17931E640EA1}"/>
              </a:ext>
            </a:extLst>
          </p:cNvPr>
          <p:cNvCxnSpPr>
            <a:cxnSpLocks/>
          </p:cNvCxnSpPr>
          <p:nvPr/>
        </p:nvCxnSpPr>
        <p:spPr>
          <a:xfrm flipH="1">
            <a:off x="1067597" y="29623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0AFDA-F7F6-4FFD-BFD0-CC13BEA49A11}"/>
              </a:ext>
            </a:extLst>
          </p:cNvPr>
          <p:cNvCxnSpPr>
            <a:cxnSpLocks/>
          </p:cNvCxnSpPr>
          <p:nvPr/>
        </p:nvCxnSpPr>
        <p:spPr>
          <a:xfrm flipH="1" flipV="1">
            <a:off x="1073314" y="2488949"/>
            <a:ext cx="7423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CE5329-0FCF-4EE3-A6FC-70223EE3A3E6}"/>
              </a:ext>
            </a:extLst>
          </p:cNvPr>
          <p:cNvCxnSpPr>
            <a:cxnSpLocks/>
          </p:cNvCxnSpPr>
          <p:nvPr/>
        </p:nvCxnSpPr>
        <p:spPr>
          <a:xfrm flipH="1" flipV="1">
            <a:off x="1038070" y="1530733"/>
            <a:ext cx="8954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F3B1B8-7BCB-487A-B2C0-8440D0F979D3}"/>
              </a:ext>
            </a:extLst>
          </p:cNvPr>
          <p:cNvGrpSpPr/>
          <p:nvPr/>
        </p:nvGrpSpPr>
        <p:grpSpPr>
          <a:xfrm>
            <a:off x="714436" y="4273246"/>
            <a:ext cx="409086" cy="215444"/>
            <a:chOff x="2867880" y="4888304"/>
            <a:chExt cx="409086" cy="21544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11AC5D-0223-428A-8D8A-1B52806F8FB0}"/>
                </a:ext>
              </a:extLst>
            </p:cNvPr>
            <p:cNvSpPr/>
            <p:nvPr/>
          </p:nvSpPr>
          <p:spPr>
            <a:xfrm>
              <a:off x="3202815" y="496558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D66754-552E-414B-A248-FB3ADB76FBFC}"/>
                </a:ext>
              </a:extLst>
            </p:cNvPr>
            <p:cNvSpPr/>
            <p:nvPr/>
          </p:nvSpPr>
          <p:spPr>
            <a:xfrm>
              <a:off x="2867880" y="4888304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0CDB1C-6A94-4C46-8960-856802BBB79F}"/>
              </a:ext>
            </a:extLst>
          </p:cNvPr>
          <p:cNvGrpSpPr/>
          <p:nvPr/>
        </p:nvGrpSpPr>
        <p:grpSpPr>
          <a:xfrm>
            <a:off x="721778" y="3644068"/>
            <a:ext cx="417102" cy="215444"/>
            <a:chOff x="2875222" y="4259126"/>
            <a:chExt cx="417102" cy="2154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DBB59A-96A2-4A5E-90DA-02F45FDA7549}"/>
                </a:ext>
              </a:extLst>
            </p:cNvPr>
            <p:cNvSpPr/>
            <p:nvPr/>
          </p:nvSpPr>
          <p:spPr>
            <a:xfrm>
              <a:off x="3207266" y="43331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4AF6CC-1D04-4614-AA92-2A90D03A80CC}"/>
                </a:ext>
              </a:extLst>
            </p:cNvPr>
            <p:cNvSpPr/>
            <p:nvPr/>
          </p:nvSpPr>
          <p:spPr>
            <a:xfrm>
              <a:off x="2875222" y="4259126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4E37589-856A-42A7-B2D9-F6485CED4EF1}"/>
              </a:ext>
            </a:extLst>
          </p:cNvPr>
          <p:cNvGrpSpPr/>
          <p:nvPr/>
        </p:nvGrpSpPr>
        <p:grpSpPr>
          <a:xfrm>
            <a:off x="733127" y="2849603"/>
            <a:ext cx="380232" cy="215444"/>
            <a:chOff x="2886571" y="3464661"/>
            <a:chExt cx="380232" cy="21544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CEDC76-358A-44F0-9EF7-EC5AF112C991}"/>
                </a:ext>
              </a:extLst>
            </p:cNvPr>
            <p:cNvSpPr/>
            <p:nvPr/>
          </p:nvSpPr>
          <p:spPr>
            <a:xfrm>
              <a:off x="3192655" y="35330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2F01C4-6AB5-4764-9983-D1EFD32B0255}"/>
                </a:ext>
              </a:extLst>
            </p:cNvPr>
            <p:cNvSpPr/>
            <p:nvPr/>
          </p:nvSpPr>
          <p:spPr>
            <a:xfrm>
              <a:off x="2886571" y="3464661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43DEB4-6943-41AC-9038-342ADAEA2141}"/>
              </a:ext>
            </a:extLst>
          </p:cNvPr>
          <p:cNvGrpSpPr/>
          <p:nvPr/>
        </p:nvGrpSpPr>
        <p:grpSpPr>
          <a:xfrm>
            <a:off x="765897" y="2369828"/>
            <a:ext cx="372218" cy="215444"/>
            <a:chOff x="2919341" y="2984886"/>
            <a:chExt cx="372218" cy="21544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73D81C-01AB-4F23-A883-857871D9BD35}"/>
                </a:ext>
              </a:extLst>
            </p:cNvPr>
            <p:cNvSpPr/>
            <p:nvPr/>
          </p:nvSpPr>
          <p:spPr>
            <a:xfrm>
              <a:off x="3199640" y="306566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D1BB00-2841-4D33-9DFF-0CCA02906C38}"/>
                </a:ext>
              </a:extLst>
            </p:cNvPr>
            <p:cNvSpPr/>
            <p:nvPr/>
          </p:nvSpPr>
          <p:spPr>
            <a:xfrm>
              <a:off x="2919341" y="2984886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B535C90-D9DE-4B10-B60B-030953D98BD7}"/>
              </a:ext>
            </a:extLst>
          </p:cNvPr>
          <p:cNvGrpSpPr/>
          <p:nvPr/>
        </p:nvGrpSpPr>
        <p:grpSpPr>
          <a:xfrm>
            <a:off x="750174" y="1398637"/>
            <a:ext cx="370614" cy="215444"/>
            <a:chOff x="2903618" y="2013695"/>
            <a:chExt cx="370614" cy="2154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B9BE8E-2424-4143-A017-3CA747347E29}"/>
                </a:ext>
              </a:extLst>
            </p:cNvPr>
            <p:cNvSpPr/>
            <p:nvPr/>
          </p:nvSpPr>
          <p:spPr>
            <a:xfrm>
              <a:off x="3201545" y="2097921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5163A8-58EE-4D8D-B18E-7EEFDBC3F642}"/>
                </a:ext>
              </a:extLst>
            </p:cNvPr>
            <p:cNvSpPr/>
            <p:nvPr/>
          </p:nvSpPr>
          <p:spPr>
            <a:xfrm>
              <a:off x="2903618" y="2013695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BC90E-E291-4DFA-AB5F-53B419575941}"/>
              </a:ext>
            </a:extLst>
          </p:cNvPr>
          <p:cNvGrpSpPr/>
          <p:nvPr/>
        </p:nvGrpSpPr>
        <p:grpSpPr>
          <a:xfrm>
            <a:off x="182967" y="2954803"/>
            <a:ext cx="1835025" cy="276999"/>
            <a:chOff x="2336407" y="3569856"/>
            <a:chExt cx="1835025" cy="27699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2B8C74-631F-4BA9-A366-550BCBE93895}"/>
                </a:ext>
              </a:extLst>
            </p:cNvPr>
            <p:cNvCxnSpPr>
              <a:cxnSpLocks/>
            </p:cNvCxnSpPr>
            <p:nvPr/>
          </p:nvCxnSpPr>
          <p:spPr>
            <a:xfrm>
              <a:off x="2949546" y="3722332"/>
              <a:ext cx="1221886" cy="0"/>
            </a:xfrm>
            <a:prstGeom prst="line">
              <a:avLst/>
            </a:prstGeom>
            <a:ln w="38100">
              <a:solidFill>
                <a:srgbClr val="FF993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E256F33-A46D-4EA4-B24E-0DEB0E06FF88}"/>
                </a:ext>
              </a:extLst>
            </p:cNvPr>
            <p:cNvSpPr/>
            <p:nvPr/>
          </p:nvSpPr>
          <p:spPr>
            <a:xfrm>
              <a:off x="2336407" y="3569856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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  <a:sym typeface="Symbol" panose="05050102010706020507" pitchFamily="18" charset="2"/>
                </a:rPr>
                <a:t>y</a:t>
              </a:r>
              <a:r>
                <a:rPr lang="en-US" sz="1200" i="1" dirty="0">
                  <a:ln w="3175">
                    <a:solidFill>
                      <a:schemeClr val="tx1"/>
                    </a:solidFill>
                  </a:ln>
                  <a:solidFill>
                    <a:srgbClr val="FF9933"/>
                  </a:solidFill>
                </a:rPr>
                <a:t>=74.2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9154B-6FB4-4CEF-AE5F-45988843226D}"/>
              </a:ext>
            </a:extLst>
          </p:cNvPr>
          <p:cNvGrpSpPr/>
          <p:nvPr/>
        </p:nvGrpSpPr>
        <p:grpSpPr>
          <a:xfrm rot="5400000">
            <a:off x="712921" y="3715903"/>
            <a:ext cx="1288941" cy="72000"/>
            <a:chOff x="4301728" y="4646342"/>
            <a:chExt cx="1486695" cy="743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518925-3651-4B46-91BE-983F8FB6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5F1987-CEB2-44B8-BBB1-666FA771CDBF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08023F-4DDA-4F15-9260-A8083F3D3A1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F6FFA7-B0E7-4896-96DF-13F460BAC0CD}"/>
              </a:ext>
            </a:extLst>
          </p:cNvPr>
          <p:cNvGrpSpPr/>
          <p:nvPr/>
        </p:nvGrpSpPr>
        <p:grpSpPr>
          <a:xfrm rot="5400000">
            <a:off x="1210054" y="3388699"/>
            <a:ext cx="639297" cy="72000"/>
            <a:chOff x="5237164" y="4559427"/>
            <a:chExt cx="546497" cy="7676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AF3072-85F8-4312-AF94-728DB35D2C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A2C330-4F65-4CC2-B60B-315E0E32C227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73F1E9-A52D-44A7-8040-15BAE8A9E8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124EC9-70D9-483A-BA0F-3EABB60CA0ED}"/>
              </a:ext>
            </a:extLst>
          </p:cNvPr>
          <p:cNvGrpSpPr/>
          <p:nvPr/>
        </p:nvGrpSpPr>
        <p:grpSpPr>
          <a:xfrm rot="5400000">
            <a:off x="1488433" y="2754659"/>
            <a:ext cx="626287" cy="72000"/>
            <a:chOff x="5697140" y="4476091"/>
            <a:chExt cx="85330" cy="7438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73EBA3-32D8-4389-AC05-E3479EC35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52719-53C1-45C2-87B0-62613E4F9C67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C5C585-2C45-4C3A-948C-E9330748C929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D9DA07-2586-441F-8B92-418AF6194133}"/>
              </a:ext>
            </a:extLst>
          </p:cNvPr>
          <p:cNvGrpSpPr/>
          <p:nvPr/>
        </p:nvGrpSpPr>
        <p:grpSpPr>
          <a:xfrm rot="5400000">
            <a:off x="1176294" y="2284161"/>
            <a:ext cx="1587119" cy="72000"/>
            <a:chOff x="5781675" y="4390364"/>
            <a:chExt cx="835819" cy="7319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D96B4A-EA69-4509-BFAD-DA3A4A12B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0736A0-5D6D-438D-AA6F-DFB82B3AF71D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9146EF-F98E-469D-B3C2-1BFD2333F6D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480E2-6270-4DC7-A3B7-40B6798599BE}"/>
              </a:ext>
            </a:extLst>
          </p:cNvPr>
          <p:cNvGrpSpPr/>
          <p:nvPr/>
        </p:nvGrpSpPr>
        <p:grpSpPr>
          <a:xfrm rot="5400000">
            <a:off x="1563504" y="2993903"/>
            <a:ext cx="145933" cy="72000"/>
            <a:chOff x="5697140" y="4476091"/>
            <a:chExt cx="85330" cy="7438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A62B7B-6AEA-41FB-818F-5F547F43F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50497E-C624-428F-A844-26335A44D62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E0046E-1CE5-48D6-9569-CE4003CDCB4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/>
              <p:nvPr/>
            </p:nvSpPr>
            <p:spPr>
              <a:xfrm>
                <a:off x="1572049" y="4555366"/>
                <a:ext cx="522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49" y="4555366"/>
                <a:ext cx="5222968" cy="276999"/>
              </a:xfrm>
              <a:prstGeom prst="rect">
                <a:avLst/>
              </a:prstGeom>
              <a:blipFill>
                <a:blip r:embed="rId2"/>
                <a:stretch>
                  <a:fillRect l="-1634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/>
              <p:nvPr/>
            </p:nvSpPr>
            <p:spPr>
              <a:xfrm>
                <a:off x="1262340" y="3857733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40" y="3857733"/>
                <a:ext cx="490840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/>
              <p:nvPr/>
            </p:nvSpPr>
            <p:spPr>
              <a:xfrm>
                <a:off x="1433326" y="3286702"/>
                <a:ext cx="4908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26" y="3286702"/>
                <a:ext cx="490839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/>
              <p:nvPr/>
            </p:nvSpPr>
            <p:spPr>
              <a:xfrm>
                <a:off x="1282890" y="2713927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890" y="2713927"/>
                <a:ext cx="490840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/>
              <p:nvPr/>
            </p:nvSpPr>
            <p:spPr>
              <a:xfrm>
                <a:off x="1436875" y="2453399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75" y="2453399"/>
                <a:ext cx="490840" cy="27699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/>
              <p:nvPr/>
            </p:nvSpPr>
            <p:spPr>
              <a:xfrm>
                <a:off x="1873820" y="2105669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820" y="2105669"/>
                <a:ext cx="49084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0144EFE-404A-4E50-85E8-A06D96085394}"/>
              </a:ext>
            </a:extLst>
          </p:cNvPr>
          <p:cNvSpPr txBox="1"/>
          <p:nvPr/>
        </p:nvSpPr>
        <p:spPr>
          <a:xfrm>
            <a:off x="1883294" y="201525"/>
            <a:ext cx="500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Sum of Squares around the Mean</a:t>
            </a:r>
          </a:p>
          <a:p>
            <a:pPr algn="r"/>
            <a:r>
              <a:rPr lang="en-US" sz="2000" b="1" dirty="0" err="1">
                <a:solidFill>
                  <a:srgbClr val="FF0000"/>
                </a:solidFill>
              </a:rPr>
              <a:t>SS</a:t>
            </a:r>
            <a:r>
              <a:rPr lang="en-US" sz="2000" b="1" baseline="-25000" dirty="0" err="1">
                <a:solidFill>
                  <a:srgbClr val="FF0000"/>
                </a:solidFill>
              </a:rPr>
              <a:t>mean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2</cp:revision>
  <dcterms:created xsi:type="dcterms:W3CDTF">2021-02-21T19:37:49Z</dcterms:created>
  <dcterms:modified xsi:type="dcterms:W3CDTF">2021-02-21T20:05:09Z</dcterms:modified>
</cp:coreProperties>
</file>