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600D9"/>
    <a:srgbClr val="3BF2FB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1FEF-5F92-41F7-80F0-0F4E71B79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0D817-BF6F-49FA-BF9E-385F8C084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AD088-237D-425F-81B6-FD2249F6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24309-9731-4102-8FEB-E5BD50D5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06922-766D-4968-B59E-AC0B914E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9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3E81-37A1-4294-A4C7-3EFBFFEC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6625C-DD0B-4B41-9801-AA4155C83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A6729-CE96-4B9A-87B8-407290DD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12449-ED7A-49AD-8893-CF892730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16FF-946E-46EC-A038-D6264942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3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70B583-14AB-4E28-BECC-9D9363796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EE37C-A41F-4D06-BFD6-26F3E8BAC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7F2A3-BC24-47BF-A3CB-EF62CC5F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E0EFA-129A-46FD-97B2-A041DFD1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BA155-E948-4BF0-9B2A-FA123C8B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7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A263-3199-4E68-BCDC-EC8F84E8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775B7-F5A9-4A44-AB59-6D565F396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AD494-5F53-4FDA-A693-04919C50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EFA5E-C689-41D2-8E72-8B291859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549E6-B2E5-46D0-BEF7-8AE28177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7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2F43-5A6B-42B4-99BE-90F4A239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2AD0B-9135-44BC-975E-C64E32AB9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A065F-1D8F-4AFB-967D-02EE20E8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3132-A222-42F4-A9D9-20C8E200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BD39C-858E-4ABA-814E-12715CCC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5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8064-F5E9-40CC-BA84-8C6AD93D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C4122-A64B-4065-AC1B-1CE7539CE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C8D88-F2AC-4AB8-88F7-A412F7C7A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DBA8A-E45C-4865-8942-B39D1D27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37411-39EE-4F0A-9E79-B328CD4C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53C58-EEE7-4630-8A76-0E59EBE0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5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87D8-F416-4BB5-9B0F-75D47CCC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6F4FD-81FF-4F6D-97E7-FF48F2865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FBDB7-50AB-453D-95A0-57D824F96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297F1-7F47-4B5F-B2E4-45D7765F9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ECAC5-3676-4506-AB75-24CBBDB2D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AFA4A-0603-4BBE-ACB8-3A2BA171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C5790-EE6E-46F6-AA37-703377E8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8B3B2-FB1D-4227-9CB3-75ED4788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9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8509-8818-4F5F-A085-2C7ECC52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DF59A-4721-4D05-A9B3-0E362050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615AF-97D5-46DB-BACE-7F98605C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048F7-1CFC-460F-BDDA-A320BE9C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7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C4E74-B58D-424C-9C85-987B13B9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6A91B-88F5-49B7-9078-16C0723B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6B1C4-458A-4B01-B48C-D9BD524C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CF01-26E3-43F4-8873-1D2BFE07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04D5-8733-48FD-8798-1A82D2ABD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38915-C948-425C-9408-1CBD1BD5A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924E2-0E60-43F4-BDB3-9E727F2F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932F6-8565-457B-9990-60507063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BCD9C-8ACA-4D4E-AE8D-6614BF09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4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E1E8-750E-49BD-BE2E-F08D91E1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BF96F-527B-4C48-8457-7F6770E17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59F03-82CE-4048-9B61-AF9816885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1EC42-AD7D-41C0-980F-848469F9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348A-FD5A-49B1-B84D-48510CB2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C178C-B968-4851-B907-35595786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8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726C0-D920-4298-B478-F027A45F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0E073-D49D-480E-BD76-FAFDCF3CE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D9E76-2BA0-4B86-B962-1485067C8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502FD-CDA4-494E-A885-084BCF9D8389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4A167-536E-4ECE-B6F1-AD374E95E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4BD59-8C62-4D76-A69D-FE5C6E539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2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18" Type="http://schemas.openxmlformats.org/officeDocument/2006/relationships/image" Target="../media/image43.png"/><Relationship Id="rId3" Type="http://schemas.openxmlformats.org/officeDocument/2006/relationships/image" Target="../media/image28.svg"/><Relationship Id="rId21" Type="http://schemas.openxmlformats.org/officeDocument/2006/relationships/image" Target="../media/image46.svg"/><Relationship Id="rId7" Type="http://schemas.openxmlformats.org/officeDocument/2006/relationships/image" Target="../media/image32.svg"/><Relationship Id="rId12" Type="http://schemas.openxmlformats.org/officeDocument/2006/relationships/image" Target="../media/image37.png"/><Relationship Id="rId17" Type="http://schemas.openxmlformats.org/officeDocument/2006/relationships/image" Target="../media/image42.sv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30.svg"/><Relationship Id="rId15" Type="http://schemas.openxmlformats.org/officeDocument/2006/relationships/image" Target="../media/image40.svg"/><Relationship Id="rId10" Type="http://schemas.openxmlformats.org/officeDocument/2006/relationships/image" Target="../media/image35.png"/><Relationship Id="rId19" Type="http://schemas.openxmlformats.org/officeDocument/2006/relationships/image" Target="../media/image44.svg"/><Relationship Id="rId4" Type="http://schemas.openxmlformats.org/officeDocument/2006/relationships/image" Target="../media/image29.png"/><Relationship Id="rId9" Type="http://schemas.openxmlformats.org/officeDocument/2006/relationships/image" Target="../media/image34.sv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CD5B8B-8922-42AD-91E2-4685C7525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54" y="1371599"/>
            <a:ext cx="4307747" cy="43077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CEB57E-0207-4FBA-B37E-480D3C6D14CE}"/>
              </a:ext>
            </a:extLst>
          </p:cNvPr>
          <p:cNvSpPr txBox="1"/>
          <p:nvPr/>
        </p:nvSpPr>
        <p:spPr>
          <a:xfrm>
            <a:off x="4138554" y="540602"/>
            <a:ext cx="2807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Why learn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3CC250-3C99-4486-AE23-89ED9CFD5C1C}"/>
              </a:ext>
            </a:extLst>
          </p:cNvPr>
          <p:cNvSpPr/>
          <p:nvPr/>
        </p:nvSpPr>
        <p:spPr>
          <a:xfrm>
            <a:off x="7570291" y="1619372"/>
            <a:ext cx="1447432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Open source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AEFA84-8470-4B03-9438-80C5AECCF1B4}"/>
              </a:ext>
            </a:extLst>
          </p:cNvPr>
          <p:cNvSpPr/>
          <p:nvPr/>
        </p:nvSpPr>
        <p:spPr>
          <a:xfrm>
            <a:off x="7151387" y="1521347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1FF6C4-86E8-4D1D-9426-0AF7AE4EAA0B}"/>
              </a:ext>
            </a:extLst>
          </p:cNvPr>
          <p:cNvSpPr/>
          <p:nvPr/>
        </p:nvSpPr>
        <p:spPr>
          <a:xfrm>
            <a:off x="8034799" y="2300278"/>
            <a:ext cx="1889382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Large community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CFBD2E-9DAA-4304-9A77-00CF1E7E5AE4}"/>
              </a:ext>
            </a:extLst>
          </p:cNvPr>
          <p:cNvSpPr/>
          <p:nvPr/>
        </p:nvSpPr>
        <p:spPr>
          <a:xfrm>
            <a:off x="7615895" y="220225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0BB94B-C0CA-4462-BF00-41EE11341760}"/>
              </a:ext>
            </a:extLst>
          </p:cNvPr>
          <p:cNvSpPr/>
          <p:nvPr/>
        </p:nvSpPr>
        <p:spPr>
          <a:xfrm>
            <a:off x="8287084" y="2982748"/>
            <a:ext cx="2966753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Contains all you may needed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B3F8DC-CE49-4789-BC55-A556C0F1F7ED}"/>
              </a:ext>
            </a:extLst>
          </p:cNvPr>
          <p:cNvSpPr/>
          <p:nvPr/>
        </p:nvSpPr>
        <p:spPr>
          <a:xfrm>
            <a:off x="7868181" y="288472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7A4AF0-4D3D-417E-B85A-53AF35E2835F}"/>
              </a:ext>
            </a:extLst>
          </p:cNvPr>
          <p:cNvSpPr/>
          <p:nvPr/>
        </p:nvSpPr>
        <p:spPr>
          <a:xfrm>
            <a:off x="8275904" y="3666749"/>
            <a:ext cx="2101288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Used on every field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336E5A-27D0-45C6-A735-30F9E924C971}"/>
              </a:ext>
            </a:extLst>
          </p:cNvPr>
          <p:cNvSpPr/>
          <p:nvPr/>
        </p:nvSpPr>
        <p:spPr>
          <a:xfrm>
            <a:off x="7857000" y="356872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D700A9A-BD0F-4423-B937-A45F38753C4E}"/>
              </a:ext>
            </a:extLst>
          </p:cNvPr>
          <p:cNvSpPr/>
          <p:nvPr/>
        </p:nvSpPr>
        <p:spPr>
          <a:xfrm>
            <a:off x="8061535" y="4361974"/>
            <a:ext cx="738077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Free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42CB36-5C0C-417A-9AFC-F9D10A7335CA}"/>
              </a:ext>
            </a:extLst>
          </p:cNvPr>
          <p:cNvSpPr/>
          <p:nvPr/>
        </p:nvSpPr>
        <p:spPr>
          <a:xfrm>
            <a:off x="7642631" y="42639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0674583-EF12-40C4-BF4A-810C832F756E}"/>
              </a:ext>
            </a:extLst>
          </p:cNvPr>
          <p:cNvSpPr/>
          <p:nvPr/>
        </p:nvSpPr>
        <p:spPr>
          <a:xfrm>
            <a:off x="7476996" y="5016467"/>
            <a:ext cx="3776841" cy="44197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chemeClr val="tx1"/>
                </a:solidFill>
              </a:rPr>
              <a:t>Gateway to a well paid job 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12A826-6DE3-46A7-815B-9230AD8A7615}"/>
              </a:ext>
            </a:extLst>
          </p:cNvPr>
          <p:cNvSpPr/>
          <p:nvPr/>
        </p:nvSpPr>
        <p:spPr>
          <a:xfrm>
            <a:off x="7167166" y="495917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65370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84DD9A-6AD5-43DC-97FB-A9721C1B7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342" y="1178653"/>
            <a:ext cx="6799039" cy="507533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76EBFBC-A5F1-4CF9-B10B-A162338F2DFE}"/>
              </a:ext>
            </a:extLst>
          </p:cNvPr>
          <p:cNvSpPr/>
          <p:nvPr/>
        </p:nvSpPr>
        <p:spPr>
          <a:xfrm flipH="1">
            <a:off x="8409963" y="2369890"/>
            <a:ext cx="406866" cy="23069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66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1447E55-7DBE-4827-9118-7AEBB30BD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806" y="2873710"/>
            <a:ext cx="5867400" cy="1152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7C3D2D-7A8D-4DD3-B82A-690A8D7656BC}"/>
              </a:ext>
            </a:extLst>
          </p:cNvPr>
          <p:cNvSpPr txBox="1"/>
          <p:nvPr/>
        </p:nvSpPr>
        <p:spPr>
          <a:xfrm>
            <a:off x="3053592" y="2147582"/>
            <a:ext cx="1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A0DE7-1F9F-4FCD-9B85-BD082A0ABD85}"/>
              </a:ext>
            </a:extLst>
          </p:cNvPr>
          <p:cNvSpPr txBox="1"/>
          <p:nvPr/>
        </p:nvSpPr>
        <p:spPr>
          <a:xfrm>
            <a:off x="4812483" y="434108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7548CD-5998-4CF2-9B67-DEBDA2595D27}"/>
              </a:ext>
            </a:extLst>
          </p:cNvPr>
          <p:cNvCxnSpPr/>
          <p:nvPr/>
        </p:nvCxnSpPr>
        <p:spPr>
          <a:xfrm>
            <a:off x="3821185" y="2437002"/>
            <a:ext cx="817927" cy="89342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4D55E7-FA9D-49A2-8728-B8BF1A868683}"/>
              </a:ext>
            </a:extLst>
          </p:cNvPr>
          <p:cNvCxnSpPr>
            <a:cxnSpLocks/>
          </p:cNvCxnSpPr>
          <p:nvPr/>
        </p:nvCxnSpPr>
        <p:spPr>
          <a:xfrm flipV="1">
            <a:off x="5155035" y="3632915"/>
            <a:ext cx="188752" cy="83841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4B4C9D-857F-4B9A-8EAC-54797BF1E4D9}"/>
              </a:ext>
            </a:extLst>
          </p:cNvPr>
          <p:cNvCxnSpPr>
            <a:cxnSpLocks/>
          </p:cNvCxnSpPr>
          <p:nvPr/>
        </p:nvCxnSpPr>
        <p:spPr>
          <a:xfrm flipH="1">
            <a:off x="6096000" y="2642532"/>
            <a:ext cx="283828" cy="63756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F324B4-BC30-45AD-A5CE-4EE993FECDF9}"/>
              </a:ext>
            </a:extLst>
          </p:cNvPr>
          <p:cNvSpPr txBox="1"/>
          <p:nvPr/>
        </p:nvSpPr>
        <p:spPr>
          <a:xfrm>
            <a:off x="6007915" y="229882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606E6D-4DEA-4BAC-B8A5-F82BAC3F0C1F}"/>
              </a:ext>
            </a:extLst>
          </p:cNvPr>
          <p:cNvSpPr txBox="1"/>
          <p:nvPr/>
        </p:nvSpPr>
        <p:spPr>
          <a:xfrm>
            <a:off x="8312091" y="4278277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19DAE8-8088-4457-B8D2-BB76CF2152FE}"/>
              </a:ext>
            </a:extLst>
          </p:cNvPr>
          <p:cNvCxnSpPr>
            <a:cxnSpLocks/>
          </p:cNvCxnSpPr>
          <p:nvPr/>
        </p:nvCxnSpPr>
        <p:spPr>
          <a:xfrm flipH="1" flipV="1">
            <a:off x="8263156" y="3577906"/>
            <a:ext cx="348143" cy="76318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97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ED286E-0D7A-4BEA-AECF-E9731CA59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2786062"/>
            <a:ext cx="10620375" cy="1285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68271D-F34B-40F2-8623-076C10D709AA}"/>
              </a:ext>
            </a:extLst>
          </p:cNvPr>
          <p:cNvSpPr txBox="1"/>
          <p:nvPr/>
        </p:nvSpPr>
        <p:spPr>
          <a:xfrm>
            <a:off x="683702" y="1992385"/>
            <a:ext cx="1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A2CB6-A1FE-4445-A6B3-76348812BA96}"/>
              </a:ext>
            </a:extLst>
          </p:cNvPr>
          <p:cNvSpPr txBox="1"/>
          <p:nvPr/>
        </p:nvSpPr>
        <p:spPr>
          <a:xfrm>
            <a:off x="1700167" y="4311616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 #1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B2BADB-4BE3-489C-8799-311AB7F04233}"/>
              </a:ext>
            </a:extLst>
          </p:cNvPr>
          <p:cNvCxnSpPr>
            <a:cxnSpLocks/>
          </p:cNvCxnSpPr>
          <p:nvPr/>
        </p:nvCxnSpPr>
        <p:spPr>
          <a:xfrm>
            <a:off x="914400" y="2339348"/>
            <a:ext cx="469783" cy="94074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6E9094-C6A0-4A80-AA31-CA2A4F0DF6AE}"/>
              </a:ext>
            </a:extLst>
          </p:cNvPr>
          <p:cNvCxnSpPr>
            <a:cxnSpLocks/>
          </p:cNvCxnSpPr>
          <p:nvPr/>
        </p:nvCxnSpPr>
        <p:spPr>
          <a:xfrm flipV="1">
            <a:off x="2042719" y="3603445"/>
            <a:ext cx="188752" cy="83841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C8F3CD-C006-4406-BEDB-B2A1785A279B}"/>
              </a:ext>
            </a:extLst>
          </p:cNvPr>
          <p:cNvCxnSpPr>
            <a:cxnSpLocks/>
          </p:cNvCxnSpPr>
          <p:nvPr/>
        </p:nvCxnSpPr>
        <p:spPr>
          <a:xfrm flipH="1">
            <a:off x="3319244" y="2683055"/>
            <a:ext cx="283828" cy="63756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296D17-4505-46AA-8E93-F9785B7D8516}"/>
              </a:ext>
            </a:extLst>
          </p:cNvPr>
          <p:cNvSpPr txBox="1"/>
          <p:nvPr/>
        </p:nvSpPr>
        <p:spPr>
          <a:xfrm>
            <a:off x="3231159" y="2339348"/>
            <a:ext cx="14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 #1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00483E-0876-48AB-ACA2-B1404C7A97DA}"/>
              </a:ext>
            </a:extLst>
          </p:cNvPr>
          <p:cNvCxnSpPr>
            <a:cxnSpLocks/>
          </p:cNvCxnSpPr>
          <p:nvPr/>
        </p:nvCxnSpPr>
        <p:spPr>
          <a:xfrm flipV="1">
            <a:off x="7841246" y="3631944"/>
            <a:ext cx="192948" cy="76220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7DCD03-0BE0-45D3-B509-2FA67EF9CC22}"/>
              </a:ext>
            </a:extLst>
          </p:cNvPr>
          <p:cNvSpPr txBox="1"/>
          <p:nvPr/>
        </p:nvSpPr>
        <p:spPr>
          <a:xfrm>
            <a:off x="4981661" y="434011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 #2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0C6D4A-10EB-4C69-AC45-D70CC6092687}"/>
              </a:ext>
            </a:extLst>
          </p:cNvPr>
          <p:cNvCxnSpPr>
            <a:cxnSpLocks/>
          </p:cNvCxnSpPr>
          <p:nvPr/>
        </p:nvCxnSpPr>
        <p:spPr>
          <a:xfrm flipV="1">
            <a:off x="5324213" y="3631944"/>
            <a:ext cx="188752" cy="83841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F59AAA-6AD2-4775-91F5-95B6623A1E00}"/>
              </a:ext>
            </a:extLst>
          </p:cNvPr>
          <p:cNvCxnSpPr>
            <a:cxnSpLocks/>
          </p:cNvCxnSpPr>
          <p:nvPr/>
        </p:nvCxnSpPr>
        <p:spPr>
          <a:xfrm flipH="1">
            <a:off x="6575432" y="2642532"/>
            <a:ext cx="283828" cy="63756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6BD59D6-A0F7-40AE-9487-749C0CF43998}"/>
              </a:ext>
            </a:extLst>
          </p:cNvPr>
          <p:cNvSpPr txBox="1"/>
          <p:nvPr/>
        </p:nvSpPr>
        <p:spPr>
          <a:xfrm>
            <a:off x="6487347" y="2298825"/>
            <a:ext cx="14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 #2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740530-538A-4E82-8042-E5E696781DE4}"/>
              </a:ext>
            </a:extLst>
          </p:cNvPr>
          <p:cNvSpPr txBox="1"/>
          <p:nvPr/>
        </p:nvSpPr>
        <p:spPr>
          <a:xfrm>
            <a:off x="8502878" y="2416730"/>
            <a:ext cx="1819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to apply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B19CE1-4250-48B8-8B46-19C820056004}"/>
              </a:ext>
            </a:extLst>
          </p:cNvPr>
          <p:cNvCxnSpPr>
            <a:cxnSpLocks/>
          </p:cNvCxnSpPr>
          <p:nvPr/>
        </p:nvCxnSpPr>
        <p:spPr>
          <a:xfrm>
            <a:off x="9164972" y="2708680"/>
            <a:ext cx="67112" cy="64691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A18887-F788-402B-8FF5-420E6C638341}"/>
              </a:ext>
            </a:extLst>
          </p:cNvPr>
          <p:cNvSpPr txBox="1"/>
          <p:nvPr/>
        </p:nvSpPr>
        <p:spPr>
          <a:xfrm>
            <a:off x="6736765" y="4311616"/>
            <a:ext cx="236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name of result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92A4D9-54B1-4915-B368-E60BA9E43D03}"/>
              </a:ext>
            </a:extLst>
          </p:cNvPr>
          <p:cNvCxnSpPr>
            <a:cxnSpLocks/>
          </p:cNvCxnSpPr>
          <p:nvPr/>
        </p:nvCxnSpPr>
        <p:spPr>
          <a:xfrm flipV="1">
            <a:off x="10321966" y="3577906"/>
            <a:ext cx="192948" cy="76220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1BC97D5-C0EE-4B24-BDEC-C070AFA9ADE9}"/>
              </a:ext>
            </a:extLst>
          </p:cNvPr>
          <p:cNvSpPr txBox="1"/>
          <p:nvPr/>
        </p:nvSpPr>
        <p:spPr>
          <a:xfrm>
            <a:off x="9676104" y="4217450"/>
            <a:ext cx="1518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to apply function to</a:t>
            </a:r>
          </a:p>
        </p:txBody>
      </p:sp>
    </p:spTree>
    <p:extLst>
      <p:ext uri="{BB962C8B-B14F-4D97-AF65-F5344CB8AC3E}">
        <p14:creationId xmlns:p14="http://schemas.microsoft.com/office/powerpoint/2010/main" val="270079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F8E501A6-B4F4-4EC4-AB53-7C41AFD6C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446" y="4257413"/>
            <a:ext cx="4168849" cy="25149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E7465E0-13A2-49F5-81FD-2C77FD575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356" y="406131"/>
            <a:ext cx="3208164" cy="28990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99756E-A29F-49BA-A913-109A50689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204" y="476232"/>
            <a:ext cx="3216519" cy="28823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934DEA-AA3E-41A5-B67C-0786B091CEFF}"/>
              </a:ext>
            </a:extLst>
          </p:cNvPr>
          <p:cNvSpPr txBox="1"/>
          <p:nvPr/>
        </p:nvSpPr>
        <p:spPr>
          <a:xfrm>
            <a:off x="5207109" y="857733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F600D9"/>
                </a:solidFill>
              </a:rPr>
              <a:t>+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BC6433-29B5-4211-8783-E08D9B5F77A7}"/>
              </a:ext>
            </a:extLst>
          </p:cNvPr>
          <p:cNvCxnSpPr>
            <a:cxnSpLocks/>
          </p:cNvCxnSpPr>
          <p:nvPr/>
        </p:nvCxnSpPr>
        <p:spPr>
          <a:xfrm>
            <a:off x="2437002" y="3095538"/>
            <a:ext cx="1778466" cy="116187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9B08D1-135E-4AFA-86AB-F2759FEE5604}"/>
              </a:ext>
            </a:extLst>
          </p:cNvPr>
          <p:cNvCxnSpPr>
            <a:cxnSpLocks/>
          </p:cNvCxnSpPr>
          <p:nvPr/>
        </p:nvCxnSpPr>
        <p:spPr>
          <a:xfrm flipH="1">
            <a:off x="4379053" y="3137483"/>
            <a:ext cx="2290195" cy="1119930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87F108-55FF-429D-92D2-EBA60494657B}"/>
              </a:ext>
            </a:extLst>
          </p:cNvPr>
          <p:cNvCxnSpPr>
            <a:cxnSpLocks/>
          </p:cNvCxnSpPr>
          <p:nvPr/>
        </p:nvCxnSpPr>
        <p:spPr>
          <a:xfrm>
            <a:off x="4043493" y="3095538"/>
            <a:ext cx="1296100" cy="116187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E19E15-296A-434C-A13E-553AC2D1B3AE}"/>
              </a:ext>
            </a:extLst>
          </p:cNvPr>
          <p:cNvCxnSpPr>
            <a:cxnSpLocks/>
          </p:cNvCxnSpPr>
          <p:nvPr/>
        </p:nvCxnSpPr>
        <p:spPr>
          <a:xfrm>
            <a:off x="5092117" y="3090397"/>
            <a:ext cx="1413545" cy="116701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7B3E5C-27A1-4854-A8A9-6488919FC06D}"/>
              </a:ext>
            </a:extLst>
          </p:cNvPr>
          <p:cNvCxnSpPr>
            <a:cxnSpLocks/>
          </p:cNvCxnSpPr>
          <p:nvPr/>
        </p:nvCxnSpPr>
        <p:spPr>
          <a:xfrm flipH="1">
            <a:off x="5425740" y="3197786"/>
            <a:ext cx="2959056" cy="1059627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3B9376-9DB6-4F74-9821-27708D7128C1}"/>
              </a:ext>
            </a:extLst>
          </p:cNvPr>
          <p:cNvCxnSpPr>
            <a:cxnSpLocks/>
          </p:cNvCxnSpPr>
          <p:nvPr/>
        </p:nvCxnSpPr>
        <p:spPr>
          <a:xfrm flipH="1">
            <a:off x="7818539" y="3197786"/>
            <a:ext cx="1560721" cy="1185462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85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40E389-2BF1-4B35-9CD4-B78031DAD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2824162"/>
            <a:ext cx="11058525" cy="1209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050F54-A2B3-4F53-A08D-3D5D5AC2A93C}"/>
              </a:ext>
            </a:extLst>
          </p:cNvPr>
          <p:cNvSpPr txBox="1"/>
          <p:nvPr/>
        </p:nvSpPr>
        <p:spPr>
          <a:xfrm>
            <a:off x="544228" y="1936196"/>
            <a:ext cx="174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for results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9690260-FB05-4B63-9910-81C535CA3C1F}"/>
              </a:ext>
            </a:extLst>
          </p:cNvPr>
          <p:cNvCxnSpPr/>
          <p:nvPr/>
        </p:nvCxnSpPr>
        <p:spPr>
          <a:xfrm>
            <a:off x="901816" y="2252444"/>
            <a:ext cx="817927" cy="89342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94740D9-8078-4851-BD7C-EAD44B61B01A}"/>
              </a:ext>
            </a:extLst>
          </p:cNvPr>
          <p:cNvSpPr txBox="1"/>
          <p:nvPr/>
        </p:nvSpPr>
        <p:spPr>
          <a:xfrm>
            <a:off x="2575762" y="433269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A03C8E-7FF5-4ADC-84C1-42397399067F}"/>
              </a:ext>
            </a:extLst>
          </p:cNvPr>
          <p:cNvCxnSpPr>
            <a:cxnSpLocks/>
          </p:cNvCxnSpPr>
          <p:nvPr/>
        </p:nvCxnSpPr>
        <p:spPr>
          <a:xfrm flipH="1">
            <a:off x="3020037" y="3659044"/>
            <a:ext cx="328568" cy="78712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CB746F-09E3-4536-AFDD-3CEC900485AE}"/>
              </a:ext>
            </a:extLst>
          </p:cNvPr>
          <p:cNvSpPr txBox="1"/>
          <p:nvPr/>
        </p:nvSpPr>
        <p:spPr>
          <a:xfrm>
            <a:off x="4175263" y="4279567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E6E7D1-8ADC-4DC0-8C01-AA5CAFB33D0E}"/>
              </a:ext>
            </a:extLst>
          </p:cNvPr>
          <p:cNvCxnSpPr>
            <a:cxnSpLocks/>
          </p:cNvCxnSpPr>
          <p:nvPr/>
        </p:nvCxnSpPr>
        <p:spPr>
          <a:xfrm flipH="1">
            <a:off x="4619538" y="3605913"/>
            <a:ext cx="328568" cy="78712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05A6B5-B35F-4DC8-862B-D60DFC51A394}"/>
              </a:ext>
            </a:extLst>
          </p:cNvPr>
          <p:cNvSpPr txBox="1"/>
          <p:nvPr/>
        </p:nvSpPr>
        <p:spPr>
          <a:xfrm>
            <a:off x="5997454" y="4279567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B83B2C-D99F-4399-8A7D-C4FDF24EB7BA}"/>
              </a:ext>
            </a:extLst>
          </p:cNvPr>
          <p:cNvCxnSpPr>
            <a:cxnSpLocks/>
          </p:cNvCxnSpPr>
          <p:nvPr/>
        </p:nvCxnSpPr>
        <p:spPr>
          <a:xfrm flipH="1">
            <a:off x="6441729" y="3605913"/>
            <a:ext cx="328568" cy="78712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79C14B-0DAD-41CB-BF3E-0297E2BC87CF}"/>
              </a:ext>
            </a:extLst>
          </p:cNvPr>
          <p:cNvSpPr txBox="1"/>
          <p:nvPr/>
        </p:nvSpPr>
        <p:spPr>
          <a:xfrm>
            <a:off x="7354246" y="4279351"/>
            <a:ext cx="10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 by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76825C-B73C-44E1-AFEF-AD5FDB5B3952}"/>
              </a:ext>
            </a:extLst>
          </p:cNvPr>
          <p:cNvCxnSpPr>
            <a:cxnSpLocks/>
          </p:cNvCxnSpPr>
          <p:nvPr/>
        </p:nvCxnSpPr>
        <p:spPr>
          <a:xfrm flipH="1">
            <a:off x="7798521" y="3605697"/>
            <a:ext cx="328568" cy="78712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678D4E-F802-48B8-9B3A-884D04C7722E}"/>
              </a:ext>
            </a:extLst>
          </p:cNvPr>
          <p:cNvSpPr txBox="1"/>
          <p:nvPr/>
        </p:nvSpPr>
        <p:spPr>
          <a:xfrm>
            <a:off x="7465273" y="2353985"/>
            <a:ext cx="306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Common columns to merge by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BE9932-65C3-4956-AD49-1508D53325F4}"/>
              </a:ext>
            </a:extLst>
          </p:cNvPr>
          <p:cNvCxnSpPr>
            <a:cxnSpLocks/>
          </p:cNvCxnSpPr>
          <p:nvPr/>
        </p:nvCxnSpPr>
        <p:spPr>
          <a:xfrm flipH="1" flipV="1">
            <a:off x="9202723" y="2699157"/>
            <a:ext cx="281158" cy="44671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672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20338E-39FF-4698-910C-1A35AF1C10D4}"/>
              </a:ext>
            </a:extLst>
          </p:cNvPr>
          <p:cNvSpPr/>
          <p:nvPr/>
        </p:nvSpPr>
        <p:spPr>
          <a:xfrm>
            <a:off x="3231846" y="1317072"/>
            <a:ext cx="4710418" cy="4865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Measures of central tendency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E503D5-728D-4FBA-9EE1-25769AE92318}"/>
              </a:ext>
            </a:extLst>
          </p:cNvPr>
          <p:cNvSpPr/>
          <p:nvPr/>
        </p:nvSpPr>
        <p:spPr>
          <a:xfrm>
            <a:off x="614588" y="2841071"/>
            <a:ext cx="1714151" cy="4865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Median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CBE1B1-66C1-4D89-A04B-7ECDD76FB5E2}"/>
              </a:ext>
            </a:extLst>
          </p:cNvPr>
          <p:cNvSpPr/>
          <p:nvPr/>
        </p:nvSpPr>
        <p:spPr>
          <a:xfrm>
            <a:off x="4729980" y="2841068"/>
            <a:ext cx="1714151" cy="4865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Mean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02E69F-C3E1-41B2-86EB-31ECAAC49B5D}"/>
              </a:ext>
            </a:extLst>
          </p:cNvPr>
          <p:cNvSpPr/>
          <p:nvPr/>
        </p:nvSpPr>
        <p:spPr>
          <a:xfrm>
            <a:off x="8111266" y="2841068"/>
            <a:ext cx="1714151" cy="4865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1A54B4-B0EF-4C51-8FBD-E0D77198985D}"/>
              </a:ext>
            </a:extLst>
          </p:cNvPr>
          <p:cNvSpPr/>
          <p:nvPr/>
        </p:nvSpPr>
        <p:spPr>
          <a:xfrm>
            <a:off x="5719579" y="4507682"/>
            <a:ext cx="2066400" cy="486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Harmonic mean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0F151F-77BC-4DFB-8BA9-849301C0D44F}"/>
              </a:ext>
            </a:extLst>
          </p:cNvPr>
          <p:cNvSpPr/>
          <p:nvPr/>
        </p:nvSpPr>
        <p:spPr>
          <a:xfrm>
            <a:off x="3448210" y="4507681"/>
            <a:ext cx="2067539" cy="486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Geometric mean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F9FC2F-FF33-46A7-A285-85D7B1AAB214}"/>
              </a:ext>
            </a:extLst>
          </p:cNvPr>
          <p:cNvSpPr/>
          <p:nvPr/>
        </p:nvSpPr>
        <p:spPr>
          <a:xfrm>
            <a:off x="7990378" y="4507680"/>
            <a:ext cx="2066400" cy="486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Weighted mean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DA38B724-9CA3-452B-9119-BAF02DDDF44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3010641" y="264657"/>
            <a:ext cx="1037438" cy="411539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7388EA0-D25B-4F6F-843B-E07383CF50C3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6758981" y="631706"/>
            <a:ext cx="1037435" cy="338128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DFA7EBBC-3D54-46D4-BBF8-2AB6238F6D96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6715292" y="2199393"/>
            <a:ext cx="1180051" cy="343652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B6309AA-863A-4DFB-AEA4-CC10BA3ABD1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4444492" y="3365117"/>
            <a:ext cx="1180052" cy="110507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6D3A67C7-70AA-41BD-88BB-77862195AABC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16200000" flipH="1">
            <a:off x="5068338" y="2322349"/>
            <a:ext cx="1037435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C1F81FD-4741-46B4-9052-790D6D74896A}"/>
              </a:ext>
            </a:extLst>
          </p:cNvPr>
          <p:cNvSpPr/>
          <p:nvPr/>
        </p:nvSpPr>
        <p:spPr>
          <a:xfrm>
            <a:off x="1176272" y="4507679"/>
            <a:ext cx="2067539" cy="486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Trimmed mean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F95A0A5-DBE1-4EA4-A186-9184A1D435AD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 rot="5400000">
            <a:off x="3308524" y="2229147"/>
            <a:ext cx="1180050" cy="337701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901EEA75-D99E-47D4-8E95-74E60AD29FA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5579891" y="3334793"/>
            <a:ext cx="1180053" cy="116572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05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Oval 107">
            <a:extLst>
              <a:ext uri="{FF2B5EF4-FFF2-40B4-BE49-F238E27FC236}">
                <a16:creationId xmlns:a16="http://schemas.microsoft.com/office/drawing/2014/main" id="{389A8B08-7E4A-4A34-A310-7BC2B3B86A77}"/>
              </a:ext>
            </a:extLst>
          </p:cNvPr>
          <p:cNvSpPr/>
          <p:nvPr/>
        </p:nvSpPr>
        <p:spPr>
          <a:xfrm>
            <a:off x="6508750" y="4635500"/>
            <a:ext cx="1288804" cy="1799979"/>
          </a:xfrm>
          <a:prstGeom prst="ellipse">
            <a:avLst/>
          </a:prstGeom>
          <a:solidFill>
            <a:schemeClr val="accent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Rabbit">
            <a:extLst>
              <a:ext uri="{FF2B5EF4-FFF2-40B4-BE49-F238E27FC236}">
                <a16:creationId xmlns:a16="http://schemas.microsoft.com/office/drawing/2014/main" id="{5F59548E-181A-48B7-927B-48E4CABDB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0672" y="4032584"/>
            <a:ext cx="180000" cy="180000"/>
          </a:xfrm>
          <a:prstGeom prst="rect">
            <a:avLst/>
          </a:prstGeom>
        </p:spPr>
      </p:pic>
      <p:pic>
        <p:nvPicPr>
          <p:cNvPr id="4" name="Graphic 3" descr="Rabbit">
            <a:extLst>
              <a:ext uri="{FF2B5EF4-FFF2-40B4-BE49-F238E27FC236}">
                <a16:creationId xmlns:a16="http://schemas.microsoft.com/office/drawing/2014/main" id="{A3783869-54D3-41BE-BEE1-0356B171C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9856" y="3877823"/>
            <a:ext cx="360000" cy="360000"/>
          </a:xfrm>
          <a:prstGeom prst="rect">
            <a:avLst/>
          </a:prstGeom>
        </p:spPr>
      </p:pic>
      <p:pic>
        <p:nvPicPr>
          <p:cNvPr id="5" name="Graphic 4" descr="Rabbit">
            <a:extLst>
              <a:ext uri="{FF2B5EF4-FFF2-40B4-BE49-F238E27FC236}">
                <a16:creationId xmlns:a16="http://schemas.microsoft.com/office/drawing/2014/main" id="{87C666FF-91C9-4F2B-8E5A-9C669BBFB3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61830" y="3111396"/>
            <a:ext cx="1260000" cy="1260000"/>
          </a:xfrm>
          <a:prstGeom prst="rect">
            <a:avLst/>
          </a:prstGeom>
        </p:spPr>
      </p:pic>
      <p:pic>
        <p:nvPicPr>
          <p:cNvPr id="6" name="Graphic 5" descr="Rabbit">
            <a:extLst>
              <a:ext uri="{FF2B5EF4-FFF2-40B4-BE49-F238E27FC236}">
                <a16:creationId xmlns:a16="http://schemas.microsoft.com/office/drawing/2014/main" id="{33282EA8-BDC0-4B0E-B95E-75BBAD7C20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14123" y="3421703"/>
            <a:ext cx="900000" cy="900000"/>
          </a:xfrm>
          <a:prstGeom prst="rect">
            <a:avLst/>
          </a:prstGeom>
        </p:spPr>
      </p:pic>
      <p:pic>
        <p:nvPicPr>
          <p:cNvPr id="7" name="Graphic 6" descr="Rabbit">
            <a:extLst>
              <a:ext uri="{FF2B5EF4-FFF2-40B4-BE49-F238E27FC236}">
                <a16:creationId xmlns:a16="http://schemas.microsoft.com/office/drawing/2014/main" id="{CDA84BE2-556C-42DA-9C7C-9CE766278C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25677" y="3733898"/>
            <a:ext cx="540000" cy="540000"/>
          </a:xfrm>
          <a:prstGeom prst="rect">
            <a:avLst/>
          </a:prstGeom>
        </p:spPr>
      </p:pic>
      <p:pic>
        <p:nvPicPr>
          <p:cNvPr id="8" name="Graphic 7" descr="Rabbit">
            <a:extLst>
              <a:ext uri="{FF2B5EF4-FFF2-40B4-BE49-F238E27FC236}">
                <a16:creationId xmlns:a16="http://schemas.microsoft.com/office/drawing/2014/main" id="{6EFDA55E-A98D-4D81-9527-7AEA3AD89F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84032" y="3573187"/>
            <a:ext cx="720000" cy="720000"/>
          </a:xfrm>
          <a:prstGeom prst="rect">
            <a:avLst/>
          </a:prstGeom>
        </p:spPr>
      </p:pic>
      <p:pic>
        <p:nvPicPr>
          <p:cNvPr id="9" name="Graphic 8" descr="Rabbit">
            <a:extLst>
              <a:ext uri="{FF2B5EF4-FFF2-40B4-BE49-F238E27FC236}">
                <a16:creationId xmlns:a16="http://schemas.microsoft.com/office/drawing/2014/main" id="{7CEE55A3-6C29-47BE-A477-87C4A93094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07510" y="3268284"/>
            <a:ext cx="1080000" cy="1080000"/>
          </a:xfrm>
          <a:prstGeom prst="rect">
            <a:avLst/>
          </a:prstGeom>
        </p:spPr>
      </p:pic>
      <p:pic>
        <p:nvPicPr>
          <p:cNvPr id="10" name="Graphic 9" descr="Rabbit">
            <a:extLst>
              <a:ext uri="{FF2B5EF4-FFF2-40B4-BE49-F238E27FC236}">
                <a16:creationId xmlns:a16="http://schemas.microsoft.com/office/drawing/2014/main" id="{1BD3ABF8-75F4-416C-996E-243D9B2005F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92715" y="2805702"/>
            <a:ext cx="1620000" cy="1620000"/>
          </a:xfrm>
          <a:prstGeom prst="rect">
            <a:avLst/>
          </a:prstGeom>
        </p:spPr>
      </p:pic>
      <p:pic>
        <p:nvPicPr>
          <p:cNvPr id="11" name="Graphic 10" descr="Rabbit">
            <a:extLst>
              <a:ext uri="{FF2B5EF4-FFF2-40B4-BE49-F238E27FC236}">
                <a16:creationId xmlns:a16="http://schemas.microsoft.com/office/drawing/2014/main" id="{ADB64852-2A31-4E4A-AFE6-3720A4B9C7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841104" y="2957212"/>
            <a:ext cx="1440000" cy="1440000"/>
          </a:xfrm>
          <a:prstGeom prst="rect">
            <a:avLst/>
          </a:prstGeom>
        </p:spPr>
      </p:pic>
      <p:pic>
        <p:nvPicPr>
          <p:cNvPr id="12" name="Graphic 11" descr="Rabbit">
            <a:extLst>
              <a:ext uri="{FF2B5EF4-FFF2-40B4-BE49-F238E27FC236}">
                <a16:creationId xmlns:a16="http://schemas.microsoft.com/office/drawing/2014/main" id="{ECF794AB-DFB0-43DA-B500-EC0A294E1E4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419245" y="2650866"/>
            <a:ext cx="1800000" cy="18000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C9D4DA-71BA-47DD-81EA-F83659CB82AA}"/>
              </a:ext>
            </a:extLst>
          </p:cNvPr>
          <p:cNvCxnSpPr>
            <a:cxnSpLocks/>
          </p:cNvCxnSpPr>
          <p:nvPr/>
        </p:nvCxnSpPr>
        <p:spPr>
          <a:xfrm>
            <a:off x="1533882" y="4499768"/>
            <a:ext cx="393579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7B385C-6723-42AE-8D2A-E5814A48EDBF}"/>
              </a:ext>
            </a:extLst>
          </p:cNvPr>
          <p:cNvSpPr txBox="1"/>
          <p:nvPr/>
        </p:nvSpPr>
        <p:spPr>
          <a:xfrm>
            <a:off x="1408657" y="4130436"/>
            <a:ext cx="92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10%    20%     30%      40%      50%           60%           70%                80%                  90 %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EE6784-A101-4559-B9FD-BDF3D778FCDE}"/>
              </a:ext>
            </a:extLst>
          </p:cNvPr>
          <p:cNvCxnSpPr>
            <a:cxnSpLocks/>
          </p:cNvCxnSpPr>
          <p:nvPr/>
        </p:nvCxnSpPr>
        <p:spPr>
          <a:xfrm>
            <a:off x="1686277" y="4499768"/>
            <a:ext cx="573579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D44C9-2C5B-4293-A3F9-93B8D237665A}"/>
              </a:ext>
            </a:extLst>
          </p:cNvPr>
          <p:cNvCxnSpPr>
            <a:cxnSpLocks/>
          </p:cNvCxnSpPr>
          <p:nvPr/>
        </p:nvCxnSpPr>
        <p:spPr>
          <a:xfrm>
            <a:off x="2153066" y="4499768"/>
            <a:ext cx="842611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E979F5-4A52-4905-BD10-EC9616083158}"/>
              </a:ext>
            </a:extLst>
          </p:cNvPr>
          <p:cNvCxnSpPr>
            <a:cxnSpLocks/>
          </p:cNvCxnSpPr>
          <p:nvPr/>
        </p:nvCxnSpPr>
        <p:spPr>
          <a:xfrm>
            <a:off x="2844371" y="4501831"/>
            <a:ext cx="842611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AC9FEB7-C771-48BF-BD47-A2E5F84DB9D6}"/>
              </a:ext>
            </a:extLst>
          </p:cNvPr>
          <p:cNvCxnSpPr>
            <a:cxnSpLocks/>
          </p:cNvCxnSpPr>
          <p:nvPr/>
        </p:nvCxnSpPr>
        <p:spPr>
          <a:xfrm>
            <a:off x="3621512" y="4499768"/>
            <a:ext cx="842611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503368-76E2-482C-8621-9B451F9194E4}"/>
              </a:ext>
            </a:extLst>
          </p:cNvPr>
          <p:cNvCxnSpPr>
            <a:cxnSpLocks/>
          </p:cNvCxnSpPr>
          <p:nvPr/>
        </p:nvCxnSpPr>
        <p:spPr>
          <a:xfrm>
            <a:off x="4386204" y="4499768"/>
            <a:ext cx="961306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0EDFAF-8941-4515-8B4A-8FF92ED0550F}"/>
              </a:ext>
            </a:extLst>
          </p:cNvPr>
          <p:cNvCxnSpPr>
            <a:cxnSpLocks/>
          </p:cNvCxnSpPr>
          <p:nvPr/>
        </p:nvCxnSpPr>
        <p:spPr>
          <a:xfrm>
            <a:off x="5281177" y="4499768"/>
            <a:ext cx="1035803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09A447-9F81-4ABC-AE09-D097BBFF101E}"/>
              </a:ext>
            </a:extLst>
          </p:cNvPr>
          <p:cNvCxnSpPr>
            <a:cxnSpLocks/>
          </p:cNvCxnSpPr>
          <p:nvPr/>
        </p:nvCxnSpPr>
        <p:spPr>
          <a:xfrm>
            <a:off x="6233677" y="4499768"/>
            <a:ext cx="1359653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90CF12-EE47-48D1-9698-CFD7E45A757F}"/>
              </a:ext>
            </a:extLst>
          </p:cNvPr>
          <p:cNvCxnSpPr>
            <a:cxnSpLocks/>
          </p:cNvCxnSpPr>
          <p:nvPr/>
        </p:nvCxnSpPr>
        <p:spPr>
          <a:xfrm>
            <a:off x="7494152" y="4501831"/>
            <a:ext cx="1408563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A8CD8D77-50D7-4E68-AA28-6DD2E7E88CC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132313" y="2957212"/>
            <a:ext cx="197688" cy="1255372"/>
          </a:xfrm>
          <a:prstGeom prst="rect">
            <a:avLst/>
          </a:prstGeom>
        </p:spPr>
      </p:pic>
      <p:pic>
        <p:nvPicPr>
          <p:cNvPr id="58" name="Graphic 57" descr="Rabbit">
            <a:extLst>
              <a:ext uri="{FF2B5EF4-FFF2-40B4-BE49-F238E27FC236}">
                <a16:creationId xmlns:a16="http://schemas.microsoft.com/office/drawing/2014/main" id="{D696CE8A-5C58-42EF-AA42-DDDE92503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0753" y="1157926"/>
            <a:ext cx="180000" cy="180000"/>
          </a:xfrm>
          <a:prstGeom prst="rect">
            <a:avLst/>
          </a:prstGeom>
        </p:spPr>
      </p:pic>
      <p:pic>
        <p:nvPicPr>
          <p:cNvPr id="59" name="Graphic 58" descr="Rabbit">
            <a:extLst>
              <a:ext uri="{FF2B5EF4-FFF2-40B4-BE49-F238E27FC236}">
                <a16:creationId xmlns:a16="http://schemas.microsoft.com/office/drawing/2014/main" id="{9D66EEC9-9762-4CA9-8D16-188163AFD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50924" y="1103620"/>
            <a:ext cx="360000" cy="360000"/>
          </a:xfrm>
          <a:prstGeom prst="rect">
            <a:avLst/>
          </a:prstGeom>
        </p:spPr>
      </p:pic>
      <p:pic>
        <p:nvPicPr>
          <p:cNvPr id="60" name="Graphic 59" descr="Rabbit">
            <a:extLst>
              <a:ext uri="{FF2B5EF4-FFF2-40B4-BE49-F238E27FC236}">
                <a16:creationId xmlns:a16="http://schemas.microsoft.com/office/drawing/2014/main" id="{A175BFB9-5A92-43E8-A928-1CCBFE971E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91512" y="-19435"/>
            <a:ext cx="1260000" cy="1260000"/>
          </a:xfrm>
          <a:prstGeom prst="rect">
            <a:avLst/>
          </a:prstGeom>
        </p:spPr>
      </p:pic>
      <p:pic>
        <p:nvPicPr>
          <p:cNvPr id="61" name="Graphic 60" descr="Rabbit">
            <a:extLst>
              <a:ext uri="{FF2B5EF4-FFF2-40B4-BE49-F238E27FC236}">
                <a16:creationId xmlns:a16="http://schemas.microsoft.com/office/drawing/2014/main" id="{73C3E223-AE6D-4639-98DE-BFBCE6A458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7211" y="2349360"/>
            <a:ext cx="900000" cy="900000"/>
          </a:xfrm>
          <a:prstGeom prst="rect">
            <a:avLst/>
          </a:prstGeom>
        </p:spPr>
      </p:pic>
      <p:pic>
        <p:nvPicPr>
          <p:cNvPr id="62" name="Graphic 61" descr="Rabbit">
            <a:extLst>
              <a:ext uri="{FF2B5EF4-FFF2-40B4-BE49-F238E27FC236}">
                <a16:creationId xmlns:a16="http://schemas.microsoft.com/office/drawing/2014/main" id="{1221EC42-D862-497B-8967-01C466C1AF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92612" y="696819"/>
            <a:ext cx="540000" cy="540000"/>
          </a:xfrm>
          <a:prstGeom prst="rect">
            <a:avLst/>
          </a:prstGeom>
        </p:spPr>
      </p:pic>
      <p:pic>
        <p:nvPicPr>
          <p:cNvPr id="63" name="Graphic 62" descr="Rabbit">
            <a:extLst>
              <a:ext uri="{FF2B5EF4-FFF2-40B4-BE49-F238E27FC236}">
                <a16:creationId xmlns:a16="http://schemas.microsoft.com/office/drawing/2014/main" id="{C23258E5-6E2A-4CAC-9C87-DF6F5A2FBE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45877" y="1446797"/>
            <a:ext cx="720000" cy="720000"/>
          </a:xfrm>
          <a:prstGeom prst="rect">
            <a:avLst/>
          </a:prstGeom>
        </p:spPr>
      </p:pic>
      <p:pic>
        <p:nvPicPr>
          <p:cNvPr id="64" name="Graphic 63" descr="Rabbit">
            <a:extLst>
              <a:ext uri="{FF2B5EF4-FFF2-40B4-BE49-F238E27FC236}">
                <a16:creationId xmlns:a16="http://schemas.microsoft.com/office/drawing/2014/main" id="{4BDC7F04-E8EC-43A6-B620-33F8C7AB01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60753" y="-45668"/>
            <a:ext cx="1080000" cy="1080000"/>
          </a:xfrm>
          <a:prstGeom prst="rect">
            <a:avLst/>
          </a:prstGeom>
        </p:spPr>
      </p:pic>
      <p:pic>
        <p:nvPicPr>
          <p:cNvPr id="65" name="Graphic 64" descr="Rabbit">
            <a:extLst>
              <a:ext uri="{FF2B5EF4-FFF2-40B4-BE49-F238E27FC236}">
                <a16:creationId xmlns:a16="http://schemas.microsoft.com/office/drawing/2014/main" id="{E86CB80B-C23B-4434-AF11-34D135EB6D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050" y="966819"/>
            <a:ext cx="1620000" cy="1620000"/>
          </a:xfrm>
          <a:prstGeom prst="rect">
            <a:avLst/>
          </a:prstGeom>
        </p:spPr>
      </p:pic>
      <p:pic>
        <p:nvPicPr>
          <p:cNvPr id="66" name="Graphic 65" descr="Rabbit">
            <a:extLst>
              <a:ext uri="{FF2B5EF4-FFF2-40B4-BE49-F238E27FC236}">
                <a16:creationId xmlns:a16="http://schemas.microsoft.com/office/drawing/2014/main" id="{AFB8DA42-AAE4-4ED8-AAB1-D2F7B65790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95629" y="919066"/>
            <a:ext cx="1440000" cy="1440000"/>
          </a:xfrm>
          <a:prstGeom prst="rect">
            <a:avLst/>
          </a:prstGeom>
        </p:spPr>
      </p:pic>
      <p:pic>
        <p:nvPicPr>
          <p:cNvPr id="67" name="Graphic 66" descr="Rabbit">
            <a:extLst>
              <a:ext uri="{FF2B5EF4-FFF2-40B4-BE49-F238E27FC236}">
                <a16:creationId xmlns:a16="http://schemas.microsoft.com/office/drawing/2014/main" id="{DCB2C995-D455-467F-8D4F-9C9B9A174E4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944371" y="1572001"/>
            <a:ext cx="1800000" cy="1800000"/>
          </a:xfrm>
          <a:prstGeom prst="rect">
            <a:avLst/>
          </a:prstGeom>
        </p:spPr>
      </p:pic>
      <p:pic>
        <p:nvPicPr>
          <p:cNvPr id="87" name="Graphic 86" descr="Rabbit">
            <a:extLst>
              <a:ext uri="{FF2B5EF4-FFF2-40B4-BE49-F238E27FC236}">
                <a16:creationId xmlns:a16="http://schemas.microsoft.com/office/drawing/2014/main" id="{C9D68755-2C31-4646-9266-2AD64E6F0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6972" y="5797884"/>
            <a:ext cx="180000" cy="180000"/>
          </a:xfrm>
          <a:prstGeom prst="rect">
            <a:avLst/>
          </a:prstGeom>
        </p:spPr>
      </p:pic>
      <p:pic>
        <p:nvPicPr>
          <p:cNvPr id="88" name="Graphic 87" descr="Rabbit">
            <a:extLst>
              <a:ext uri="{FF2B5EF4-FFF2-40B4-BE49-F238E27FC236}">
                <a16:creationId xmlns:a16="http://schemas.microsoft.com/office/drawing/2014/main" id="{344415D5-2B5C-4498-BBBA-E7919BF1E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6156" y="5643123"/>
            <a:ext cx="360000" cy="360000"/>
          </a:xfrm>
          <a:prstGeom prst="rect">
            <a:avLst/>
          </a:prstGeom>
        </p:spPr>
      </p:pic>
      <p:pic>
        <p:nvPicPr>
          <p:cNvPr id="89" name="Graphic 88" descr="Rabbit">
            <a:extLst>
              <a:ext uri="{FF2B5EF4-FFF2-40B4-BE49-F238E27FC236}">
                <a16:creationId xmlns:a16="http://schemas.microsoft.com/office/drawing/2014/main" id="{4DC2DD97-4A59-4CE9-9ADD-3EA657510C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68130" y="4876696"/>
            <a:ext cx="1260000" cy="1260000"/>
          </a:xfrm>
          <a:prstGeom prst="rect">
            <a:avLst/>
          </a:prstGeom>
        </p:spPr>
      </p:pic>
      <p:pic>
        <p:nvPicPr>
          <p:cNvPr id="90" name="Graphic 89" descr="Rabbit">
            <a:extLst>
              <a:ext uri="{FF2B5EF4-FFF2-40B4-BE49-F238E27FC236}">
                <a16:creationId xmlns:a16="http://schemas.microsoft.com/office/drawing/2014/main" id="{D05EF279-4443-433F-B0A6-1B19DDDBD4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20423" y="5187003"/>
            <a:ext cx="900000" cy="900000"/>
          </a:xfrm>
          <a:prstGeom prst="rect">
            <a:avLst/>
          </a:prstGeom>
        </p:spPr>
      </p:pic>
      <p:pic>
        <p:nvPicPr>
          <p:cNvPr id="91" name="Graphic 90" descr="Rabbit">
            <a:extLst>
              <a:ext uri="{FF2B5EF4-FFF2-40B4-BE49-F238E27FC236}">
                <a16:creationId xmlns:a16="http://schemas.microsoft.com/office/drawing/2014/main" id="{AC2F498E-41AA-4A7D-8B51-6BD3439533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31977" y="5499198"/>
            <a:ext cx="540000" cy="540000"/>
          </a:xfrm>
          <a:prstGeom prst="rect">
            <a:avLst/>
          </a:prstGeom>
        </p:spPr>
      </p:pic>
      <p:pic>
        <p:nvPicPr>
          <p:cNvPr id="92" name="Graphic 91" descr="Rabbit">
            <a:extLst>
              <a:ext uri="{FF2B5EF4-FFF2-40B4-BE49-F238E27FC236}">
                <a16:creationId xmlns:a16="http://schemas.microsoft.com/office/drawing/2014/main" id="{A2DBD79B-1228-428A-9CC4-179FA7A13E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90332" y="5338487"/>
            <a:ext cx="720000" cy="720000"/>
          </a:xfrm>
          <a:prstGeom prst="rect">
            <a:avLst/>
          </a:prstGeom>
        </p:spPr>
      </p:pic>
      <p:pic>
        <p:nvPicPr>
          <p:cNvPr id="93" name="Graphic 92" descr="Rabbit">
            <a:extLst>
              <a:ext uri="{FF2B5EF4-FFF2-40B4-BE49-F238E27FC236}">
                <a16:creationId xmlns:a16="http://schemas.microsoft.com/office/drawing/2014/main" id="{E7F06A5D-2AB2-48C1-805B-3F2DCBE2E5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13810" y="5033584"/>
            <a:ext cx="1080000" cy="1080000"/>
          </a:xfrm>
          <a:prstGeom prst="rect">
            <a:avLst/>
          </a:prstGeom>
        </p:spPr>
      </p:pic>
      <p:pic>
        <p:nvPicPr>
          <p:cNvPr id="94" name="Graphic 93" descr="Rabbit">
            <a:extLst>
              <a:ext uri="{FF2B5EF4-FFF2-40B4-BE49-F238E27FC236}">
                <a16:creationId xmlns:a16="http://schemas.microsoft.com/office/drawing/2014/main" id="{4AB898F7-BD1B-49BC-A04A-0DC29CE722B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99015" y="4571002"/>
            <a:ext cx="1620000" cy="1620000"/>
          </a:xfrm>
          <a:prstGeom prst="rect">
            <a:avLst/>
          </a:prstGeom>
        </p:spPr>
      </p:pic>
      <p:pic>
        <p:nvPicPr>
          <p:cNvPr id="95" name="Graphic 94" descr="Rabbit">
            <a:extLst>
              <a:ext uri="{FF2B5EF4-FFF2-40B4-BE49-F238E27FC236}">
                <a16:creationId xmlns:a16="http://schemas.microsoft.com/office/drawing/2014/main" id="{32986E55-1350-4130-9267-2CAF40A350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47404" y="4722512"/>
            <a:ext cx="1440000" cy="1440000"/>
          </a:xfrm>
          <a:prstGeom prst="rect">
            <a:avLst/>
          </a:prstGeom>
        </p:spPr>
      </p:pic>
      <p:pic>
        <p:nvPicPr>
          <p:cNvPr id="96" name="Graphic 95" descr="Rabbit">
            <a:extLst>
              <a:ext uri="{FF2B5EF4-FFF2-40B4-BE49-F238E27FC236}">
                <a16:creationId xmlns:a16="http://schemas.microsoft.com/office/drawing/2014/main" id="{94441A3F-314B-4DF8-A034-3702E97DB9E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025545" y="4479666"/>
            <a:ext cx="1800000" cy="1800000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46F454E-607E-4B0B-9FA5-B29D8BF7A72C}"/>
              </a:ext>
            </a:extLst>
          </p:cNvPr>
          <p:cNvCxnSpPr>
            <a:cxnSpLocks/>
          </p:cNvCxnSpPr>
          <p:nvPr/>
        </p:nvCxnSpPr>
        <p:spPr>
          <a:xfrm>
            <a:off x="1140182" y="6265068"/>
            <a:ext cx="393579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0A9915E-F100-40BC-8B77-8272A56BAFBD}"/>
              </a:ext>
            </a:extLst>
          </p:cNvPr>
          <p:cNvSpPr txBox="1"/>
          <p:nvPr/>
        </p:nvSpPr>
        <p:spPr>
          <a:xfrm>
            <a:off x="1014957" y="5895736"/>
            <a:ext cx="92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10%    20%     30%      40%      50%           60%           70%                80%                  90 %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73675D7-1571-4D36-A8F2-BBB88544CFC8}"/>
              </a:ext>
            </a:extLst>
          </p:cNvPr>
          <p:cNvCxnSpPr>
            <a:cxnSpLocks/>
          </p:cNvCxnSpPr>
          <p:nvPr/>
        </p:nvCxnSpPr>
        <p:spPr>
          <a:xfrm>
            <a:off x="1292577" y="6265068"/>
            <a:ext cx="573579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1FFDE23-19F5-484B-8501-BB6190BC5BBF}"/>
              </a:ext>
            </a:extLst>
          </p:cNvPr>
          <p:cNvCxnSpPr>
            <a:cxnSpLocks/>
          </p:cNvCxnSpPr>
          <p:nvPr/>
        </p:nvCxnSpPr>
        <p:spPr>
          <a:xfrm>
            <a:off x="1759366" y="6265068"/>
            <a:ext cx="842611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B607869-FCE2-42D7-8DC7-6212B2F9CF33}"/>
              </a:ext>
            </a:extLst>
          </p:cNvPr>
          <p:cNvCxnSpPr>
            <a:cxnSpLocks/>
          </p:cNvCxnSpPr>
          <p:nvPr/>
        </p:nvCxnSpPr>
        <p:spPr>
          <a:xfrm>
            <a:off x="2450671" y="6267131"/>
            <a:ext cx="842611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0C16986-A87A-49BC-A924-327040B25DDD}"/>
              </a:ext>
            </a:extLst>
          </p:cNvPr>
          <p:cNvCxnSpPr>
            <a:cxnSpLocks/>
          </p:cNvCxnSpPr>
          <p:nvPr/>
        </p:nvCxnSpPr>
        <p:spPr>
          <a:xfrm>
            <a:off x="3227812" y="6265068"/>
            <a:ext cx="842611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1FCFE4A-CCBE-475A-99E5-A86E46B6635B}"/>
              </a:ext>
            </a:extLst>
          </p:cNvPr>
          <p:cNvCxnSpPr>
            <a:cxnSpLocks/>
          </p:cNvCxnSpPr>
          <p:nvPr/>
        </p:nvCxnSpPr>
        <p:spPr>
          <a:xfrm>
            <a:off x="3992504" y="6265068"/>
            <a:ext cx="961306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B4ACC67-6A17-4407-9FD9-EE7EDBD9457B}"/>
              </a:ext>
            </a:extLst>
          </p:cNvPr>
          <p:cNvCxnSpPr>
            <a:cxnSpLocks/>
          </p:cNvCxnSpPr>
          <p:nvPr/>
        </p:nvCxnSpPr>
        <p:spPr>
          <a:xfrm>
            <a:off x="4887477" y="6265068"/>
            <a:ext cx="1035803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DB2EEFD-13A8-4979-AF5E-389C5EC2624A}"/>
              </a:ext>
            </a:extLst>
          </p:cNvPr>
          <p:cNvCxnSpPr>
            <a:cxnSpLocks/>
          </p:cNvCxnSpPr>
          <p:nvPr/>
        </p:nvCxnSpPr>
        <p:spPr>
          <a:xfrm>
            <a:off x="5839977" y="6265068"/>
            <a:ext cx="1359653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AAE6CAF-AD78-40E8-BC1D-40EADFBB3C02}"/>
              </a:ext>
            </a:extLst>
          </p:cNvPr>
          <p:cNvCxnSpPr>
            <a:cxnSpLocks/>
          </p:cNvCxnSpPr>
          <p:nvPr/>
        </p:nvCxnSpPr>
        <p:spPr>
          <a:xfrm>
            <a:off x="7100452" y="6267131"/>
            <a:ext cx="1408563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F834F064-8DA2-43B2-8849-94E23F71E34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738613" y="4722512"/>
            <a:ext cx="197688" cy="1255372"/>
          </a:xfrm>
          <a:prstGeom prst="rect">
            <a:avLst/>
          </a:prstGeom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F8397C8-072D-46AF-BFFB-30AA6F3A1E7A}"/>
              </a:ext>
            </a:extLst>
          </p:cNvPr>
          <p:cNvCxnSpPr/>
          <p:nvPr/>
        </p:nvCxnSpPr>
        <p:spPr>
          <a:xfrm>
            <a:off x="7270750" y="4921250"/>
            <a:ext cx="3467863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E51A155-6112-4837-890B-63D23E53CAF8}"/>
              </a:ext>
            </a:extLst>
          </p:cNvPr>
          <p:cNvSpPr txBox="1"/>
          <p:nvPr/>
        </p:nvSpPr>
        <p:spPr>
          <a:xfrm>
            <a:off x="10774756" y="473658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45cm</a:t>
            </a:r>
          </a:p>
        </p:txBody>
      </p:sp>
    </p:spTree>
    <p:extLst>
      <p:ext uri="{BB962C8B-B14F-4D97-AF65-F5344CB8AC3E}">
        <p14:creationId xmlns:p14="http://schemas.microsoft.com/office/powerpoint/2010/main" val="1204427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645711-9FA4-4262-AD96-C6E02235D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421" y="1912400"/>
            <a:ext cx="821262" cy="721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2E3077-6983-4C46-9B82-187441778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314" y="2497966"/>
            <a:ext cx="683441" cy="6129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373390-7AFD-42F7-9485-DC16B86F3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504" y="1968259"/>
            <a:ext cx="1340962" cy="441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D66883-713E-4E42-9083-0A18C4607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7689" y="1476171"/>
            <a:ext cx="1590869" cy="4419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D1AC4A-7653-4594-9364-1CC1D70F2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3421" y="2755194"/>
            <a:ext cx="1489993" cy="4795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50BE87-B4B7-4C96-863E-DE3CDF1937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8583" y="3401830"/>
            <a:ext cx="190760" cy="226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BEF281-4B70-4C3F-BE17-C82C362AC4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7694" y="3216241"/>
            <a:ext cx="996061" cy="383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87FE41-9264-4921-97D2-F09EAF7509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3421" y="1476171"/>
            <a:ext cx="928949" cy="43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9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008010-6466-4AD0-9ABA-64FC9A24A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260" y="1043905"/>
            <a:ext cx="5048250" cy="28575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BBA2B7-A36F-4E7F-87DD-82A60A11E0F9}"/>
              </a:ext>
            </a:extLst>
          </p:cNvPr>
          <p:cNvSpPr/>
          <p:nvPr/>
        </p:nvSpPr>
        <p:spPr>
          <a:xfrm>
            <a:off x="3827307" y="4207079"/>
            <a:ext cx="1447432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Expensive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1EA8FA7-7DFA-4040-B838-D258452325F8}"/>
              </a:ext>
            </a:extLst>
          </p:cNvPr>
          <p:cNvSpPr/>
          <p:nvPr/>
        </p:nvSpPr>
        <p:spPr>
          <a:xfrm>
            <a:off x="5948258" y="4237838"/>
            <a:ext cx="1889382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mortality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B0A3D0-D328-429C-9A3D-D20B39C69207}"/>
              </a:ext>
            </a:extLst>
          </p:cNvPr>
          <p:cNvCxnSpPr/>
          <p:nvPr/>
        </p:nvCxnSpPr>
        <p:spPr>
          <a:xfrm flipH="1">
            <a:off x="4551023" y="3334624"/>
            <a:ext cx="1191237" cy="8724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DCDCEA-4A14-460D-9B0C-222617AB5DC0}"/>
              </a:ext>
            </a:extLst>
          </p:cNvPr>
          <p:cNvCxnSpPr>
            <a:cxnSpLocks/>
          </p:cNvCxnSpPr>
          <p:nvPr/>
        </p:nvCxnSpPr>
        <p:spPr>
          <a:xfrm>
            <a:off x="5701712" y="3365383"/>
            <a:ext cx="1191237" cy="8724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65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parrow">
            <a:extLst>
              <a:ext uri="{FF2B5EF4-FFF2-40B4-BE49-F238E27FC236}">
                <a16:creationId xmlns:a16="http://schemas.microsoft.com/office/drawing/2014/main" id="{0E7B29AB-BE39-433B-A849-B4B75D151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2118" y="5474587"/>
            <a:ext cx="180000" cy="180000"/>
          </a:xfrm>
          <a:prstGeom prst="rect">
            <a:avLst/>
          </a:prstGeom>
        </p:spPr>
      </p:pic>
      <p:pic>
        <p:nvPicPr>
          <p:cNvPr id="4" name="Graphic 3" descr="Sparrow">
            <a:extLst>
              <a:ext uri="{FF2B5EF4-FFF2-40B4-BE49-F238E27FC236}">
                <a16:creationId xmlns:a16="http://schemas.microsoft.com/office/drawing/2014/main" id="{A0D7176B-8263-47EB-B6CB-446A334B3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1311" y="4918911"/>
            <a:ext cx="180000" cy="180000"/>
          </a:xfrm>
          <a:prstGeom prst="rect">
            <a:avLst/>
          </a:prstGeom>
        </p:spPr>
      </p:pic>
      <p:pic>
        <p:nvPicPr>
          <p:cNvPr id="5" name="Graphic 4" descr="Sparrow">
            <a:extLst>
              <a:ext uri="{FF2B5EF4-FFF2-40B4-BE49-F238E27FC236}">
                <a16:creationId xmlns:a16="http://schemas.microsoft.com/office/drawing/2014/main" id="{268CB446-B818-4B66-9139-E773841F4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6324" y="5143521"/>
            <a:ext cx="180000" cy="180000"/>
          </a:xfrm>
          <a:prstGeom prst="rect">
            <a:avLst/>
          </a:prstGeom>
        </p:spPr>
      </p:pic>
      <p:pic>
        <p:nvPicPr>
          <p:cNvPr id="6" name="Graphic 5" descr="Sparrow">
            <a:extLst>
              <a:ext uri="{FF2B5EF4-FFF2-40B4-BE49-F238E27FC236}">
                <a16:creationId xmlns:a16="http://schemas.microsoft.com/office/drawing/2014/main" id="{67345FF4-F531-4A2C-869D-D44E7B527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7841" y="4530703"/>
            <a:ext cx="180000" cy="180000"/>
          </a:xfrm>
          <a:prstGeom prst="rect">
            <a:avLst/>
          </a:prstGeom>
        </p:spPr>
      </p:pic>
      <p:pic>
        <p:nvPicPr>
          <p:cNvPr id="7" name="Graphic 6" descr="Sparrow">
            <a:extLst>
              <a:ext uri="{FF2B5EF4-FFF2-40B4-BE49-F238E27FC236}">
                <a16:creationId xmlns:a16="http://schemas.microsoft.com/office/drawing/2014/main" id="{0BE4635F-8CD1-4F35-B36F-40BBC4E15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9300" y="4944619"/>
            <a:ext cx="180000" cy="180000"/>
          </a:xfrm>
          <a:prstGeom prst="rect">
            <a:avLst/>
          </a:prstGeom>
        </p:spPr>
      </p:pic>
      <p:pic>
        <p:nvPicPr>
          <p:cNvPr id="8" name="Graphic 7" descr="Sparrow">
            <a:extLst>
              <a:ext uri="{FF2B5EF4-FFF2-40B4-BE49-F238E27FC236}">
                <a16:creationId xmlns:a16="http://schemas.microsoft.com/office/drawing/2014/main" id="{4527EA12-020A-4212-B0FF-54EA24898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8005" y="5548086"/>
            <a:ext cx="180000" cy="180000"/>
          </a:xfrm>
          <a:prstGeom prst="rect">
            <a:avLst/>
          </a:prstGeom>
        </p:spPr>
      </p:pic>
      <p:pic>
        <p:nvPicPr>
          <p:cNvPr id="9" name="Graphic 8" descr="Sparrow">
            <a:extLst>
              <a:ext uri="{FF2B5EF4-FFF2-40B4-BE49-F238E27FC236}">
                <a16:creationId xmlns:a16="http://schemas.microsoft.com/office/drawing/2014/main" id="{9210C352-17B0-41DB-A972-CA242D8B4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232" y="4879399"/>
            <a:ext cx="180000" cy="180000"/>
          </a:xfrm>
          <a:prstGeom prst="rect">
            <a:avLst/>
          </a:prstGeom>
        </p:spPr>
      </p:pic>
      <p:pic>
        <p:nvPicPr>
          <p:cNvPr id="10" name="Graphic 9" descr="Sparrow">
            <a:extLst>
              <a:ext uri="{FF2B5EF4-FFF2-40B4-BE49-F238E27FC236}">
                <a16:creationId xmlns:a16="http://schemas.microsoft.com/office/drawing/2014/main" id="{39887264-E632-4FF0-B10E-C3019FF3C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697" y="4549457"/>
            <a:ext cx="180000" cy="180000"/>
          </a:xfrm>
          <a:prstGeom prst="rect">
            <a:avLst/>
          </a:prstGeom>
        </p:spPr>
      </p:pic>
      <p:pic>
        <p:nvPicPr>
          <p:cNvPr id="11" name="Graphic 10" descr="Sparrow">
            <a:extLst>
              <a:ext uri="{FF2B5EF4-FFF2-40B4-BE49-F238E27FC236}">
                <a16:creationId xmlns:a16="http://schemas.microsoft.com/office/drawing/2014/main" id="{9B782167-821E-46F1-B27D-9E0702CFC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7097" y="5485686"/>
            <a:ext cx="180000" cy="180000"/>
          </a:xfrm>
          <a:prstGeom prst="rect">
            <a:avLst/>
          </a:prstGeom>
        </p:spPr>
      </p:pic>
      <p:pic>
        <p:nvPicPr>
          <p:cNvPr id="12" name="Graphic 11" descr="Sparrow">
            <a:extLst>
              <a:ext uri="{FF2B5EF4-FFF2-40B4-BE49-F238E27FC236}">
                <a16:creationId xmlns:a16="http://schemas.microsoft.com/office/drawing/2014/main" id="{A53C33DD-F329-4431-B4DD-0318232BD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3258" y="4902874"/>
            <a:ext cx="180000" cy="180000"/>
          </a:xfrm>
          <a:prstGeom prst="rect">
            <a:avLst/>
          </a:prstGeom>
        </p:spPr>
      </p:pic>
      <p:pic>
        <p:nvPicPr>
          <p:cNvPr id="13" name="Graphic 12" descr="Sparrow">
            <a:extLst>
              <a:ext uri="{FF2B5EF4-FFF2-40B4-BE49-F238E27FC236}">
                <a16:creationId xmlns:a16="http://schemas.microsoft.com/office/drawing/2014/main" id="{786FCE21-6C86-4688-BFF0-C3C12529D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1548" y="4746758"/>
            <a:ext cx="180000" cy="180000"/>
          </a:xfrm>
          <a:prstGeom prst="rect">
            <a:avLst/>
          </a:prstGeom>
        </p:spPr>
      </p:pic>
      <p:pic>
        <p:nvPicPr>
          <p:cNvPr id="14" name="Graphic 13" descr="Sparrow">
            <a:extLst>
              <a:ext uri="{FF2B5EF4-FFF2-40B4-BE49-F238E27FC236}">
                <a16:creationId xmlns:a16="http://schemas.microsoft.com/office/drawing/2014/main" id="{1D6A7B73-27DE-4FB5-AB05-1C1B0F2F4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9138" y="5103257"/>
            <a:ext cx="180000" cy="180000"/>
          </a:xfrm>
          <a:prstGeom prst="rect">
            <a:avLst/>
          </a:prstGeom>
        </p:spPr>
      </p:pic>
      <p:pic>
        <p:nvPicPr>
          <p:cNvPr id="15" name="Graphic 14" descr="Sparrow">
            <a:extLst>
              <a:ext uri="{FF2B5EF4-FFF2-40B4-BE49-F238E27FC236}">
                <a16:creationId xmlns:a16="http://schemas.microsoft.com/office/drawing/2014/main" id="{C625D173-250D-4F82-8295-6B7FC53D3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4455" y="4973581"/>
            <a:ext cx="180000" cy="180000"/>
          </a:xfrm>
          <a:prstGeom prst="rect">
            <a:avLst/>
          </a:prstGeom>
        </p:spPr>
      </p:pic>
      <p:pic>
        <p:nvPicPr>
          <p:cNvPr id="16" name="Graphic 15" descr="Sparrow">
            <a:extLst>
              <a:ext uri="{FF2B5EF4-FFF2-40B4-BE49-F238E27FC236}">
                <a16:creationId xmlns:a16="http://schemas.microsoft.com/office/drawing/2014/main" id="{79E0738A-6594-4231-84A9-B2D7131CF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6279" y="4679756"/>
            <a:ext cx="180000" cy="180000"/>
          </a:xfrm>
          <a:prstGeom prst="rect">
            <a:avLst/>
          </a:prstGeom>
        </p:spPr>
      </p:pic>
      <p:pic>
        <p:nvPicPr>
          <p:cNvPr id="17" name="Graphic 16" descr="Sparrow">
            <a:extLst>
              <a:ext uri="{FF2B5EF4-FFF2-40B4-BE49-F238E27FC236}">
                <a16:creationId xmlns:a16="http://schemas.microsoft.com/office/drawing/2014/main" id="{E635EDA2-5E36-45E7-8C06-4421E4208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6807" y="4606749"/>
            <a:ext cx="180000" cy="180000"/>
          </a:xfrm>
          <a:prstGeom prst="rect">
            <a:avLst/>
          </a:prstGeom>
        </p:spPr>
      </p:pic>
      <p:pic>
        <p:nvPicPr>
          <p:cNvPr id="18" name="Graphic 17" descr="Sparrow">
            <a:extLst>
              <a:ext uri="{FF2B5EF4-FFF2-40B4-BE49-F238E27FC236}">
                <a16:creationId xmlns:a16="http://schemas.microsoft.com/office/drawing/2014/main" id="{19C63399-0B45-4C9A-BC5D-5C2DD52C8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0792" y="5458086"/>
            <a:ext cx="180000" cy="180000"/>
          </a:xfrm>
          <a:prstGeom prst="rect">
            <a:avLst/>
          </a:prstGeom>
        </p:spPr>
      </p:pic>
      <p:pic>
        <p:nvPicPr>
          <p:cNvPr id="19" name="Graphic 18" descr="Sparrow">
            <a:extLst>
              <a:ext uri="{FF2B5EF4-FFF2-40B4-BE49-F238E27FC236}">
                <a16:creationId xmlns:a16="http://schemas.microsoft.com/office/drawing/2014/main" id="{04B2D1FA-250D-43E1-9F2E-E6908DEDA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2206" y="4412815"/>
            <a:ext cx="180000" cy="180000"/>
          </a:xfrm>
          <a:prstGeom prst="rect">
            <a:avLst/>
          </a:prstGeom>
        </p:spPr>
      </p:pic>
      <p:pic>
        <p:nvPicPr>
          <p:cNvPr id="20" name="Graphic 19" descr="Sparrow">
            <a:extLst>
              <a:ext uri="{FF2B5EF4-FFF2-40B4-BE49-F238E27FC236}">
                <a16:creationId xmlns:a16="http://schemas.microsoft.com/office/drawing/2014/main" id="{D13892E1-F701-44DD-8551-5E5F9E578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5892" y="4918911"/>
            <a:ext cx="180000" cy="180000"/>
          </a:xfrm>
          <a:prstGeom prst="rect">
            <a:avLst/>
          </a:prstGeom>
        </p:spPr>
      </p:pic>
      <p:pic>
        <p:nvPicPr>
          <p:cNvPr id="21" name="Graphic 20" descr="Sparrow">
            <a:extLst>
              <a:ext uri="{FF2B5EF4-FFF2-40B4-BE49-F238E27FC236}">
                <a16:creationId xmlns:a16="http://schemas.microsoft.com/office/drawing/2014/main" id="{ED9861C2-C2FC-4719-91EF-A31A49796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2251" y="4571286"/>
            <a:ext cx="180000" cy="180000"/>
          </a:xfrm>
          <a:prstGeom prst="rect">
            <a:avLst/>
          </a:prstGeom>
        </p:spPr>
      </p:pic>
      <p:pic>
        <p:nvPicPr>
          <p:cNvPr id="22" name="Graphic 21" descr="Sparrow">
            <a:extLst>
              <a:ext uri="{FF2B5EF4-FFF2-40B4-BE49-F238E27FC236}">
                <a16:creationId xmlns:a16="http://schemas.microsoft.com/office/drawing/2014/main" id="{95D6030F-6E14-45A1-97CF-FF8760693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6413" y="5771603"/>
            <a:ext cx="180000" cy="180000"/>
          </a:xfrm>
          <a:prstGeom prst="rect">
            <a:avLst/>
          </a:prstGeom>
        </p:spPr>
      </p:pic>
      <p:pic>
        <p:nvPicPr>
          <p:cNvPr id="24" name="Graphic 23" descr="Sparrow">
            <a:extLst>
              <a:ext uri="{FF2B5EF4-FFF2-40B4-BE49-F238E27FC236}">
                <a16:creationId xmlns:a16="http://schemas.microsoft.com/office/drawing/2014/main" id="{A3756071-D661-4704-807E-9D8666EF5A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84926" y="4555771"/>
            <a:ext cx="180000" cy="180000"/>
          </a:xfrm>
          <a:prstGeom prst="rect">
            <a:avLst/>
          </a:prstGeom>
        </p:spPr>
      </p:pic>
      <p:pic>
        <p:nvPicPr>
          <p:cNvPr id="25" name="Graphic 24" descr="Sparrow">
            <a:extLst>
              <a:ext uri="{FF2B5EF4-FFF2-40B4-BE49-F238E27FC236}">
                <a16:creationId xmlns:a16="http://schemas.microsoft.com/office/drawing/2014/main" id="{BA73B263-DE1A-4475-88EE-F8F7BDBFE1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24117" y="5462790"/>
            <a:ext cx="180000" cy="180000"/>
          </a:xfrm>
          <a:prstGeom prst="rect">
            <a:avLst/>
          </a:prstGeom>
        </p:spPr>
      </p:pic>
      <p:pic>
        <p:nvPicPr>
          <p:cNvPr id="26" name="Graphic 25" descr="Sparrow">
            <a:extLst>
              <a:ext uri="{FF2B5EF4-FFF2-40B4-BE49-F238E27FC236}">
                <a16:creationId xmlns:a16="http://schemas.microsoft.com/office/drawing/2014/main" id="{BF9056F1-1284-49AD-8C9E-E5FC79F5E1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71054" y="5583652"/>
            <a:ext cx="180000" cy="180000"/>
          </a:xfrm>
          <a:prstGeom prst="rect">
            <a:avLst/>
          </a:prstGeom>
        </p:spPr>
      </p:pic>
      <p:pic>
        <p:nvPicPr>
          <p:cNvPr id="27" name="Graphic 26" descr="Sparrow">
            <a:extLst>
              <a:ext uri="{FF2B5EF4-FFF2-40B4-BE49-F238E27FC236}">
                <a16:creationId xmlns:a16="http://schemas.microsoft.com/office/drawing/2014/main" id="{4CAD28BF-7585-4034-A546-890B0FA248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56651" y="5485686"/>
            <a:ext cx="180000" cy="180000"/>
          </a:xfrm>
          <a:prstGeom prst="rect">
            <a:avLst/>
          </a:prstGeom>
        </p:spPr>
      </p:pic>
      <p:pic>
        <p:nvPicPr>
          <p:cNvPr id="28" name="Graphic 27" descr="Sparrow">
            <a:extLst>
              <a:ext uri="{FF2B5EF4-FFF2-40B4-BE49-F238E27FC236}">
                <a16:creationId xmlns:a16="http://schemas.microsoft.com/office/drawing/2014/main" id="{28355D88-35EF-4C9F-BF19-0C2DF21AF1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09051" y="5638086"/>
            <a:ext cx="180000" cy="180000"/>
          </a:xfrm>
          <a:prstGeom prst="rect">
            <a:avLst/>
          </a:prstGeom>
        </p:spPr>
      </p:pic>
      <p:pic>
        <p:nvPicPr>
          <p:cNvPr id="29" name="Graphic 28" descr="Sparrow">
            <a:extLst>
              <a:ext uri="{FF2B5EF4-FFF2-40B4-BE49-F238E27FC236}">
                <a16:creationId xmlns:a16="http://schemas.microsoft.com/office/drawing/2014/main" id="{8BA48AD7-F189-45BE-BA06-5C1E6C694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95836" y="4866113"/>
            <a:ext cx="180000" cy="180000"/>
          </a:xfrm>
          <a:prstGeom prst="rect">
            <a:avLst/>
          </a:prstGeom>
        </p:spPr>
      </p:pic>
      <p:pic>
        <p:nvPicPr>
          <p:cNvPr id="30" name="Graphic 29" descr="Sparrow">
            <a:extLst>
              <a:ext uri="{FF2B5EF4-FFF2-40B4-BE49-F238E27FC236}">
                <a16:creationId xmlns:a16="http://schemas.microsoft.com/office/drawing/2014/main" id="{43F26361-6243-4C12-B1E4-35EE75DF68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9563" y="5886561"/>
            <a:ext cx="180000" cy="180000"/>
          </a:xfrm>
          <a:prstGeom prst="rect">
            <a:avLst/>
          </a:prstGeom>
        </p:spPr>
      </p:pic>
      <p:pic>
        <p:nvPicPr>
          <p:cNvPr id="31" name="Graphic 30" descr="Sparrow">
            <a:extLst>
              <a:ext uri="{FF2B5EF4-FFF2-40B4-BE49-F238E27FC236}">
                <a16:creationId xmlns:a16="http://schemas.microsoft.com/office/drawing/2014/main" id="{4573F686-7D8E-41B7-A91B-606CF9ADE9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84787" y="5700486"/>
            <a:ext cx="180000" cy="180000"/>
          </a:xfrm>
          <a:prstGeom prst="rect">
            <a:avLst/>
          </a:prstGeom>
        </p:spPr>
      </p:pic>
      <p:pic>
        <p:nvPicPr>
          <p:cNvPr id="32" name="Graphic 31" descr="Sparrow">
            <a:extLst>
              <a:ext uri="{FF2B5EF4-FFF2-40B4-BE49-F238E27FC236}">
                <a16:creationId xmlns:a16="http://schemas.microsoft.com/office/drawing/2014/main" id="{1402851A-C933-48E6-BC2D-0E1611D26C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2813" y="5012404"/>
            <a:ext cx="180000" cy="180000"/>
          </a:xfrm>
          <a:prstGeom prst="rect">
            <a:avLst/>
          </a:prstGeom>
        </p:spPr>
      </p:pic>
      <p:pic>
        <p:nvPicPr>
          <p:cNvPr id="33" name="Graphic 32" descr="Sparrow">
            <a:extLst>
              <a:ext uri="{FF2B5EF4-FFF2-40B4-BE49-F238E27FC236}">
                <a16:creationId xmlns:a16="http://schemas.microsoft.com/office/drawing/2014/main" id="{B8A1E043-CC14-49A5-AB43-7BBDD40C6E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4720" y="5121829"/>
            <a:ext cx="180000" cy="180000"/>
          </a:xfrm>
          <a:prstGeom prst="rect">
            <a:avLst/>
          </a:prstGeom>
        </p:spPr>
      </p:pic>
      <p:pic>
        <p:nvPicPr>
          <p:cNvPr id="34" name="Graphic 33" descr="Sparrow">
            <a:extLst>
              <a:ext uri="{FF2B5EF4-FFF2-40B4-BE49-F238E27FC236}">
                <a16:creationId xmlns:a16="http://schemas.microsoft.com/office/drawing/2014/main" id="{590981BA-48D6-4E86-AF01-C256807634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97728" y="5012462"/>
            <a:ext cx="180000" cy="180000"/>
          </a:xfrm>
          <a:prstGeom prst="rect">
            <a:avLst/>
          </a:prstGeom>
        </p:spPr>
      </p:pic>
      <p:pic>
        <p:nvPicPr>
          <p:cNvPr id="35" name="Graphic 34" descr="Sparrow">
            <a:extLst>
              <a:ext uri="{FF2B5EF4-FFF2-40B4-BE49-F238E27FC236}">
                <a16:creationId xmlns:a16="http://schemas.microsoft.com/office/drawing/2014/main" id="{C89CA435-6C4C-4B3D-970E-ADFE2186F7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64697" y="5628691"/>
            <a:ext cx="180000" cy="180000"/>
          </a:xfrm>
          <a:prstGeom prst="rect">
            <a:avLst/>
          </a:prstGeom>
        </p:spPr>
      </p:pic>
      <p:pic>
        <p:nvPicPr>
          <p:cNvPr id="36" name="Graphic 35" descr="Sparrow">
            <a:extLst>
              <a:ext uri="{FF2B5EF4-FFF2-40B4-BE49-F238E27FC236}">
                <a16:creationId xmlns:a16="http://schemas.microsoft.com/office/drawing/2014/main" id="{6532BB35-6985-4A93-B32A-BEAB8AA122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89138" y="5325363"/>
            <a:ext cx="180000" cy="180000"/>
          </a:xfrm>
          <a:prstGeom prst="rect">
            <a:avLst/>
          </a:prstGeom>
        </p:spPr>
      </p:pic>
      <p:pic>
        <p:nvPicPr>
          <p:cNvPr id="37" name="Graphic 36" descr="Sparrow">
            <a:extLst>
              <a:ext uri="{FF2B5EF4-FFF2-40B4-BE49-F238E27FC236}">
                <a16:creationId xmlns:a16="http://schemas.microsoft.com/office/drawing/2014/main" id="{ACF9EB44-B4C7-426F-A101-23A30D3594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55032" y="5103257"/>
            <a:ext cx="180000" cy="180000"/>
          </a:xfrm>
          <a:prstGeom prst="rect">
            <a:avLst/>
          </a:prstGeom>
        </p:spPr>
      </p:pic>
      <p:pic>
        <p:nvPicPr>
          <p:cNvPr id="38" name="Graphic 37" descr="Sparrow">
            <a:extLst>
              <a:ext uri="{FF2B5EF4-FFF2-40B4-BE49-F238E27FC236}">
                <a16:creationId xmlns:a16="http://schemas.microsoft.com/office/drawing/2014/main" id="{9D2E616F-9103-4034-88A1-B1345B0E4F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1874" y="5355536"/>
            <a:ext cx="180000" cy="180000"/>
          </a:xfrm>
          <a:prstGeom prst="rect">
            <a:avLst/>
          </a:prstGeom>
        </p:spPr>
      </p:pic>
      <p:pic>
        <p:nvPicPr>
          <p:cNvPr id="39" name="Graphic 38" descr="Sparrow">
            <a:extLst>
              <a:ext uri="{FF2B5EF4-FFF2-40B4-BE49-F238E27FC236}">
                <a16:creationId xmlns:a16="http://schemas.microsoft.com/office/drawing/2014/main" id="{1B22C148-D989-4835-BEFF-869C95D0B2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6302" y="4922978"/>
            <a:ext cx="180000" cy="180000"/>
          </a:xfrm>
          <a:prstGeom prst="rect">
            <a:avLst/>
          </a:prstGeom>
        </p:spPr>
      </p:pic>
      <p:pic>
        <p:nvPicPr>
          <p:cNvPr id="40" name="Graphic 39" descr="Sparrow">
            <a:extLst>
              <a:ext uri="{FF2B5EF4-FFF2-40B4-BE49-F238E27FC236}">
                <a16:creationId xmlns:a16="http://schemas.microsoft.com/office/drawing/2014/main" id="{618DF41B-B0C3-4E82-AE31-AEE7BB6DA0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45407" y="4656758"/>
            <a:ext cx="180000" cy="180000"/>
          </a:xfrm>
          <a:prstGeom prst="rect">
            <a:avLst/>
          </a:prstGeom>
        </p:spPr>
      </p:pic>
      <p:pic>
        <p:nvPicPr>
          <p:cNvPr id="41" name="Graphic 40" descr="Sparrow">
            <a:extLst>
              <a:ext uri="{FF2B5EF4-FFF2-40B4-BE49-F238E27FC236}">
                <a16:creationId xmlns:a16="http://schemas.microsoft.com/office/drawing/2014/main" id="{A79E2437-5F24-4A5A-A985-1F68DDE0F6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2375" y="5559972"/>
            <a:ext cx="180000" cy="180000"/>
          </a:xfrm>
          <a:prstGeom prst="rect">
            <a:avLst/>
          </a:prstGeom>
        </p:spPr>
      </p:pic>
      <p:pic>
        <p:nvPicPr>
          <p:cNvPr id="42" name="Graphic 41" descr="Sparrow">
            <a:extLst>
              <a:ext uri="{FF2B5EF4-FFF2-40B4-BE49-F238E27FC236}">
                <a16:creationId xmlns:a16="http://schemas.microsoft.com/office/drawing/2014/main" id="{BECCAEDC-ED62-40DE-8AFC-555165819A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61900" y="4808800"/>
            <a:ext cx="180000" cy="180000"/>
          </a:xfrm>
          <a:prstGeom prst="rect">
            <a:avLst/>
          </a:prstGeom>
        </p:spPr>
      </p:pic>
      <p:sp>
        <p:nvSpPr>
          <p:cNvPr id="43" name="Cloud 42">
            <a:extLst>
              <a:ext uri="{FF2B5EF4-FFF2-40B4-BE49-F238E27FC236}">
                <a16:creationId xmlns:a16="http://schemas.microsoft.com/office/drawing/2014/main" id="{833332FA-B024-4045-A4BB-91F07DECDE46}"/>
              </a:ext>
            </a:extLst>
          </p:cNvPr>
          <p:cNvSpPr/>
          <p:nvPr/>
        </p:nvSpPr>
        <p:spPr>
          <a:xfrm>
            <a:off x="768444" y="4156192"/>
            <a:ext cx="5202237" cy="2011259"/>
          </a:xfrm>
          <a:prstGeom prst="cloud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 descr="Sparrow">
            <a:extLst>
              <a:ext uri="{FF2B5EF4-FFF2-40B4-BE49-F238E27FC236}">
                <a16:creationId xmlns:a16="http://schemas.microsoft.com/office/drawing/2014/main" id="{2572F01E-BE52-40CB-A6D9-BDAC1C414F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60817" y="4769756"/>
            <a:ext cx="180000" cy="180000"/>
          </a:xfrm>
          <a:prstGeom prst="rect">
            <a:avLst/>
          </a:prstGeom>
        </p:spPr>
      </p:pic>
      <p:pic>
        <p:nvPicPr>
          <p:cNvPr id="45" name="Graphic 44" descr="Sparrow">
            <a:extLst>
              <a:ext uri="{FF2B5EF4-FFF2-40B4-BE49-F238E27FC236}">
                <a16:creationId xmlns:a16="http://schemas.microsoft.com/office/drawing/2014/main" id="{4DED29E7-5EFF-4BEF-8C8C-EBDFF7A65A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2929" y="4556959"/>
            <a:ext cx="180000" cy="180000"/>
          </a:xfrm>
          <a:prstGeom prst="rect">
            <a:avLst/>
          </a:prstGeom>
        </p:spPr>
      </p:pic>
      <p:pic>
        <p:nvPicPr>
          <p:cNvPr id="46" name="Graphic 45" descr="Sparrow">
            <a:extLst>
              <a:ext uri="{FF2B5EF4-FFF2-40B4-BE49-F238E27FC236}">
                <a16:creationId xmlns:a16="http://schemas.microsoft.com/office/drawing/2014/main" id="{043329D0-20FB-4974-9C87-73341C51B2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65051" y="5352533"/>
            <a:ext cx="180000" cy="180000"/>
          </a:xfrm>
          <a:prstGeom prst="rect">
            <a:avLst/>
          </a:prstGeom>
        </p:spPr>
      </p:pic>
      <p:pic>
        <p:nvPicPr>
          <p:cNvPr id="47" name="Graphic 46" descr="Sparrow">
            <a:extLst>
              <a:ext uri="{FF2B5EF4-FFF2-40B4-BE49-F238E27FC236}">
                <a16:creationId xmlns:a16="http://schemas.microsoft.com/office/drawing/2014/main" id="{F93BD256-870D-46DF-8EFC-C7F1EB6DEC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05802" y="5135244"/>
            <a:ext cx="180000" cy="180000"/>
          </a:xfrm>
          <a:prstGeom prst="rect">
            <a:avLst/>
          </a:prstGeom>
        </p:spPr>
      </p:pic>
      <p:pic>
        <p:nvPicPr>
          <p:cNvPr id="48" name="Graphic 47" descr="Sparrow">
            <a:extLst>
              <a:ext uri="{FF2B5EF4-FFF2-40B4-BE49-F238E27FC236}">
                <a16:creationId xmlns:a16="http://schemas.microsoft.com/office/drawing/2014/main" id="{5CF4E79C-D1BE-47F9-B426-998E2E9222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13190" y="5121829"/>
            <a:ext cx="180000" cy="180000"/>
          </a:xfrm>
          <a:prstGeom prst="rect">
            <a:avLst/>
          </a:prstGeom>
        </p:spPr>
      </p:pic>
      <p:pic>
        <p:nvPicPr>
          <p:cNvPr id="49" name="Graphic 48" descr="Sparrow">
            <a:extLst>
              <a:ext uri="{FF2B5EF4-FFF2-40B4-BE49-F238E27FC236}">
                <a16:creationId xmlns:a16="http://schemas.microsoft.com/office/drawing/2014/main" id="{FD2C8EDD-2E35-4342-82B5-B4DEF0345F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07728" y="5253826"/>
            <a:ext cx="180000" cy="180000"/>
          </a:xfrm>
          <a:prstGeom prst="rect">
            <a:avLst/>
          </a:prstGeom>
        </p:spPr>
      </p:pic>
      <p:pic>
        <p:nvPicPr>
          <p:cNvPr id="50" name="Graphic 49" descr="Sparrow">
            <a:extLst>
              <a:ext uri="{FF2B5EF4-FFF2-40B4-BE49-F238E27FC236}">
                <a16:creationId xmlns:a16="http://schemas.microsoft.com/office/drawing/2014/main" id="{41EA2219-42BE-4598-B71C-0623F0DE93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24505" y="4341686"/>
            <a:ext cx="180000" cy="180000"/>
          </a:xfrm>
          <a:prstGeom prst="rect">
            <a:avLst/>
          </a:prstGeom>
        </p:spPr>
      </p:pic>
      <p:pic>
        <p:nvPicPr>
          <p:cNvPr id="51" name="Graphic 50" descr="Sparrow">
            <a:extLst>
              <a:ext uri="{FF2B5EF4-FFF2-40B4-BE49-F238E27FC236}">
                <a16:creationId xmlns:a16="http://schemas.microsoft.com/office/drawing/2014/main" id="{CF7D59DD-1F04-491B-96AD-7A6FF66D4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82798" y="4922978"/>
            <a:ext cx="180000" cy="180000"/>
          </a:xfrm>
          <a:prstGeom prst="rect">
            <a:avLst/>
          </a:prstGeom>
        </p:spPr>
      </p:pic>
      <p:pic>
        <p:nvPicPr>
          <p:cNvPr id="52" name="Graphic 51" descr="Sparrow">
            <a:extLst>
              <a:ext uri="{FF2B5EF4-FFF2-40B4-BE49-F238E27FC236}">
                <a16:creationId xmlns:a16="http://schemas.microsoft.com/office/drawing/2014/main" id="{302DF2B0-5965-4D3C-8F0E-CC60706BF3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4372" y="5818086"/>
            <a:ext cx="180000" cy="180000"/>
          </a:xfrm>
          <a:prstGeom prst="rect">
            <a:avLst/>
          </a:prstGeom>
        </p:spPr>
      </p:pic>
      <p:pic>
        <p:nvPicPr>
          <p:cNvPr id="53" name="Graphic 52" descr="Sparrow">
            <a:extLst>
              <a:ext uri="{FF2B5EF4-FFF2-40B4-BE49-F238E27FC236}">
                <a16:creationId xmlns:a16="http://schemas.microsoft.com/office/drawing/2014/main" id="{78129D8E-C122-4766-9BED-5295B6D2CB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46576" y="5389008"/>
            <a:ext cx="180000" cy="180000"/>
          </a:xfrm>
          <a:prstGeom prst="rect">
            <a:avLst/>
          </a:prstGeom>
        </p:spPr>
      </p:pic>
      <p:pic>
        <p:nvPicPr>
          <p:cNvPr id="54" name="Graphic 53" descr="Sparrow">
            <a:extLst>
              <a:ext uri="{FF2B5EF4-FFF2-40B4-BE49-F238E27FC236}">
                <a16:creationId xmlns:a16="http://schemas.microsoft.com/office/drawing/2014/main" id="{8A5D9740-1CFB-45A4-9345-553B83C2B5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69568" y="4418886"/>
            <a:ext cx="180000" cy="180000"/>
          </a:xfrm>
          <a:prstGeom prst="rect">
            <a:avLst/>
          </a:prstGeom>
        </p:spPr>
      </p:pic>
      <p:pic>
        <p:nvPicPr>
          <p:cNvPr id="55" name="Graphic 54" descr="Sparrow">
            <a:extLst>
              <a:ext uri="{FF2B5EF4-FFF2-40B4-BE49-F238E27FC236}">
                <a16:creationId xmlns:a16="http://schemas.microsoft.com/office/drawing/2014/main" id="{9A8FB602-8D96-487A-9BBB-8DDF932E79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33480" y="4624048"/>
            <a:ext cx="180000" cy="180000"/>
          </a:xfrm>
          <a:prstGeom prst="rect">
            <a:avLst/>
          </a:prstGeom>
        </p:spPr>
      </p:pic>
      <p:pic>
        <p:nvPicPr>
          <p:cNvPr id="56" name="Graphic 55" descr="Sparrow">
            <a:extLst>
              <a:ext uri="{FF2B5EF4-FFF2-40B4-BE49-F238E27FC236}">
                <a16:creationId xmlns:a16="http://schemas.microsoft.com/office/drawing/2014/main" id="{081A3426-8D04-4002-B6A8-242225E07B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00947" y="5724514"/>
            <a:ext cx="180000" cy="180000"/>
          </a:xfrm>
          <a:prstGeom prst="rect">
            <a:avLst/>
          </a:prstGeom>
        </p:spPr>
      </p:pic>
      <p:pic>
        <p:nvPicPr>
          <p:cNvPr id="57" name="Graphic 56" descr="Sparrow">
            <a:extLst>
              <a:ext uri="{FF2B5EF4-FFF2-40B4-BE49-F238E27FC236}">
                <a16:creationId xmlns:a16="http://schemas.microsoft.com/office/drawing/2014/main" id="{442E9D19-44E8-4B80-8933-F3CFDF6D3A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15982" y="5290133"/>
            <a:ext cx="180000" cy="180000"/>
          </a:xfrm>
          <a:prstGeom prst="rect">
            <a:avLst/>
          </a:prstGeom>
        </p:spPr>
      </p:pic>
      <p:pic>
        <p:nvPicPr>
          <p:cNvPr id="58" name="Graphic 57" descr="Sparrow">
            <a:extLst>
              <a:ext uri="{FF2B5EF4-FFF2-40B4-BE49-F238E27FC236}">
                <a16:creationId xmlns:a16="http://schemas.microsoft.com/office/drawing/2014/main" id="{0B1E3F7D-F085-45F2-8D0F-74355910CC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24018" y="5695671"/>
            <a:ext cx="180000" cy="180000"/>
          </a:xfrm>
          <a:prstGeom prst="rect">
            <a:avLst/>
          </a:prstGeom>
        </p:spPr>
      </p:pic>
      <p:pic>
        <p:nvPicPr>
          <p:cNvPr id="59" name="Graphic 58" descr="Sparrow">
            <a:extLst>
              <a:ext uri="{FF2B5EF4-FFF2-40B4-BE49-F238E27FC236}">
                <a16:creationId xmlns:a16="http://schemas.microsoft.com/office/drawing/2014/main" id="{9A1849D9-095E-45EF-A470-9F880545F6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11581" y="4466964"/>
            <a:ext cx="180000" cy="180000"/>
          </a:xfrm>
          <a:prstGeom prst="rect">
            <a:avLst/>
          </a:prstGeom>
        </p:spPr>
      </p:pic>
      <p:pic>
        <p:nvPicPr>
          <p:cNvPr id="60" name="Graphic 59" descr="Sparrow">
            <a:extLst>
              <a:ext uri="{FF2B5EF4-FFF2-40B4-BE49-F238E27FC236}">
                <a16:creationId xmlns:a16="http://schemas.microsoft.com/office/drawing/2014/main" id="{7A19971C-0612-4024-9EA6-58BA792323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69631" y="5638086"/>
            <a:ext cx="180000" cy="180000"/>
          </a:xfrm>
          <a:prstGeom prst="rect">
            <a:avLst/>
          </a:prstGeom>
        </p:spPr>
      </p:pic>
      <p:pic>
        <p:nvPicPr>
          <p:cNvPr id="61" name="Graphic 60" descr="Sparrow">
            <a:extLst>
              <a:ext uri="{FF2B5EF4-FFF2-40B4-BE49-F238E27FC236}">
                <a16:creationId xmlns:a16="http://schemas.microsoft.com/office/drawing/2014/main" id="{B2C81055-D8E7-4B5F-98D0-43108D692F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8385" y="5155699"/>
            <a:ext cx="180000" cy="180000"/>
          </a:xfrm>
          <a:prstGeom prst="rect">
            <a:avLst/>
          </a:prstGeom>
        </p:spPr>
      </p:pic>
      <p:pic>
        <p:nvPicPr>
          <p:cNvPr id="62" name="Graphic 61" descr="Sparrow">
            <a:extLst>
              <a:ext uri="{FF2B5EF4-FFF2-40B4-BE49-F238E27FC236}">
                <a16:creationId xmlns:a16="http://schemas.microsoft.com/office/drawing/2014/main" id="{817A50DD-1D5F-482A-B0ED-847A46A12E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04505" y="5431039"/>
            <a:ext cx="180000" cy="180000"/>
          </a:xfrm>
          <a:prstGeom prst="rect">
            <a:avLst/>
          </a:prstGeom>
        </p:spPr>
      </p:pic>
      <p:pic>
        <p:nvPicPr>
          <p:cNvPr id="63" name="Graphic 62" descr="Sparrow">
            <a:extLst>
              <a:ext uri="{FF2B5EF4-FFF2-40B4-BE49-F238E27FC236}">
                <a16:creationId xmlns:a16="http://schemas.microsoft.com/office/drawing/2014/main" id="{B2FB0D55-125C-4257-BCE0-5B73E42E69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29818" y="4253555"/>
            <a:ext cx="180000" cy="180000"/>
          </a:xfrm>
          <a:prstGeom prst="rect">
            <a:avLst/>
          </a:prstGeom>
        </p:spPr>
      </p:pic>
      <p:pic>
        <p:nvPicPr>
          <p:cNvPr id="64" name="Graphic 63" descr="Sparrow">
            <a:extLst>
              <a:ext uri="{FF2B5EF4-FFF2-40B4-BE49-F238E27FC236}">
                <a16:creationId xmlns:a16="http://schemas.microsoft.com/office/drawing/2014/main" id="{28A33180-8C7B-4ABF-89A7-7151763FE2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01810" y="4502815"/>
            <a:ext cx="180000" cy="180000"/>
          </a:xfrm>
          <a:prstGeom prst="rect">
            <a:avLst/>
          </a:prstGeom>
        </p:spPr>
      </p:pic>
      <p:sp>
        <p:nvSpPr>
          <p:cNvPr id="65" name="Cloud 64">
            <a:extLst>
              <a:ext uri="{FF2B5EF4-FFF2-40B4-BE49-F238E27FC236}">
                <a16:creationId xmlns:a16="http://schemas.microsoft.com/office/drawing/2014/main" id="{0A3D177E-4705-4911-9EBE-C1926E1306DC}"/>
              </a:ext>
            </a:extLst>
          </p:cNvPr>
          <p:cNvSpPr/>
          <p:nvPr/>
        </p:nvSpPr>
        <p:spPr>
          <a:xfrm>
            <a:off x="2896077" y="4773731"/>
            <a:ext cx="1424030" cy="949745"/>
          </a:xfrm>
          <a:prstGeom prst="cloud">
            <a:avLst/>
          </a:prstGeom>
          <a:noFill/>
          <a:ln w="19050">
            <a:solidFill>
              <a:srgbClr val="F60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Graphic 66" descr="Sparrow">
            <a:extLst>
              <a:ext uri="{FF2B5EF4-FFF2-40B4-BE49-F238E27FC236}">
                <a16:creationId xmlns:a16="http://schemas.microsoft.com/office/drawing/2014/main" id="{AFD9FCF7-89EA-4667-9D93-FD5CBD69B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9298" y="3000370"/>
            <a:ext cx="180000" cy="180000"/>
          </a:xfrm>
          <a:prstGeom prst="rect">
            <a:avLst/>
          </a:prstGeom>
        </p:spPr>
      </p:pic>
      <p:pic>
        <p:nvPicPr>
          <p:cNvPr id="72" name="Graphic 71" descr="Sparrow">
            <a:extLst>
              <a:ext uri="{FF2B5EF4-FFF2-40B4-BE49-F238E27FC236}">
                <a16:creationId xmlns:a16="http://schemas.microsoft.com/office/drawing/2014/main" id="{1CC56FC4-77A2-40D8-8309-54FF6F2DB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8866" y="2775760"/>
            <a:ext cx="180000" cy="180000"/>
          </a:xfrm>
          <a:prstGeom prst="rect">
            <a:avLst/>
          </a:prstGeom>
        </p:spPr>
      </p:pic>
      <p:pic>
        <p:nvPicPr>
          <p:cNvPr id="74" name="Graphic 73" descr="Sparrow">
            <a:extLst>
              <a:ext uri="{FF2B5EF4-FFF2-40B4-BE49-F238E27FC236}">
                <a16:creationId xmlns:a16="http://schemas.microsoft.com/office/drawing/2014/main" id="{F325041B-21BA-4B12-864B-4A2B3D0251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8810" y="2722962"/>
            <a:ext cx="180000" cy="180000"/>
          </a:xfrm>
          <a:prstGeom prst="rect">
            <a:avLst/>
          </a:prstGeom>
        </p:spPr>
      </p:pic>
      <p:pic>
        <p:nvPicPr>
          <p:cNvPr id="75" name="Graphic 74" descr="Sparrow">
            <a:extLst>
              <a:ext uri="{FF2B5EF4-FFF2-40B4-BE49-F238E27FC236}">
                <a16:creationId xmlns:a16="http://schemas.microsoft.com/office/drawing/2014/main" id="{D42868FA-1190-4BBB-9432-93452E6A8D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07694" y="2978678"/>
            <a:ext cx="180000" cy="180000"/>
          </a:xfrm>
          <a:prstGeom prst="rect">
            <a:avLst/>
          </a:prstGeom>
        </p:spPr>
      </p:pic>
      <p:pic>
        <p:nvPicPr>
          <p:cNvPr id="76" name="Graphic 75" descr="Sparrow">
            <a:extLst>
              <a:ext uri="{FF2B5EF4-FFF2-40B4-BE49-F238E27FC236}">
                <a16:creationId xmlns:a16="http://schemas.microsoft.com/office/drawing/2014/main" id="{7A6E701E-E3CD-4F7C-9110-9D8F9992E6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4848" y="3212385"/>
            <a:ext cx="180000" cy="180000"/>
          </a:xfrm>
          <a:prstGeom prst="rect">
            <a:avLst/>
          </a:prstGeom>
        </p:spPr>
      </p:pic>
      <p:pic>
        <p:nvPicPr>
          <p:cNvPr id="77" name="Graphic 76" descr="Sparrow">
            <a:extLst>
              <a:ext uri="{FF2B5EF4-FFF2-40B4-BE49-F238E27FC236}">
                <a16:creationId xmlns:a16="http://schemas.microsoft.com/office/drawing/2014/main" id="{C68F9875-0789-4F78-912B-B366536158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9276" y="2779827"/>
            <a:ext cx="180000" cy="180000"/>
          </a:xfrm>
          <a:prstGeom prst="rect">
            <a:avLst/>
          </a:prstGeom>
        </p:spPr>
      </p:pic>
      <p:pic>
        <p:nvPicPr>
          <p:cNvPr id="79" name="Graphic 78" descr="Sparrow">
            <a:extLst>
              <a:ext uri="{FF2B5EF4-FFF2-40B4-BE49-F238E27FC236}">
                <a16:creationId xmlns:a16="http://schemas.microsoft.com/office/drawing/2014/main" id="{F471FE0C-09FF-4FB6-8625-148F863751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65349" y="3416821"/>
            <a:ext cx="180000" cy="180000"/>
          </a:xfrm>
          <a:prstGeom prst="rect">
            <a:avLst/>
          </a:prstGeom>
        </p:spPr>
      </p:pic>
      <p:pic>
        <p:nvPicPr>
          <p:cNvPr id="81" name="Graphic 80" descr="Sparrow">
            <a:extLst>
              <a:ext uri="{FF2B5EF4-FFF2-40B4-BE49-F238E27FC236}">
                <a16:creationId xmlns:a16="http://schemas.microsoft.com/office/drawing/2014/main" id="{89EBE29E-4C66-4025-B279-DC08F023A6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78025" y="3209382"/>
            <a:ext cx="180000" cy="180000"/>
          </a:xfrm>
          <a:prstGeom prst="rect">
            <a:avLst/>
          </a:prstGeom>
        </p:spPr>
      </p:pic>
      <p:pic>
        <p:nvPicPr>
          <p:cNvPr id="83" name="Graphic 82" descr="Sparrow">
            <a:extLst>
              <a:ext uri="{FF2B5EF4-FFF2-40B4-BE49-F238E27FC236}">
                <a16:creationId xmlns:a16="http://schemas.microsoft.com/office/drawing/2014/main" id="{F31DE5E0-E8E7-47C2-BBF8-9D783091A2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28956" y="3146982"/>
            <a:ext cx="180000" cy="180000"/>
          </a:xfrm>
          <a:prstGeom prst="rect">
            <a:avLst/>
          </a:prstGeom>
        </p:spPr>
      </p:pic>
      <p:pic>
        <p:nvPicPr>
          <p:cNvPr id="85" name="Graphic 84" descr="Sparrow">
            <a:extLst>
              <a:ext uri="{FF2B5EF4-FFF2-40B4-BE49-F238E27FC236}">
                <a16:creationId xmlns:a16="http://schemas.microsoft.com/office/drawing/2014/main" id="{031F3BCA-E563-47D8-9C68-BCD1C037B0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01359" y="3012548"/>
            <a:ext cx="180000" cy="180000"/>
          </a:xfrm>
          <a:prstGeom prst="rect">
            <a:avLst/>
          </a:prstGeom>
        </p:spPr>
      </p:pic>
      <p:sp>
        <p:nvSpPr>
          <p:cNvPr id="86" name="Cloud 85">
            <a:extLst>
              <a:ext uri="{FF2B5EF4-FFF2-40B4-BE49-F238E27FC236}">
                <a16:creationId xmlns:a16="http://schemas.microsoft.com/office/drawing/2014/main" id="{9C95E480-C05B-436B-9912-1756BC6E01A1}"/>
              </a:ext>
            </a:extLst>
          </p:cNvPr>
          <p:cNvSpPr/>
          <p:nvPr/>
        </p:nvSpPr>
        <p:spPr>
          <a:xfrm>
            <a:off x="4609051" y="2630580"/>
            <a:ext cx="1424030" cy="949745"/>
          </a:xfrm>
          <a:prstGeom prst="cloud">
            <a:avLst/>
          </a:prstGeom>
          <a:noFill/>
          <a:ln w="19050">
            <a:solidFill>
              <a:srgbClr val="F60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0AAE8BC-D672-490B-AC83-CEE61AAA523B}"/>
              </a:ext>
            </a:extLst>
          </p:cNvPr>
          <p:cNvSpPr/>
          <p:nvPr/>
        </p:nvSpPr>
        <p:spPr>
          <a:xfrm>
            <a:off x="5096668" y="2910370"/>
            <a:ext cx="360000" cy="360000"/>
          </a:xfrm>
          <a:prstGeom prst="ellipse">
            <a:avLst/>
          </a:prstGeom>
          <a:noFill/>
          <a:ln>
            <a:solidFill>
              <a:srgbClr val="3BF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Graphic 87" descr="Sparrow">
            <a:extLst>
              <a:ext uri="{FF2B5EF4-FFF2-40B4-BE49-F238E27FC236}">
                <a16:creationId xmlns:a16="http://schemas.microsoft.com/office/drawing/2014/main" id="{32288C62-9FD9-4833-B7FB-95B93C689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2268" y="1936366"/>
            <a:ext cx="180000" cy="180000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A1CB65A4-4B10-4F49-88C4-8D38B8A394A4}"/>
              </a:ext>
            </a:extLst>
          </p:cNvPr>
          <p:cNvSpPr/>
          <p:nvPr/>
        </p:nvSpPr>
        <p:spPr>
          <a:xfrm>
            <a:off x="6339638" y="1846366"/>
            <a:ext cx="360000" cy="360000"/>
          </a:xfrm>
          <a:prstGeom prst="ellipse">
            <a:avLst/>
          </a:prstGeom>
          <a:noFill/>
          <a:ln>
            <a:solidFill>
              <a:srgbClr val="3BF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F3B3FE4-0F75-42D6-8E1C-FA31EC3A6CF0}"/>
              </a:ext>
            </a:extLst>
          </p:cNvPr>
          <p:cNvSpPr txBox="1"/>
          <p:nvPr/>
        </p:nvSpPr>
        <p:spPr>
          <a:xfrm>
            <a:off x="910105" y="3979591"/>
            <a:ext cx="163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The Population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F1E74E2-78BA-4FA8-898F-2694975A6718}"/>
              </a:ext>
            </a:extLst>
          </p:cNvPr>
          <p:cNvSpPr txBox="1"/>
          <p:nvPr/>
        </p:nvSpPr>
        <p:spPr>
          <a:xfrm>
            <a:off x="4456651" y="231487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F600D9"/>
                </a:solidFill>
              </a:rPr>
              <a:t>The Sample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95F228C-FC03-41A5-9DF8-52B1960F7722}"/>
              </a:ext>
            </a:extLst>
          </p:cNvPr>
          <p:cNvSpPr txBox="1"/>
          <p:nvPr/>
        </p:nvSpPr>
        <p:spPr>
          <a:xfrm>
            <a:off x="5805920" y="1514797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3BF2FB"/>
                </a:solidFill>
              </a:rPr>
              <a:t>The Individual</a:t>
            </a: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C9F96BF9-B51C-436F-AC37-322D7C846675}"/>
              </a:ext>
            </a:extLst>
          </p:cNvPr>
          <p:cNvSpPr/>
          <p:nvPr/>
        </p:nvSpPr>
        <p:spPr>
          <a:xfrm>
            <a:off x="3770851" y="3070371"/>
            <a:ext cx="918595" cy="1757493"/>
          </a:xfrm>
          <a:custGeom>
            <a:avLst/>
            <a:gdLst>
              <a:gd name="connsiteX0" fmla="*/ 0 w 918595"/>
              <a:gd name="connsiteY0" fmla="*/ 1757493 h 1757493"/>
              <a:gd name="connsiteX1" fmla="*/ 390088 w 918595"/>
              <a:gd name="connsiteY1" fmla="*/ 784370 h 1757493"/>
              <a:gd name="connsiteX2" fmla="*/ 918595 w 918595"/>
              <a:gd name="connsiteY2" fmla="*/ 0 h 175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8595" h="1757493">
                <a:moveTo>
                  <a:pt x="0" y="1757493"/>
                </a:moveTo>
                <a:cubicBezTo>
                  <a:pt x="118494" y="1417389"/>
                  <a:pt x="236989" y="1077285"/>
                  <a:pt x="390088" y="784370"/>
                </a:cubicBezTo>
                <a:cubicBezTo>
                  <a:pt x="543187" y="491454"/>
                  <a:pt x="730891" y="245727"/>
                  <a:pt x="918595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9B765C6-FC5D-4463-AB85-2F67EC288F42}"/>
              </a:ext>
            </a:extLst>
          </p:cNvPr>
          <p:cNvSpPr/>
          <p:nvPr/>
        </p:nvSpPr>
        <p:spPr>
          <a:xfrm>
            <a:off x="5359299" y="2009479"/>
            <a:ext cx="1035200" cy="969199"/>
          </a:xfrm>
          <a:custGeom>
            <a:avLst/>
            <a:gdLst>
              <a:gd name="connsiteX0" fmla="*/ 0 w 918595"/>
              <a:gd name="connsiteY0" fmla="*/ 1757493 h 1757493"/>
              <a:gd name="connsiteX1" fmla="*/ 390088 w 918595"/>
              <a:gd name="connsiteY1" fmla="*/ 784370 h 1757493"/>
              <a:gd name="connsiteX2" fmla="*/ 918595 w 918595"/>
              <a:gd name="connsiteY2" fmla="*/ 0 h 175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8595" h="1757493">
                <a:moveTo>
                  <a:pt x="0" y="1757493"/>
                </a:moveTo>
                <a:cubicBezTo>
                  <a:pt x="118494" y="1417389"/>
                  <a:pt x="236989" y="1077285"/>
                  <a:pt x="390088" y="784370"/>
                </a:cubicBezTo>
                <a:cubicBezTo>
                  <a:pt x="543187" y="491454"/>
                  <a:pt x="730891" y="245727"/>
                  <a:pt x="918595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8D03591-A20D-42AE-8CCE-729DEC8E4C77}"/>
              </a:ext>
            </a:extLst>
          </p:cNvPr>
          <p:cNvSpPr/>
          <p:nvPr/>
        </p:nvSpPr>
        <p:spPr>
          <a:xfrm>
            <a:off x="3385751" y="5051277"/>
            <a:ext cx="360000" cy="360000"/>
          </a:xfrm>
          <a:prstGeom prst="ellipse">
            <a:avLst/>
          </a:prstGeom>
          <a:noFill/>
          <a:ln>
            <a:solidFill>
              <a:srgbClr val="3BF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loud 83">
            <a:extLst>
              <a:ext uri="{FF2B5EF4-FFF2-40B4-BE49-F238E27FC236}">
                <a16:creationId xmlns:a16="http://schemas.microsoft.com/office/drawing/2014/main" id="{72B48B38-809F-4335-86BE-2E857DC99134}"/>
              </a:ext>
            </a:extLst>
          </p:cNvPr>
          <p:cNvSpPr/>
          <p:nvPr/>
        </p:nvSpPr>
        <p:spPr>
          <a:xfrm>
            <a:off x="1349421" y="4725445"/>
            <a:ext cx="1424030" cy="949745"/>
          </a:xfrm>
          <a:prstGeom prst="cloud">
            <a:avLst/>
          </a:prstGeom>
          <a:noFill/>
          <a:ln w="19050">
            <a:solidFill>
              <a:srgbClr val="F600D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1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parrow">
            <a:extLst>
              <a:ext uri="{FF2B5EF4-FFF2-40B4-BE49-F238E27FC236}">
                <a16:creationId xmlns:a16="http://schemas.microsoft.com/office/drawing/2014/main" id="{0E7B29AB-BE39-433B-A849-B4B75D151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2118" y="5474587"/>
            <a:ext cx="180000" cy="180000"/>
          </a:xfrm>
          <a:prstGeom prst="rect">
            <a:avLst/>
          </a:prstGeom>
        </p:spPr>
      </p:pic>
      <p:pic>
        <p:nvPicPr>
          <p:cNvPr id="4" name="Graphic 3" descr="Sparrow">
            <a:extLst>
              <a:ext uri="{FF2B5EF4-FFF2-40B4-BE49-F238E27FC236}">
                <a16:creationId xmlns:a16="http://schemas.microsoft.com/office/drawing/2014/main" id="{A0D7176B-8263-47EB-B6CB-446A334B3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1311" y="4918911"/>
            <a:ext cx="180000" cy="180000"/>
          </a:xfrm>
          <a:prstGeom prst="rect">
            <a:avLst/>
          </a:prstGeom>
        </p:spPr>
      </p:pic>
      <p:pic>
        <p:nvPicPr>
          <p:cNvPr id="5" name="Graphic 4" descr="Sparrow">
            <a:extLst>
              <a:ext uri="{FF2B5EF4-FFF2-40B4-BE49-F238E27FC236}">
                <a16:creationId xmlns:a16="http://schemas.microsoft.com/office/drawing/2014/main" id="{268CB446-B818-4B66-9139-E773841F4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6324" y="5143521"/>
            <a:ext cx="180000" cy="180000"/>
          </a:xfrm>
          <a:prstGeom prst="rect">
            <a:avLst/>
          </a:prstGeom>
        </p:spPr>
      </p:pic>
      <p:pic>
        <p:nvPicPr>
          <p:cNvPr id="6" name="Graphic 5" descr="Sparrow">
            <a:extLst>
              <a:ext uri="{FF2B5EF4-FFF2-40B4-BE49-F238E27FC236}">
                <a16:creationId xmlns:a16="http://schemas.microsoft.com/office/drawing/2014/main" id="{67345FF4-F531-4A2C-869D-D44E7B527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7841" y="4530703"/>
            <a:ext cx="180000" cy="180000"/>
          </a:xfrm>
          <a:prstGeom prst="rect">
            <a:avLst/>
          </a:prstGeom>
        </p:spPr>
      </p:pic>
      <p:pic>
        <p:nvPicPr>
          <p:cNvPr id="7" name="Graphic 6" descr="Sparrow">
            <a:extLst>
              <a:ext uri="{FF2B5EF4-FFF2-40B4-BE49-F238E27FC236}">
                <a16:creationId xmlns:a16="http://schemas.microsoft.com/office/drawing/2014/main" id="{0BE4635F-8CD1-4F35-B36F-40BBC4E15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9300" y="4944619"/>
            <a:ext cx="180000" cy="180000"/>
          </a:xfrm>
          <a:prstGeom prst="rect">
            <a:avLst/>
          </a:prstGeom>
        </p:spPr>
      </p:pic>
      <p:pic>
        <p:nvPicPr>
          <p:cNvPr id="8" name="Graphic 7" descr="Sparrow">
            <a:extLst>
              <a:ext uri="{FF2B5EF4-FFF2-40B4-BE49-F238E27FC236}">
                <a16:creationId xmlns:a16="http://schemas.microsoft.com/office/drawing/2014/main" id="{4527EA12-020A-4212-B0FF-54EA24898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8005" y="5548086"/>
            <a:ext cx="180000" cy="180000"/>
          </a:xfrm>
          <a:prstGeom prst="rect">
            <a:avLst/>
          </a:prstGeom>
        </p:spPr>
      </p:pic>
      <p:pic>
        <p:nvPicPr>
          <p:cNvPr id="9" name="Graphic 8" descr="Sparrow">
            <a:extLst>
              <a:ext uri="{FF2B5EF4-FFF2-40B4-BE49-F238E27FC236}">
                <a16:creationId xmlns:a16="http://schemas.microsoft.com/office/drawing/2014/main" id="{9210C352-17B0-41DB-A972-CA242D8B4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232" y="4879399"/>
            <a:ext cx="180000" cy="180000"/>
          </a:xfrm>
          <a:prstGeom prst="rect">
            <a:avLst/>
          </a:prstGeom>
        </p:spPr>
      </p:pic>
      <p:pic>
        <p:nvPicPr>
          <p:cNvPr id="10" name="Graphic 9" descr="Sparrow">
            <a:extLst>
              <a:ext uri="{FF2B5EF4-FFF2-40B4-BE49-F238E27FC236}">
                <a16:creationId xmlns:a16="http://schemas.microsoft.com/office/drawing/2014/main" id="{39887264-E632-4FF0-B10E-C3019FF3C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697" y="4549457"/>
            <a:ext cx="180000" cy="180000"/>
          </a:xfrm>
          <a:prstGeom prst="rect">
            <a:avLst/>
          </a:prstGeom>
        </p:spPr>
      </p:pic>
      <p:pic>
        <p:nvPicPr>
          <p:cNvPr id="11" name="Graphic 10" descr="Sparrow">
            <a:extLst>
              <a:ext uri="{FF2B5EF4-FFF2-40B4-BE49-F238E27FC236}">
                <a16:creationId xmlns:a16="http://schemas.microsoft.com/office/drawing/2014/main" id="{9B782167-821E-46F1-B27D-9E0702CFC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7097" y="5485686"/>
            <a:ext cx="180000" cy="180000"/>
          </a:xfrm>
          <a:prstGeom prst="rect">
            <a:avLst/>
          </a:prstGeom>
        </p:spPr>
      </p:pic>
      <p:pic>
        <p:nvPicPr>
          <p:cNvPr id="12" name="Graphic 11" descr="Sparrow">
            <a:extLst>
              <a:ext uri="{FF2B5EF4-FFF2-40B4-BE49-F238E27FC236}">
                <a16:creationId xmlns:a16="http://schemas.microsoft.com/office/drawing/2014/main" id="{A53C33DD-F329-4431-B4DD-0318232BD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3258" y="4902874"/>
            <a:ext cx="180000" cy="180000"/>
          </a:xfrm>
          <a:prstGeom prst="rect">
            <a:avLst/>
          </a:prstGeom>
        </p:spPr>
      </p:pic>
      <p:pic>
        <p:nvPicPr>
          <p:cNvPr id="13" name="Graphic 12" descr="Sparrow">
            <a:extLst>
              <a:ext uri="{FF2B5EF4-FFF2-40B4-BE49-F238E27FC236}">
                <a16:creationId xmlns:a16="http://schemas.microsoft.com/office/drawing/2014/main" id="{786FCE21-6C86-4688-BFF0-C3C12529D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1548" y="4746758"/>
            <a:ext cx="180000" cy="180000"/>
          </a:xfrm>
          <a:prstGeom prst="rect">
            <a:avLst/>
          </a:prstGeom>
        </p:spPr>
      </p:pic>
      <p:pic>
        <p:nvPicPr>
          <p:cNvPr id="14" name="Graphic 13" descr="Sparrow">
            <a:extLst>
              <a:ext uri="{FF2B5EF4-FFF2-40B4-BE49-F238E27FC236}">
                <a16:creationId xmlns:a16="http://schemas.microsoft.com/office/drawing/2014/main" id="{1D6A7B73-27DE-4FB5-AB05-1C1B0F2F4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9138" y="5103257"/>
            <a:ext cx="180000" cy="180000"/>
          </a:xfrm>
          <a:prstGeom prst="rect">
            <a:avLst/>
          </a:prstGeom>
        </p:spPr>
      </p:pic>
      <p:pic>
        <p:nvPicPr>
          <p:cNvPr id="15" name="Graphic 14" descr="Sparrow">
            <a:extLst>
              <a:ext uri="{FF2B5EF4-FFF2-40B4-BE49-F238E27FC236}">
                <a16:creationId xmlns:a16="http://schemas.microsoft.com/office/drawing/2014/main" id="{C625D173-250D-4F82-8295-6B7FC53D3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4455" y="4973581"/>
            <a:ext cx="180000" cy="180000"/>
          </a:xfrm>
          <a:prstGeom prst="rect">
            <a:avLst/>
          </a:prstGeom>
        </p:spPr>
      </p:pic>
      <p:pic>
        <p:nvPicPr>
          <p:cNvPr id="16" name="Graphic 15" descr="Sparrow">
            <a:extLst>
              <a:ext uri="{FF2B5EF4-FFF2-40B4-BE49-F238E27FC236}">
                <a16:creationId xmlns:a16="http://schemas.microsoft.com/office/drawing/2014/main" id="{79E0738A-6594-4231-84A9-B2D7131CF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6279" y="4679756"/>
            <a:ext cx="180000" cy="180000"/>
          </a:xfrm>
          <a:prstGeom prst="rect">
            <a:avLst/>
          </a:prstGeom>
        </p:spPr>
      </p:pic>
      <p:pic>
        <p:nvPicPr>
          <p:cNvPr id="17" name="Graphic 16" descr="Sparrow">
            <a:extLst>
              <a:ext uri="{FF2B5EF4-FFF2-40B4-BE49-F238E27FC236}">
                <a16:creationId xmlns:a16="http://schemas.microsoft.com/office/drawing/2014/main" id="{E635EDA2-5E36-45E7-8C06-4421E4208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6807" y="4606749"/>
            <a:ext cx="180000" cy="180000"/>
          </a:xfrm>
          <a:prstGeom prst="rect">
            <a:avLst/>
          </a:prstGeom>
        </p:spPr>
      </p:pic>
      <p:pic>
        <p:nvPicPr>
          <p:cNvPr id="18" name="Graphic 17" descr="Sparrow">
            <a:extLst>
              <a:ext uri="{FF2B5EF4-FFF2-40B4-BE49-F238E27FC236}">
                <a16:creationId xmlns:a16="http://schemas.microsoft.com/office/drawing/2014/main" id="{19C63399-0B45-4C9A-BC5D-5C2DD52C8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0792" y="5458086"/>
            <a:ext cx="180000" cy="180000"/>
          </a:xfrm>
          <a:prstGeom prst="rect">
            <a:avLst/>
          </a:prstGeom>
        </p:spPr>
      </p:pic>
      <p:pic>
        <p:nvPicPr>
          <p:cNvPr id="19" name="Graphic 18" descr="Sparrow">
            <a:extLst>
              <a:ext uri="{FF2B5EF4-FFF2-40B4-BE49-F238E27FC236}">
                <a16:creationId xmlns:a16="http://schemas.microsoft.com/office/drawing/2014/main" id="{04B2D1FA-250D-43E1-9F2E-E6908DEDA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2206" y="4412815"/>
            <a:ext cx="180000" cy="180000"/>
          </a:xfrm>
          <a:prstGeom prst="rect">
            <a:avLst/>
          </a:prstGeom>
        </p:spPr>
      </p:pic>
      <p:pic>
        <p:nvPicPr>
          <p:cNvPr id="20" name="Graphic 19" descr="Sparrow">
            <a:extLst>
              <a:ext uri="{FF2B5EF4-FFF2-40B4-BE49-F238E27FC236}">
                <a16:creationId xmlns:a16="http://schemas.microsoft.com/office/drawing/2014/main" id="{D13892E1-F701-44DD-8551-5E5F9E578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5892" y="4918911"/>
            <a:ext cx="180000" cy="180000"/>
          </a:xfrm>
          <a:prstGeom prst="rect">
            <a:avLst/>
          </a:prstGeom>
        </p:spPr>
      </p:pic>
      <p:pic>
        <p:nvPicPr>
          <p:cNvPr id="21" name="Graphic 20" descr="Sparrow">
            <a:extLst>
              <a:ext uri="{FF2B5EF4-FFF2-40B4-BE49-F238E27FC236}">
                <a16:creationId xmlns:a16="http://schemas.microsoft.com/office/drawing/2014/main" id="{ED9861C2-C2FC-4719-91EF-A31A49796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2251" y="4571286"/>
            <a:ext cx="180000" cy="180000"/>
          </a:xfrm>
          <a:prstGeom prst="rect">
            <a:avLst/>
          </a:prstGeom>
        </p:spPr>
      </p:pic>
      <p:pic>
        <p:nvPicPr>
          <p:cNvPr id="22" name="Graphic 21" descr="Sparrow">
            <a:extLst>
              <a:ext uri="{FF2B5EF4-FFF2-40B4-BE49-F238E27FC236}">
                <a16:creationId xmlns:a16="http://schemas.microsoft.com/office/drawing/2014/main" id="{95D6030F-6E14-45A1-97CF-FF8760693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6413" y="5771603"/>
            <a:ext cx="180000" cy="180000"/>
          </a:xfrm>
          <a:prstGeom prst="rect">
            <a:avLst/>
          </a:prstGeom>
        </p:spPr>
      </p:pic>
      <p:pic>
        <p:nvPicPr>
          <p:cNvPr id="24" name="Graphic 23" descr="Sparrow">
            <a:extLst>
              <a:ext uri="{FF2B5EF4-FFF2-40B4-BE49-F238E27FC236}">
                <a16:creationId xmlns:a16="http://schemas.microsoft.com/office/drawing/2014/main" id="{A3756071-D661-4704-807E-9D8666EF5A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84926" y="4555771"/>
            <a:ext cx="180000" cy="180000"/>
          </a:xfrm>
          <a:prstGeom prst="rect">
            <a:avLst/>
          </a:prstGeom>
        </p:spPr>
      </p:pic>
      <p:pic>
        <p:nvPicPr>
          <p:cNvPr id="25" name="Graphic 24" descr="Sparrow">
            <a:extLst>
              <a:ext uri="{FF2B5EF4-FFF2-40B4-BE49-F238E27FC236}">
                <a16:creationId xmlns:a16="http://schemas.microsoft.com/office/drawing/2014/main" id="{BA73B263-DE1A-4475-88EE-F8F7BDBFE1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24117" y="5462790"/>
            <a:ext cx="180000" cy="180000"/>
          </a:xfrm>
          <a:prstGeom prst="rect">
            <a:avLst/>
          </a:prstGeom>
        </p:spPr>
      </p:pic>
      <p:pic>
        <p:nvPicPr>
          <p:cNvPr id="26" name="Graphic 25" descr="Sparrow">
            <a:extLst>
              <a:ext uri="{FF2B5EF4-FFF2-40B4-BE49-F238E27FC236}">
                <a16:creationId xmlns:a16="http://schemas.microsoft.com/office/drawing/2014/main" id="{BF9056F1-1284-49AD-8C9E-E5FC79F5E1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71054" y="5583652"/>
            <a:ext cx="180000" cy="180000"/>
          </a:xfrm>
          <a:prstGeom prst="rect">
            <a:avLst/>
          </a:prstGeom>
        </p:spPr>
      </p:pic>
      <p:pic>
        <p:nvPicPr>
          <p:cNvPr id="27" name="Graphic 26" descr="Sparrow">
            <a:extLst>
              <a:ext uri="{FF2B5EF4-FFF2-40B4-BE49-F238E27FC236}">
                <a16:creationId xmlns:a16="http://schemas.microsoft.com/office/drawing/2014/main" id="{4CAD28BF-7585-4034-A546-890B0FA248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56651" y="5485686"/>
            <a:ext cx="180000" cy="180000"/>
          </a:xfrm>
          <a:prstGeom prst="rect">
            <a:avLst/>
          </a:prstGeom>
        </p:spPr>
      </p:pic>
      <p:pic>
        <p:nvPicPr>
          <p:cNvPr id="28" name="Graphic 27" descr="Sparrow">
            <a:extLst>
              <a:ext uri="{FF2B5EF4-FFF2-40B4-BE49-F238E27FC236}">
                <a16:creationId xmlns:a16="http://schemas.microsoft.com/office/drawing/2014/main" id="{28355D88-35EF-4C9F-BF19-0C2DF21AF1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09051" y="5638086"/>
            <a:ext cx="180000" cy="180000"/>
          </a:xfrm>
          <a:prstGeom prst="rect">
            <a:avLst/>
          </a:prstGeom>
        </p:spPr>
      </p:pic>
      <p:pic>
        <p:nvPicPr>
          <p:cNvPr id="29" name="Graphic 28" descr="Sparrow">
            <a:extLst>
              <a:ext uri="{FF2B5EF4-FFF2-40B4-BE49-F238E27FC236}">
                <a16:creationId xmlns:a16="http://schemas.microsoft.com/office/drawing/2014/main" id="{8BA48AD7-F189-45BE-BA06-5C1E6C694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95836" y="4866113"/>
            <a:ext cx="180000" cy="180000"/>
          </a:xfrm>
          <a:prstGeom prst="rect">
            <a:avLst/>
          </a:prstGeom>
        </p:spPr>
      </p:pic>
      <p:pic>
        <p:nvPicPr>
          <p:cNvPr id="30" name="Graphic 29" descr="Sparrow">
            <a:extLst>
              <a:ext uri="{FF2B5EF4-FFF2-40B4-BE49-F238E27FC236}">
                <a16:creationId xmlns:a16="http://schemas.microsoft.com/office/drawing/2014/main" id="{43F26361-6243-4C12-B1E4-35EE75DF68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9563" y="5886561"/>
            <a:ext cx="180000" cy="180000"/>
          </a:xfrm>
          <a:prstGeom prst="rect">
            <a:avLst/>
          </a:prstGeom>
        </p:spPr>
      </p:pic>
      <p:pic>
        <p:nvPicPr>
          <p:cNvPr id="31" name="Graphic 30" descr="Sparrow">
            <a:extLst>
              <a:ext uri="{FF2B5EF4-FFF2-40B4-BE49-F238E27FC236}">
                <a16:creationId xmlns:a16="http://schemas.microsoft.com/office/drawing/2014/main" id="{4573F686-7D8E-41B7-A91B-606CF9ADE9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84787" y="5700486"/>
            <a:ext cx="180000" cy="180000"/>
          </a:xfrm>
          <a:prstGeom prst="rect">
            <a:avLst/>
          </a:prstGeom>
        </p:spPr>
      </p:pic>
      <p:pic>
        <p:nvPicPr>
          <p:cNvPr id="32" name="Graphic 31" descr="Sparrow">
            <a:extLst>
              <a:ext uri="{FF2B5EF4-FFF2-40B4-BE49-F238E27FC236}">
                <a16:creationId xmlns:a16="http://schemas.microsoft.com/office/drawing/2014/main" id="{1402851A-C933-48E6-BC2D-0E1611D26C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2813" y="5012404"/>
            <a:ext cx="180000" cy="180000"/>
          </a:xfrm>
          <a:prstGeom prst="rect">
            <a:avLst/>
          </a:prstGeom>
        </p:spPr>
      </p:pic>
      <p:pic>
        <p:nvPicPr>
          <p:cNvPr id="33" name="Graphic 32" descr="Sparrow">
            <a:extLst>
              <a:ext uri="{FF2B5EF4-FFF2-40B4-BE49-F238E27FC236}">
                <a16:creationId xmlns:a16="http://schemas.microsoft.com/office/drawing/2014/main" id="{B8A1E043-CC14-49A5-AB43-7BBDD40C6E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4720" y="5121829"/>
            <a:ext cx="180000" cy="180000"/>
          </a:xfrm>
          <a:prstGeom prst="rect">
            <a:avLst/>
          </a:prstGeom>
        </p:spPr>
      </p:pic>
      <p:pic>
        <p:nvPicPr>
          <p:cNvPr id="34" name="Graphic 33" descr="Sparrow">
            <a:extLst>
              <a:ext uri="{FF2B5EF4-FFF2-40B4-BE49-F238E27FC236}">
                <a16:creationId xmlns:a16="http://schemas.microsoft.com/office/drawing/2014/main" id="{590981BA-48D6-4E86-AF01-C256807634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97728" y="5012462"/>
            <a:ext cx="180000" cy="180000"/>
          </a:xfrm>
          <a:prstGeom prst="rect">
            <a:avLst/>
          </a:prstGeom>
        </p:spPr>
      </p:pic>
      <p:pic>
        <p:nvPicPr>
          <p:cNvPr id="35" name="Graphic 34" descr="Sparrow">
            <a:extLst>
              <a:ext uri="{FF2B5EF4-FFF2-40B4-BE49-F238E27FC236}">
                <a16:creationId xmlns:a16="http://schemas.microsoft.com/office/drawing/2014/main" id="{C89CA435-6C4C-4B3D-970E-ADFE2186F7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64697" y="5628691"/>
            <a:ext cx="180000" cy="180000"/>
          </a:xfrm>
          <a:prstGeom prst="rect">
            <a:avLst/>
          </a:prstGeom>
        </p:spPr>
      </p:pic>
      <p:pic>
        <p:nvPicPr>
          <p:cNvPr id="36" name="Graphic 35" descr="Sparrow">
            <a:extLst>
              <a:ext uri="{FF2B5EF4-FFF2-40B4-BE49-F238E27FC236}">
                <a16:creationId xmlns:a16="http://schemas.microsoft.com/office/drawing/2014/main" id="{6532BB35-6985-4A93-B32A-BEAB8AA122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89138" y="5325363"/>
            <a:ext cx="180000" cy="180000"/>
          </a:xfrm>
          <a:prstGeom prst="rect">
            <a:avLst/>
          </a:prstGeom>
        </p:spPr>
      </p:pic>
      <p:pic>
        <p:nvPicPr>
          <p:cNvPr id="37" name="Graphic 36" descr="Sparrow">
            <a:extLst>
              <a:ext uri="{FF2B5EF4-FFF2-40B4-BE49-F238E27FC236}">
                <a16:creationId xmlns:a16="http://schemas.microsoft.com/office/drawing/2014/main" id="{ACF9EB44-B4C7-426F-A101-23A30D3594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55032" y="5103257"/>
            <a:ext cx="180000" cy="180000"/>
          </a:xfrm>
          <a:prstGeom prst="rect">
            <a:avLst/>
          </a:prstGeom>
        </p:spPr>
      </p:pic>
      <p:pic>
        <p:nvPicPr>
          <p:cNvPr id="38" name="Graphic 37" descr="Sparrow">
            <a:extLst>
              <a:ext uri="{FF2B5EF4-FFF2-40B4-BE49-F238E27FC236}">
                <a16:creationId xmlns:a16="http://schemas.microsoft.com/office/drawing/2014/main" id="{9D2E616F-9103-4034-88A1-B1345B0E4F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1874" y="5355536"/>
            <a:ext cx="180000" cy="180000"/>
          </a:xfrm>
          <a:prstGeom prst="rect">
            <a:avLst/>
          </a:prstGeom>
        </p:spPr>
      </p:pic>
      <p:pic>
        <p:nvPicPr>
          <p:cNvPr id="39" name="Graphic 38" descr="Sparrow">
            <a:extLst>
              <a:ext uri="{FF2B5EF4-FFF2-40B4-BE49-F238E27FC236}">
                <a16:creationId xmlns:a16="http://schemas.microsoft.com/office/drawing/2014/main" id="{1B22C148-D989-4835-BEFF-869C95D0B2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6302" y="4922978"/>
            <a:ext cx="180000" cy="180000"/>
          </a:xfrm>
          <a:prstGeom prst="rect">
            <a:avLst/>
          </a:prstGeom>
        </p:spPr>
      </p:pic>
      <p:pic>
        <p:nvPicPr>
          <p:cNvPr id="40" name="Graphic 39" descr="Sparrow">
            <a:extLst>
              <a:ext uri="{FF2B5EF4-FFF2-40B4-BE49-F238E27FC236}">
                <a16:creationId xmlns:a16="http://schemas.microsoft.com/office/drawing/2014/main" id="{618DF41B-B0C3-4E82-AE31-AEE7BB6DA0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45407" y="4656758"/>
            <a:ext cx="180000" cy="180000"/>
          </a:xfrm>
          <a:prstGeom prst="rect">
            <a:avLst/>
          </a:prstGeom>
        </p:spPr>
      </p:pic>
      <p:pic>
        <p:nvPicPr>
          <p:cNvPr id="41" name="Graphic 40" descr="Sparrow">
            <a:extLst>
              <a:ext uri="{FF2B5EF4-FFF2-40B4-BE49-F238E27FC236}">
                <a16:creationId xmlns:a16="http://schemas.microsoft.com/office/drawing/2014/main" id="{A79E2437-5F24-4A5A-A985-1F68DDE0F6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2375" y="5559972"/>
            <a:ext cx="180000" cy="180000"/>
          </a:xfrm>
          <a:prstGeom prst="rect">
            <a:avLst/>
          </a:prstGeom>
        </p:spPr>
      </p:pic>
      <p:pic>
        <p:nvPicPr>
          <p:cNvPr id="42" name="Graphic 41" descr="Sparrow">
            <a:extLst>
              <a:ext uri="{FF2B5EF4-FFF2-40B4-BE49-F238E27FC236}">
                <a16:creationId xmlns:a16="http://schemas.microsoft.com/office/drawing/2014/main" id="{BECCAEDC-ED62-40DE-8AFC-555165819A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61900" y="4808800"/>
            <a:ext cx="180000" cy="180000"/>
          </a:xfrm>
          <a:prstGeom prst="rect">
            <a:avLst/>
          </a:prstGeom>
        </p:spPr>
      </p:pic>
      <p:sp>
        <p:nvSpPr>
          <p:cNvPr id="43" name="Cloud 42">
            <a:extLst>
              <a:ext uri="{FF2B5EF4-FFF2-40B4-BE49-F238E27FC236}">
                <a16:creationId xmlns:a16="http://schemas.microsoft.com/office/drawing/2014/main" id="{833332FA-B024-4045-A4BB-91F07DECDE46}"/>
              </a:ext>
            </a:extLst>
          </p:cNvPr>
          <p:cNvSpPr/>
          <p:nvPr/>
        </p:nvSpPr>
        <p:spPr>
          <a:xfrm>
            <a:off x="768444" y="4156192"/>
            <a:ext cx="5202237" cy="2011259"/>
          </a:xfrm>
          <a:prstGeom prst="cloud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 descr="Sparrow">
            <a:extLst>
              <a:ext uri="{FF2B5EF4-FFF2-40B4-BE49-F238E27FC236}">
                <a16:creationId xmlns:a16="http://schemas.microsoft.com/office/drawing/2014/main" id="{2572F01E-BE52-40CB-A6D9-BDAC1C414F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60817" y="4769756"/>
            <a:ext cx="180000" cy="180000"/>
          </a:xfrm>
          <a:prstGeom prst="rect">
            <a:avLst/>
          </a:prstGeom>
        </p:spPr>
      </p:pic>
      <p:pic>
        <p:nvPicPr>
          <p:cNvPr id="45" name="Graphic 44" descr="Sparrow">
            <a:extLst>
              <a:ext uri="{FF2B5EF4-FFF2-40B4-BE49-F238E27FC236}">
                <a16:creationId xmlns:a16="http://schemas.microsoft.com/office/drawing/2014/main" id="{4DED29E7-5EFF-4BEF-8C8C-EBDFF7A65A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2929" y="4556959"/>
            <a:ext cx="180000" cy="180000"/>
          </a:xfrm>
          <a:prstGeom prst="rect">
            <a:avLst/>
          </a:prstGeom>
        </p:spPr>
      </p:pic>
      <p:pic>
        <p:nvPicPr>
          <p:cNvPr id="46" name="Graphic 45" descr="Sparrow">
            <a:extLst>
              <a:ext uri="{FF2B5EF4-FFF2-40B4-BE49-F238E27FC236}">
                <a16:creationId xmlns:a16="http://schemas.microsoft.com/office/drawing/2014/main" id="{043329D0-20FB-4974-9C87-73341C51B2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65051" y="5352533"/>
            <a:ext cx="180000" cy="180000"/>
          </a:xfrm>
          <a:prstGeom prst="rect">
            <a:avLst/>
          </a:prstGeom>
        </p:spPr>
      </p:pic>
      <p:pic>
        <p:nvPicPr>
          <p:cNvPr id="47" name="Graphic 46" descr="Sparrow">
            <a:extLst>
              <a:ext uri="{FF2B5EF4-FFF2-40B4-BE49-F238E27FC236}">
                <a16:creationId xmlns:a16="http://schemas.microsoft.com/office/drawing/2014/main" id="{F93BD256-870D-46DF-8EFC-C7F1EB6DEC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05802" y="5135244"/>
            <a:ext cx="180000" cy="180000"/>
          </a:xfrm>
          <a:prstGeom prst="rect">
            <a:avLst/>
          </a:prstGeom>
        </p:spPr>
      </p:pic>
      <p:pic>
        <p:nvPicPr>
          <p:cNvPr id="48" name="Graphic 47" descr="Sparrow">
            <a:extLst>
              <a:ext uri="{FF2B5EF4-FFF2-40B4-BE49-F238E27FC236}">
                <a16:creationId xmlns:a16="http://schemas.microsoft.com/office/drawing/2014/main" id="{5CF4E79C-D1BE-47F9-B426-998E2E9222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13190" y="5121829"/>
            <a:ext cx="180000" cy="180000"/>
          </a:xfrm>
          <a:prstGeom prst="rect">
            <a:avLst/>
          </a:prstGeom>
        </p:spPr>
      </p:pic>
      <p:pic>
        <p:nvPicPr>
          <p:cNvPr id="49" name="Graphic 48" descr="Sparrow">
            <a:extLst>
              <a:ext uri="{FF2B5EF4-FFF2-40B4-BE49-F238E27FC236}">
                <a16:creationId xmlns:a16="http://schemas.microsoft.com/office/drawing/2014/main" id="{FD2C8EDD-2E35-4342-82B5-B4DEF0345F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07728" y="5253826"/>
            <a:ext cx="180000" cy="180000"/>
          </a:xfrm>
          <a:prstGeom prst="rect">
            <a:avLst/>
          </a:prstGeom>
        </p:spPr>
      </p:pic>
      <p:pic>
        <p:nvPicPr>
          <p:cNvPr id="50" name="Graphic 49" descr="Sparrow">
            <a:extLst>
              <a:ext uri="{FF2B5EF4-FFF2-40B4-BE49-F238E27FC236}">
                <a16:creationId xmlns:a16="http://schemas.microsoft.com/office/drawing/2014/main" id="{41EA2219-42BE-4598-B71C-0623F0DE93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24505" y="4341686"/>
            <a:ext cx="180000" cy="180000"/>
          </a:xfrm>
          <a:prstGeom prst="rect">
            <a:avLst/>
          </a:prstGeom>
        </p:spPr>
      </p:pic>
      <p:pic>
        <p:nvPicPr>
          <p:cNvPr id="51" name="Graphic 50" descr="Sparrow">
            <a:extLst>
              <a:ext uri="{FF2B5EF4-FFF2-40B4-BE49-F238E27FC236}">
                <a16:creationId xmlns:a16="http://schemas.microsoft.com/office/drawing/2014/main" id="{CF7D59DD-1F04-491B-96AD-7A6FF66D4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82798" y="4922978"/>
            <a:ext cx="180000" cy="180000"/>
          </a:xfrm>
          <a:prstGeom prst="rect">
            <a:avLst/>
          </a:prstGeom>
        </p:spPr>
      </p:pic>
      <p:pic>
        <p:nvPicPr>
          <p:cNvPr id="52" name="Graphic 51" descr="Sparrow">
            <a:extLst>
              <a:ext uri="{FF2B5EF4-FFF2-40B4-BE49-F238E27FC236}">
                <a16:creationId xmlns:a16="http://schemas.microsoft.com/office/drawing/2014/main" id="{302DF2B0-5965-4D3C-8F0E-CC60706BF3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4372" y="5818086"/>
            <a:ext cx="180000" cy="180000"/>
          </a:xfrm>
          <a:prstGeom prst="rect">
            <a:avLst/>
          </a:prstGeom>
        </p:spPr>
      </p:pic>
      <p:pic>
        <p:nvPicPr>
          <p:cNvPr id="53" name="Graphic 52" descr="Sparrow">
            <a:extLst>
              <a:ext uri="{FF2B5EF4-FFF2-40B4-BE49-F238E27FC236}">
                <a16:creationId xmlns:a16="http://schemas.microsoft.com/office/drawing/2014/main" id="{78129D8E-C122-4766-9BED-5295B6D2CB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46576" y="5389008"/>
            <a:ext cx="180000" cy="180000"/>
          </a:xfrm>
          <a:prstGeom prst="rect">
            <a:avLst/>
          </a:prstGeom>
        </p:spPr>
      </p:pic>
      <p:pic>
        <p:nvPicPr>
          <p:cNvPr id="54" name="Graphic 53" descr="Sparrow">
            <a:extLst>
              <a:ext uri="{FF2B5EF4-FFF2-40B4-BE49-F238E27FC236}">
                <a16:creationId xmlns:a16="http://schemas.microsoft.com/office/drawing/2014/main" id="{8A5D9740-1CFB-45A4-9345-553B83C2B5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69568" y="4418886"/>
            <a:ext cx="180000" cy="180000"/>
          </a:xfrm>
          <a:prstGeom prst="rect">
            <a:avLst/>
          </a:prstGeom>
        </p:spPr>
      </p:pic>
      <p:pic>
        <p:nvPicPr>
          <p:cNvPr id="55" name="Graphic 54" descr="Sparrow">
            <a:extLst>
              <a:ext uri="{FF2B5EF4-FFF2-40B4-BE49-F238E27FC236}">
                <a16:creationId xmlns:a16="http://schemas.microsoft.com/office/drawing/2014/main" id="{9A8FB602-8D96-487A-9BBB-8DDF932E79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33480" y="4624048"/>
            <a:ext cx="180000" cy="180000"/>
          </a:xfrm>
          <a:prstGeom prst="rect">
            <a:avLst/>
          </a:prstGeom>
        </p:spPr>
      </p:pic>
      <p:pic>
        <p:nvPicPr>
          <p:cNvPr id="56" name="Graphic 55" descr="Sparrow">
            <a:extLst>
              <a:ext uri="{FF2B5EF4-FFF2-40B4-BE49-F238E27FC236}">
                <a16:creationId xmlns:a16="http://schemas.microsoft.com/office/drawing/2014/main" id="{081A3426-8D04-4002-B6A8-242225E07B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00947" y="5724514"/>
            <a:ext cx="180000" cy="180000"/>
          </a:xfrm>
          <a:prstGeom prst="rect">
            <a:avLst/>
          </a:prstGeom>
        </p:spPr>
      </p:pic>
      <p:pic>
        <p:nvPicPr>
          <p:cNvPr id="57" name="Graphic 56" descr="Sparrow">
            <a:extLst>
              <a:ext uri="{FF2B5EF4-FFF2-40B4-BE49-F238E27FC236}">
                <a16:creationId xmlns:a16="http://schemas.microsoft.com/office/drawing/2014/main" id="{442E9D19-44E8-4B80-8933-F3CFDF6D3A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15982" y="5290133"/>
            <a:ext cx="180000" cy="180000"/>
          </a:xfrm>
          <a:prstGeom prst="rect">
            <a:avLst/>
          </a:prstGeom>
        </p:spPr>
      </p:pic>
      <p:pic>
        <p:nvPicPr>
          <p:cNvPr id="58" name="Graphic 57" descr="Sparrow">
            <a:extLst>
              <a:ext uri="{FF2B5EF4-FFF2-40B4-BE49-F238E27FC236}">
                <a16:creationId xmlns:a16="http://schemas.microsoft.com/office/drawing/2014/main" id="{0B1E3F7D-F085-45F2-8D0F-74355910CC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24018" y="5695671"/>
            <a:ext cx="180000" cy="180000"/>
          </a:xfrm>
          <a:prstGeom prst="rect">
            <a:avLst/>
          </a:prstGeom>
        </p:spPr>
      </p:pic>
      <p:pic>
        <p:nvPicPr>
          <p:cNvPr id="59" name="Graphic 58" descr="Sparrow">
            <a:extLst>
              <a:ext uri="{FF2B5EF4-FFF2-40B4-BE49-F238E27FC236}">
                <a16:creationId xmlns:a16="http://schemas.microsoft.com/office/drawing/2014/main" id="{9A1849D9-095E-45EF-A470-9F880545F6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11581" y="4466964"/>
            <a:ext cx="180000" cy="180000"/>
          </a:xfrm>
          <a:prstGeom prst="rect">
            <a:avLst/>
          </a:prstGeom>
        </p:spPr>
      </p:pic>
      <p:pic>
        <p:nvPicPr>
          <p:cNvPr id="60" name="Graphic 59" descr="Sparrow">
            <a:extLst>
              <a:ext uri="{FF2B5EF4-FFF2-40B4-BE49-F238E27FC236}">
                <a16:creationId xmlns:a16="http://schemas.microsoft.com/office/drawing/2014/main" id="{7A19971C-0612-4024-9EA6-58BA792323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69631" y="5638086"/>
            <a:ext cx="180000" cy="180000"/>
          </a:xfrm>
          <a:prstGeom prst="rect">
            <a:avLst/>
          </a:prstGeom>
        </p:spPr>
      </p:pic>
      <p:pic>
        <p:nvPicPr>
          <p:cNvPr id="61" name="Graphic 60" descr="Sparrow">
            <a:extLst>
              <a:ext uri="{FF2B5EF4-FFF2-40B4-BE49-F238E27FC236}">
                <a16:creationId xmlns:a16="http://schemas.microsoft.com/office/drawing/2014/main" id="{B2C81055-D8E7-4B5F-98D0-43108D692F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8385" y="5155699"/>
            <a:ext cx="180000" cy="180000"/>
          </a:xfrm>
          <a:prstGeom prst="rect">
            <a:avLst/>
          </a:prstGeom>
        </p:spPr>
      </p:pic>
      <p:pic>
        <p:nvPicPr>
          <p:cNvPr id="62" name="Graphic 61" descr="Sparrow">
            <a:extLst>
              <a:ext uri="{FF2B5EF4-FFF2-40B4-BE49-F238E27FC236}">
                <a16:creationId xmlns:a16="http://schemas.microsoft.com/office/drawing/2014/main" id="{817A50DD-1D5F-482A-B0ED-847A46A12E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04505" y="5431039"/>
            <a:ext cx="180000" cy="180000"/>
          </a:xfrm>
          <a:prstGeom prst="rect">
            <a:avLst/>
          </a:prstGeom>
        </p:spPr>
      </p:pic>
      <p:pic>
        <p:nvPicPr>
          <p:cNvPr id="63" name="Graphic 62" descr="Sparrow">
            <a:extLst>
              <a:ext uri="{FF2B5EF4-FFF2-40B4-BE49-F238E27FC236}">
                <a16:creationId xmlns:a16="http://schemas.microsoft.com/office/drawing/2014/main" id="{B2FB0D55-125C-4257-BCE0-5B73E42E69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29818" y="4253555"/>
            <a:ext cx="180000" cy="180000"/>
          </a:xfrm>
          <a:prstGeom prst="rect">
            <a:avLst/>
          </a:prstGeom>
        </p:spPr>
      </p:pic>
      <p:pic>
        <p:nvPicPr>
          <p:cNvPr id="64" name="Graphic 63" descr="Sparrow">
            <a:extLst>
              <a:ext uri="{FF2B5EF4-FFF2-40B4-BE49-F238E27FC236}">
                <a16:creationId xmlns:a16="http://schemas.microsoft.com/office/drawing/2014/main" id="{28A33180-8C7B-4ABF-89A7-7151763FE2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01810" y="4502815"/>
            <a:ext cx="180000" cy="180000"/>
          </a:xfrm>
          <a:prstGeom prst="rect">
            <a:avLst/>
          </a:prstGeom>
        </p:spPr>
      </p:pic>
      <p:sp>
        <p:nvSpPr>
          <p:cNvPr id="65" name="Cloud 64">
            <a:extLst>
              <a:ext uri="{FF2B5EF4-FFF2-40B4-BE49-F238E27FC236}">
                <a16:creationId xmlns:a16="http://schemas.microsoft.com/office/drawing/2014/main" id="{0A3D177E-4705-4911-9EBE-C1926E1306DC}"/>
              </a:ext>
            </a:extLst>
          </p:cNvPr>
          <p:cNvSpPr/>
          <p:nvPr/>
        </p:nvSpPr>
        <p:spPr>
          <a:xfrm>
            <a:off x="2896077" y="4773731"/>
            <a:ext cx="1424030" cy="949745"/>
          </a:xfrm>
          <a:prstGeom prst="cloud">
            <a:avLst/>
          </a:prstGeom>
          <a:noFill/>
          <a:ln w="19050">
            <a:solidFill>
              <a:srgbClr val="F60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Graphic 66" descr="Sparrow">
            <a:extLst>
              <a:ext uri="{FF2B5EF4-FFF2-40B4-BE49-F238E27FC236}">
                <a16:creationId xmlns:a16="http://schemas.microsoft.com/office/drawing/2014/main" id="{AFD9FCF7-89EA-4667-9D93-FD5CBD69B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9298" y="3000370"/>
            <a:ext cx="180000" cy="180000"/>
          </a:xfrm>
          <a:prstGeom prst="rect">
            <a:avLst/>
          </a:prstGeom>
        </p:spPr>
      </p:pic>
      <p:pic>
        <p:nvPicPr>
          <p:cNvPr id="72" name="Graphic 71" descr="Sparrow">
            <a:extLst>
              <a:ext uri="{FF2B5EF4-FFF2-40B4-BE49-F238E27FC236}">
                <a16:creationId xmlns:a16="http://schemas.microsoft.com/office/drawing/2014/main" id="{1CC56FC4-77A2-40D8-8309-54FF6F2DB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8866" y="2775760"/>
            <a:ext cx="180000" cy="180000"/>
          </a:xfrm>
          <a:prstGeom prst="rect">
            <a:avLst/>
          </a:prstGeom>
        </p:spPr>
      </p:pic>
      <p:pic>
        <p:nvPicPr>
          <p:cNvPr id="74" name="Graphic 73" descr="Sparrow">
            <a:extLst>
              <a:ext uri="{FF2B5EF4-FFF2-40B4-BE49-F238E27FC236}">
                <a16:creationId xmlns:a16="http://schemas.microsoft.com/office/drawing/2014/main" id="{F325041B-21BA-4B12-864B-4A2B3D0251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8810" y="2722962"/>
            <a:ext cx="180000" cy="180000"/>
          </a:xfrm>
          <a:prstGeom prst="rect">
            <a:avLst/>
          </a:prstGeom>
        </p:spPr>
      </p:pic>
      <p:pic>
        <p:nvPicPr>
          <p:cNvPr id="75" name="Graphic 74" descr="Sparrow">
            <a:extLst>
              <a:ext uri="{FF2B5EF4-FFF2-40B4-BE49-F238E27FC236}">
                <a16:creationId xmlns:a16="http://schemas.microsoft.com/office/drawing/2014/main" id="{D42868FA-1190-4BBB-9432-93452E6A8D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07694" y="2978678"/>
            <a:ext cx="180000" cy="180000"/>
          </a:xfrm>
          <a:prstGeom prst="rect">
            <a:avLst/>
          </a:prstGeom>
        </p:spPr>
      </p:pic>
      <p:pic>
        <p:nvPicPr>
          <p:cNvPr id="76" name="Graphic 75" descr="Sparrow">
            <a:extLst>
              <a:ext uri="{FF2B5EF4-FFF2-40B4-BE49-F238E27FC236}">
                <a16:creationId xmlns:a16="http://schemas.microsoft.com/office/drawing/2014/main" id="{7A6E701E-E3CD-4F7C-9110-9D8F9992E6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4848" y="3212385"/>
            <a:ext cx="180000" cy="180000"/>
          </a:xfrm>
          <a:prstGeom prst="rect">
            <a:avLst/>
          </a:prstGeom>
        </p:spPr>
      </p:pic>
      <p:pic>
        <p:nvPicPr>
          <p:cNvPr id="77" name="Graphic 76" descr="Sparrow">
            <a:extLst>
              <a:ext uri="{FF2B5EF4-FFF2-40B4-BE49-F238E27FC236}">
                <a16:creationId xmlns:a16="http://schemas.microsoft.com/office/drawing/2014/main" id="{C68F9875-0789-4F78-912B-B366536158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9276" y="2779827"/>
            <a:ext cx="180000" cy="180000"/>
          </a:xfrm>
          <a:prstGeom prst="rect">
            <a:avLst/>
          </a:prstGeom>
        </p:spPr>
      </p:pic>
      <p:pic>
        <p:nvPicPr>
          <p:cNvPr id="79" name="Graphic 78" descr="Sparrow">
            <a:extLst>
              <a:ext uri="{FF2B5EF4-FFF2-40B4-BE49-F238E27FC236}">
                <a16:creationId xmlns:a16="http://schemas.microsoft.com/office/drawing/2014/main" id="{F471FE0C-09FF-4FB6-8625-148F863751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65349" y="3416821"/>
            <a:ext cx="180000" cy="180000"/>
          </a:xfrm>
          <a:prstGeom prst="rect">
            <a:avLst/>
          </a:prstGeom>
        </p:spPr>
      </p:pic>
      <p:pic>
        <p:nvPicPr>
          <p:cNvPr id="81" name="Graphic 80" descr="Sparrow">
            <a:extLst>
              <a:ext uri="{FF2B5EF4-FFF2-40B4-BE49-F238E27FC236}">
                <a16:creationId xmlns:a16="http://schemas.microsoft.com/office/drawing/2014/main" id="{89EBE29E-4C66-4025-B279-DC08F023A6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78025" y="3209382"/>
            <a:ext cx="180000" cy="180000"/>
          </a:xfrm>
          <a:prstGeom prst="rect">
            <a:avLst/>
          </a:prstGeom>
        </p:spPr>
      </p:pic>
      <p:pic>
        <p:nvPicPr>
          <p:cNvPr id="83" name="Graphic 82" descr="Sparrow">
            <a:extLst>
              <a:ext uri="{FF2B5EF4-FFF2-40B4-BE49-F238E27FC236}">
                <a16:creationId xmlns:a16="http://schemas.microsoft.com/office/drawing/2014/main" id="{F31DE5E0-E8E7-47C2-BBF8-9D783091A2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28956" y="3146982"/>
            <a:ext cx="180000" cy="180000"/>
          </a:xfrm>
          <a:prstGeom prst="rect">
            <a:avLst/>
          </a:prstGeom>
        </p:spPr>
      </p:pic>
      <p:pic>
        <p:nvPicPr>
          <p:cNvPr id="85" name="Graphic 84" descr="Sparrow">
            <a:extLst>
              <a:ext uri="{FF2B5EF4-FFF2-40B4-BE49-F238E27FC236}">
                <a16:creationId xmlns:a16="http://schemas.microsoft.com/office/drawing/2014/main" id="{031F3BCA-E563-47D8-9C68-BCD1C037B0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01359" y="3012548"/>
            <a:ext cx="180000" cy="180000"/>
          </a:xfrm>
          <a:prstGeom prst="rect">
            <a:avLst/>
          </a:prstGeom>
        </p:spPr>
      </p:pic>
      <p:sp>
        <p:nvSpPr>
          <p:cNvPr id="86" name="Cloud 85">
            <a:extLst>
              <a:ext uri="{FF2B5EF4-FFF2-40B4-BE49-F238E27FC236}">
                <a16:creationId xmlns:a16="http://schemas.microsoft.com/office/drawing/2014/main" id="{9C95E480-C05B-436B-9912-1756BC6E01A1}"/>
              </a:ext>
            </a:extLst>
          </p:cNvPr>
          <p:cNvSpPr/>
          <p:nvPr/>
        </p:nvSpPr>
        <p:spPr>
          <a:xfrm>
            <a:off x="4609051" y="2630580"/>
            <a:ext cx="1424030" cy="949745"/>
          </a:xfrm>
          <a:prstGeom prst="cloud">
            <a:avLst/>
          </a:prstGeom>
          <a:noFill/>
          <a:ln w="19050">
            <a:solidFill>
              <a:srgbClr val="F60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0AAE8BC-D672-490B-AC83-CEE61AAA523B}"/>
              </a:ext>
            </a:extLst>
          </p:cNvPr>
          <p:cNvSpPr/>
          <p:nvPr/>
        </p:nvSpPr>
        <p:spPr>
          <a:xfrm>
            <a:off x="5096668" y="2910370"/>
            <a:ext cx="360000" cy="360000"/>
          </a:xfrm>
          <a:prstGeom prst="ellipse">
            <a:avLst/>
          </a:prstGeom>
          <a:noFill/>
          <a:ln>
            <a:solidFill>
              <a:srgbClr val="3BF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Graphic 87" descr="Sparrow">
            <a:extLst>
              <a:ext uri="{FF2B5EF4-FFF2-40B4-BE49-F238E27FC236}">
                <a16:creationId xmlns:a16="http://schemas.microsoft.com/office/drawing/2014/main" id="{32288C62-9FD9-4833-B7FB-95B93C689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2268" y="1936366"/>
            <a:ext cx="180000" cy="180000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A1CB65A4-4B10-4F49-88C4-8D38B8A394A4}"/>
              </a:ext>
            </a:extLst>
          </p:cNvPr>
          <p:cNvSpPr/>
          <p:nvPr/>
        </p:nvSpPr>
        <p:spPr>
          <a:xfrm>
            <a:off x="6339638" y="1846366"/>
            <a:ext cx="360000" cy="360000"/>
          </a:xfrm>
          <a:prstGeom prst="ellipse">
            <a:avLst/>
          </a:prstGeom>
          <a:noFill/>
          <a:ln>
            <a:solidFill>
              <a:srgbClr val="3BF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C9F96BF9-B51C-436F-AC37-322D7C846675}"/>
              </a:ext>
            </a:extLst>
          </p:cNvPr>
          <p:cNvSpPr/>
          <p:nvPr/>
        </p:nvSpPr>
        <p:spPr>
          <a:xfrm>
            <a:off x="3770851" y="3070371"/>
            <a:ext cx="918595" cy="1757493"/>
          </a:xfrm>
          <a:custGeom>
            <a:avLst/>
            <a:gdLst>
              <a:gd name="connsiteX0" fmla="*/ 0 w 918595"/>
              <a:gd name="connsiteY0" fmla="*/ 1757493 h 1757493"/>
              <a:gd name="connsiteX1" fmla="*/ 390088 w 918595"/>
              <a:gd name="connsiteY1" fmla="*/ 784370 h 1757493"/>
              <a:gd name="connsiteX2" fmla="*/ 918595 w 918595"/>
              <a:gd name="connsiteY2" fmla="*/ 0 h 175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8595" h="1757493">
                <a:moveTo>
                  <a:pt x="0" y="1757493"/>
                </a:moveTo>
                <a:cubicBezTo>
                  <a:pt x="118494" y="1417389"/>
                  <a:pt x="236989" y="1077285"/>
                  <a:pt x="390088" y="784370"/>
                </a:cubicBezTo>
                <a:cubicBezTo>
                  <a:pt x="543187" y="491454"/>
                  <a:pt x="730891" y="245727"/>
                  <a:pt x="918595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9B765C6-FC5D-4463-AB85-2F67EC288F42}"/>
              </a:ext>
            </a:extLst>
          </p:cNvPr>
          <p:cNvSpPr/>
          <p:nvPr/>
        </p:nvSpPr>
        <p:spPr>
          <a:xfrm>
            <a:off x="5359299" y="2009479"/>
            <a:ext cx="1035200" cy="969199"/>
          </a:xfrm>
          <a:custGeom>
            <a:avLst/>
            <a:gdLst>
              <a:gd name="connsiteX0" fmla="*/ 0 w 918595"/>
              <a:gd name="connsiteY0" fmla="*/ 1757493 h 1757493"/>
              <a:gd name="connsiteX1" fmla="*/ 390088 w 918595"/>
              <a:gd name="connsiteY1" fmla="*/ 784370 h 1757493"/>
              <a:gd name="connsiteX2" fmla="*/ 918595 w 918595"/>
              <a:gd name="connsiteY2" fmla="*/ 0 h 175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8595" h="1757493">
                <a:moveTo>
                  <a:pt x="0" y="1757493"/>
                </a:moveTo>
                <a:cubicBezTo>
                  <a:pt x="118494" y="1417389"/>
                  <a:pt x="236989" y="1077285"/>
                  <a:pt x="390088" y="784370"/>
                </a:cubicBezTo>
                <a:cubicBezTo>
                  <a:pt x="543187" y="491454"/>
                  <a:pt x="730891" y="245727"/>
                  <a:pt x="918595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8D03591-A20D-42AE-8CCE-729DEC8E4C77}"/>
              </a:ext>
            </a:extLst>
          </p:cNvPr>
          <p:cNvSpPr/>
          <p:nvPr/>
        </p:nvSpPr>
        <p:spPr>
          <a:xfrm>
            <a:off x="3385751" y="5051277"/>
            <a:ext cx="360000" cy="360000"/>
          </a:xfrm>
          <a:prstGeom prst="ellipse">
            <a:avLst/>
          </a:prstGeom>
          <a:noFill/>
          <a:ln>
            <a:solidFill>
              <a:srgbClr val="3BF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loud 83">
            <a:extLst>
              <a:ext uri="{FF2B5EF4-FFF2-40B4-BE49-F238E27FC236}">
                <a16:creationId xmlns:a16="http://schemas.microsoft.com/office/drawing/2014/main" id="{72B48B38-809F-4335-86BE-2E857DC99134}"/>
              </a:ext>
            </a:extLst>
          </p:cNvPr>
          <p:cNvSpPr/>
          <p:nvPr/>
        </p:nvSpPr>
        <p:spPr>
          <a:xfrm>
            <a:off x="1349421" y="4725445"/>
            <a:ext cx="1424030" cy="949745"/>
          </a:xfrm>
          <a:prstGeom prst="cloud">
            <a:avLst/>
          </a:prstGeom>
          <a:noFill/>
          <a:ln w="19050">
            <a:solidFill>
              <a:srgbClr val="F600D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8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0E531A-5609-49EE-B386-B4DB8DF3F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86" y="1702966"/>
            <a:ext cx="1098670" cy="1824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77C07C-1A02-45ED-A44A-4A3E2E6C9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214" y="1702966"/>
            <a:ext cx="1098670" cy="18246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01A9B8-71BB-4F76-870A-BABDB561B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884" y="1702966"/>
            <a:ext cx="1098670" cy="1824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FE950-16EB-47B1-B348-45AAC65AC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012" y="1702966"/>
            <a:ext cx="1098670" cy="1824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3D69B-6DE9-4C26-A01F-67CCB965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511" y="1702966"/>
            <a:ext cx="1098670" cy="18246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A607DA-E3F3-4AF9-8B52-DAC671D0E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181" y="1702966"/>
            <a:ext cx="1098670" cy="18246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3CCE12-3689-4858-9C4C-35039AE4F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992" y="3808607"/>
            <a:ext cx="495132" cy="36324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D1C0B57-FF88-4D1D-93EB-34B40277F994}"/>
              </a:ext>
            </a:extLst>
          </p:cNvPr>
          <p:cNvSpPr txBox="1"/>
          <p:nvPr/>
        </p:nvSpPr>
        <p:spPr>
          <a:xfrm>
            <a:off x="2039893" y="383796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0mg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250D7F67-D34E-4163-B068-5EAF736E02FE}"/>
              </a:ext>
            </a:extLst>
          </p:cNvPr>
          <p:cNvSpPr/>
          <p:nvPr/>
        </p:nvSpPr>
        <p:spPr>
          <a:xfrm rot="5400000">
            <a:off x="2126463" y="2299917"/>
            <a:ext cx="421897" cy="282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1B708C-FF8F-43D4-963C-7171043ED234}"/>
              </a:ext>
            </a:extLst>
          </p:cNvPr>
          <p:cNvSpPr txBox="1"/>
          <p:nvPr/>
        </p:nvSpPr>
        <p:spPr>
          <a:xfrm>
            <a:off x="5203349" y="386312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10mg</a:t>
            </a:r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0793B436-025F-4297-A98D-74342F6723CC}"/>
              </a:ext>
            </a:extLst>
          </p:cNvPr>
          <p:cNvSpPr/>
          <p:nvPr/>
        </p:nvSpPr>
        <p:spPr>
          <a:xfrm rot="5400000">
            <a:off x="5340250" y="2299917"/>
            <a:ext cx="421897" cy="282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B6DDFC-D8F8-4935-B07C-EECA1FC3B922}"/>
              </a:ext>
            </a:extLst>
          </p:cNvPr>
          <p:cNvSpPr txBox="1"/>
          <p:nvPr/>
        </p:nvSpPr>
        <p:spPr>
          <a:xfrm>
            <a:off x="8417133" y="386312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20mg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3F6E23F7-2186-4666-92AA-60BEF2AC2851}"/>
              </a:ext>
            </a:extLst>
          </p:cNvPr>
          <p:cNvSpPr/>
          <p:nvPr/>
        </p:nvSpPr>
        <p:spPr>
          <a:xfrm rot="5400000">
            <a:off x="8554034" y="2299917"/>
            <a:ext cx="421897" cy="282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D3D07E5-ADAA-4156-9758-EEC9E8A7E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383" y="1702966"/>
            <a:ext cx="1098670" cy="182460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77FE840-2A72-465D-8D45-3E4774823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211" y="1702966"/>
            <a:ext cx="1098670" cy="182460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766BB6F-9EB8-49F0-B27A-8E1C3E9A3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193" y="1702966"/>
            <a:ext cx="1098670" cy="182460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6E0471B-DCD4-4281-B70A-A42BC11F5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315" y="3817206"/>
            <a:ext cx="495132" cy="363246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E0C7150-A2ED-4FE6-B3DE-B10FFCB30EC0}"/>
              </a:ext>
            </a:extLst>
          </p:cNvPr>
          <p:cNvSpPr/>
          <p:nvPr/>
        </p:nvSpPr>
        <p:spPr>
          <a:xfrm>
            <a:off x="421377" y="218114"/>
            <a:ext cx="1447432" cy="3439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Replicates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CD57D8-1E0D-4B06-A68E-3195A99DD27E}"/>
              </a:ext>
            </a:extLst>
          </p:cNvPr>
          <p:cNvCxnSpPr>
            <a:cxnSpLocks/>
            <a:stCxn id="66" idx="2"/>
            <a:endCxn id="3" idx="0"/>
          </p:cNvCxnSpPr>
          <p:nvPr/>
        </p:nvCxnSpPr>
        <p:spPr>
          <a:xfrm>
            <a:off x="1145093" y="562063"/>
            <a:ext cx="138628" cy="11409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8B4347E-1B80-478B-A966-9C35A97AA626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1145093" y="562063"/>
            <a:ext cx="779705" cy="11115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7742C2-DD7B-4E7B-B368-2ECEC6101D79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1145093" y="562063"/>
            <a:ext cx="1873579" cy="11115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EC1E7AD-C0E9-419E-A5B9-A3BD46430502}"/>
              </a:ext>
            </a:extLst>
          </p:cNvPr>
          <p:cNvSpPr/>
          <p:nvPr/>
        </p:nvSpPr>
        <p:spPr>
          <a:xfrm>
            <a:off x="3684904" y="4692411"/>
            <a:ext cx="1447432" cy="3439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Treatments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C5AD63D-5E0A-437F-93C5-DB51ED967436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4408620" y="4074422"/>
            <a:ext cx="897417" cy="61798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30D8FA1-B480-4BFE-8DC5-716235938287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4408620" y="4061731"/>
            <a:ext cx="4109248" cy="63068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BF538981-C969-426E-ADFD-D61EEA877AAE}"/>
              </a:ext>
            </a:extLst>
          </p:cNvPr>
          <p:cNvSpPr/>
          <p:nvPr/>
        </p:nvSpPr>
        <p:spPr>
          <a:xfrm>
            <a:off x="734385" y="1497435"/>
            <a:ext cx="3147923" cy="2735026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69C766-9A88-4866-B65C-FD6EF93B31D4}"/>
              </a:ext>
            </a:extLst>
          </p:cNvPr>
          <p:cNvSpPr/>
          <p:nvPr/>
        </p:nvSpPr>
        <p:spPr>
          <a:xfrm>
            <a:off x="1989906" y="4696606"/>
            <a:ext cx="1447432" cy="3439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6C2D02E-00EA-4BA0-87AA-F3B6BC534542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2500936" y="4151345"/>
            <a:ext cx="212686" cy="54526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D360B8FF-EAFB-4856-9027-F4E445DA1FF6}"/>
              </a:ext>
            </a:extLst>
          </p:cNvPr>
          <p:cNvSpPr/>
          <p:nvPr/>
        </p:nvSpPr>
        <p:spPr>
          <a:xfrm>
            <a:off x="3984790" y="1467921"/>
            <a:ext cx="6318073" cy="2735026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6F49A670-E2A3-431C-9943-B781EEE13C86}"/>
              </a:ext>
            </a:extLst>
          </p:cNvPr>
          <p:cNvSpPr/>
          <p:nvPr/>
        </p:nvSpPr>
        <p:spPr>
          <a:xfrm>
            <a:off x="7169851" y="5325896"/>
            <a:ext cx="2586483" cy="3439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Independent variable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1205381-7BB9-400D-B65F-A80111897C8F}"/>
              </a:ext>
            </a:extLst>
          </p:cNvPr>
          <p:cNvCxnSpPr>
            <a:cxnSpLocks/>
            <a:stCxn id="98" idx="0"/>
            <a:endCxn id="12" idx="3"/>
          </p:cNvCxnSpPr>
          <p:nvPr/>
        </p:nvCxnSpPr>
        <p:spPr>
          <a:xfrm flipH="1" flipV="1">
            <a:off x="6293124" y="3990230"/>
            <a:ext cx="2169969" cy="133566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9A90B5C-1446-4EAE-9B41-93D10AA6EDAA}"/>
              </a:ext>
            </a:extLst>
          </p:cNvPr>
          <p:cNvCxnSpPr>
            <a:cxnSpLocks/>
            <a:stCxn id="98" idx="0"/>
            <a:endCxn id="65" idx="2"/>
          </p:cNvCxnSpPr>
          <p:nvPr/>
        </p:nvCxnSpPr>
        <p:spPr>
          <a:xfrm flipV="1">
            <a:off x="8463093" y="4180452"/>
            <a:ext cx="842788" cy="1145444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05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0E531A-5609-49EE-B386-B4DB8DF3F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86" y="1702966"/>
            <a:ext cx="1098670" cy="1824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77C07C-1A02-45ED-A44A-4A3E2E6C9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214" y="1702966"/>
            <a:ext cx="1098670" cy="18246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01A9B8-71BB-4F76-870A-BABDB561B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884" y="1702966"/>
            <a:ext cx="1098670" cy="1824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FE950-16EB-47B1-B348-45AAC65AC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012" y="1702966"/>
            <a:ext cx="1098670" cy="1824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3D69B-6DE9-4C26-A01F-67CCB965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511" y="1702966"/>
            <a:ext cx="1098670" cy="18246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A607DA-E3F3-4AF9-8B52-DAC671D0E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181" y="1702966"/>
            <a:ext cx="1098670" cy="18246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3CCE12-3689-4858-9C4C-35039AE4F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992" y="3808607"/>
            <a:ext cx="495132" cy="36324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D1C0B57-FF88-4D1D-93EB-34B40277F994}"/>
              </a:ext>
            </a:extLst>
          </p:cNvPr>
          <p:cNvSpPr txBox="1"/>
          <p:nvPr/>
        </p:nvSpPr>
        <p:spPr>
          <a:xfrm>
            <a:off x="2039893" y="383796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0mg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250D7F67-D34E-4163-B068-5EAF736E02FE}"/>
              </a:ext>
            </a:extLst>
          </p:cNvPr>
          <p:cNvSpPr/>
          <p:nvPr/>
        </p:nvSpPr>
        <p:spPr>
          <a:xfrm rot="5400000">
            <a:off x="2126463" y="2299917"/>
            <a:ext cx="421897" cy="282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1B708C-FF8F-43D4-963C-7171043ED234}"/>
              </a:ext>
            </a:extLst>
          </p:cNvPr>
          <p:cNvSpPr txBox="1"/>
          <p:nvPr/>
        </p:nvSpPr>
        <p:spPr>
          <a:xfrm>
            <a:off x="5203349" y="386312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10mg</a:t>
            </a:r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0793B436-025F-4297-A98D-74342F6723CC}"/>
              </a:ext>
            </a:extLst>
          </p:cNvPr>
          <p:cNvSpPr/>
          <p:nvPr/>
        </p:nvSpPr>
        <p:spPr>
          <a:xfrm rot="5400000">
            <a:off x="5340250" y="2299917"/>
            <a:ext cx="421897" cy="282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B6DDFC-D8F8-4935-B07C-EECA1FC3B922}"/>
              </a:ext>
            </a:extLst>
          </p:cNvPr>
          <p:cNvSpPr txBox="1"/>
          <p:nvPr/>
        </p:nvSpPr>
        <p:spPr>
          <a:xfrm>
            <a:off x="8417133" y="386312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20mg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3F6E23F7-2186-4666-92AA-60BEF2AC2851}"/>
              </a:ext>
            </a:extLst>
          </p:cNvPr>
          <p:cNvSpPr/>
          <p:nvPr/>
        </p:nvSpPr>
        <p:spPr>
          <a:xfrm rot="5400000">
            <a:off x="8554034" y="2299917"/>
            <a:ext cx="421897" cy="282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D3D07E5-ADAA-4156-9758-EEC9E8A7E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383" y="1702966"/>
            <a:ext cx="1098670" cy="182460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77FE840-2A72-465D-8D45-3E4774823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211" y="1702966"/>
            <a:ext cx="1098670" cy="182460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766BB6F-9EB8-49F0-B27A-8E1C3E9A3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193" y="1702966"/>
            <a:ext cx="1098670" cy="182460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6E0471B-DCD4-4281-B70A-A42BC11F5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315" y="3817206"/>
            <a:ext cx="495132" cy="363246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CD57D8-1E0D-4B06-A68E-3195A99DD27E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145093" y="562063"/>
            <a:ext cx="138628" cy="11409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8B4347E-1B80-478B-A966-9C35A97AA626}"/>
              </a:ext>
            </a:extLst>
          </p:cNvPr>
          <p:cNvCxnSpPr>
            <a:cxnSpLocks/>
          </p:cNvCxnSpPr>
          <p:nvPr/>
        </p:nvCxnSpPr>
        <p:spPr>
          <a:xfrm>
            <a:off x="1145093" y="562063"/>
            <a:ext cx="779705" cy="11115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7742C2-DD7B-4E7B-B368-2ECEC6101D79}"/>
              </a:ext>
            </a:extLst>
          </p:cNvPr>
          <p:cNvCxnSpPr>
            <a:cxnSpLocks/>
          </p:cNvCxnSpPr>
          <p:nvPr/>
        </p:nvCxnSpPr>
        <p:spPr>
          <a:xfrm>
            <a:off x="1145093" y="562063"/>
            <a:ext cx="1873579" cy="11115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C5AD63D-5E0A-437F-93C5-DB51ED967436}"/>
              </a:ext>
            </a:extLst>
          </p:cNvPr>
          <p:cNvCxnSpPr>
            <a:cxnSpLocks/>
          </p:cNvCxnSpPr>
          <p:nvPr/>
        </p:nvCxnSpPr>
        <p:spPr>
          <a:xfrm flipV="1">
            <a:off x="4408620" y="4074422"/>
            <a:ext cx="897417" cy="61798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30D8FA1-B480-4BFE-8DC5-716235938287}"/>
              </a:ext>
            </a:extLst>
          </p:cNvPr>
          <p:cNvCxnSpPr>
            <a:cxnSpLocks/>
          </p:cNvCxnSpPr>
          <p:nvPr/>
        </p:nvCxnSpPr>
        <p:spPr>
          <a:xfrm flipV="1">
            <a:off x="4408620" y="4061731"/>
            <a:ext cx="4109248" cy="63068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BF538981-C969-426E-ADFD-D61EEA877AAE}"/>
              </a:ext>
            </a:extLst>
          </p:cNvPr>
          <p:cNvSpPr/>
          <p:nvPr/>
        </p:nvSpPr>
        <p:spPr>
          <a:xfrm>
            <a:off x="734385" y="1497435"/>
            <a:ext cx="3147923" cy="2735026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6C2D02E-00EA-4BA0-87AA-F3B6BC534542}"/>
              </a:ext>
            </a:extLst>
          </p:cNvPr>
          <p:cNvCxnSpPr>
            <a:cxnSpLocks/>
          </p:cNvCxnSpPr>
          <p:nvPr/>
        </p:nvCxnSpPr>
        <p:spPr>
          <a:xfrm flipH="1" flipV="1">
            <a:off x="2500936" y="4151345"/>
            <a:ext cx="212686" cy="54526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D360B8FF-EAFB-4856-9027-F4E445DA1FF6}"/>
              </a:ext>
            </a:extLst>
          </p:cNvPr>
          <p:cNvSpPr/>
          <p:nvPr/>
        </p:nvSpPr>
        <p:spPr>
          <a:xfrm>
            <a:off x="3984790" y="1467921"/>
            <a:ext cx="6318073" cy="2735026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1205381-7BB9-400D-B65F-A80111897C8F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6293124" y="3990230"/>
            <a:ext cx="2169969" cy="133566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9A90B5C-1446-4EAE-9B41-93D10AA6EDAA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8463093" y="4180452"/>
            <a:ext cx="842788" cy="1145444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53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D18E6F-75A7-4CB2-8B9E-62DC12146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33" y="763399"/>
            <a:ext cx="7376280" cy="552415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8BC0673D-5179-4D3D-B8E0-1572902A7EE4}"/>
              </a:ext>
            </a:extLst>
          </p:cNvPr>
          <p:cNvSpPr/>
          <p:nvPr/>
        </p:nvSpPr>
        <p:spPr>
          <a:xfrm>
            <a:off x="2281806" y="2759978"/>
            <a:ext cx="406866" cy="23069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2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40F791-28C5-49CD-8F6D-382B327A8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951" y="717668"/>
            <a:ext cx="6794123" cy="507492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B5058B95-EE5C-44BB-8A4C-DADD1348374D}"/>
              </a:ext>
            </a:extLst>
          </p:cNvPr>
          <p:cNvSpPr/>
          <p:nvPr/>
        </p:nvSpPr>
        <p:spPr>
          <a:xfrm>
            <a:off x="2659310" y="2470558"/>
            <a:ext cx="406866" cy="23069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11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602886-394A-4E05-9ACC-9A70813DC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894" y="832180"/>
            <a:ext cx="7071586" cy="5295977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D44F3BB4-EE85-4BEC-8D79-27554EB4D5E4}"/>
              </a:ext>
            </a:extLst>
          </p:cNvPr>
          <p:cNvSpPr/>
          <p:nvPr/>
        </p:nvSpPr>
        <p:spPr>
          <a:xfrm>
            <a:off x="4492304" y="2701255"/>
            <a:ext cx="406866" cy="23069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1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145</Words>
  <Application>Microsoft Office PowerPoint</Application>
  <PresentationFormat>Widescreen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Camilo</dc:creator>
  <cp:lastModifiedBy>Camilo</cp:lastModifiedBy>
  <cp:revision>39</cp:revision>
  <dcterms:created xsi:type="dcterms:W3CDTF">2021-01-07T02:10:10Z</dcterms:created>
  <dcterms:modified xsi:type="dcterms:W3CDTF">2021-02-09T02:38:33Z</dcterms:modified>
</cp:coreProperties>
</file>