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5" r:id="rId7"/>
    <p:sldId id="260" r:id="rId8"/>
    <p:sldId id="261" r:id="rId9"/>
    <p:sldId id="262" r:id="rId10"/>
    <p:sldId id="263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5" r:id="rId22"/>
    <p:sldId id="281" r:id="rId23"/>
    <p:sldId id="282" r:id="rId24"/>
    <p:sldId id="280" r:id="rId25"/>
    <p:sldId id="284" r:id="rId26"/>
    <p:sldId id="277" r:id="rId27"/>
    <p:sldId id="278" r:id="rId28"/>
    <p:sldId id="279" r:id="rId29"/>
    <p:sldId id="285" r:id="rId30"/>
    <p:sldId id="286" r:id="rId31"/>
    <p:sldId id="287" r:id="rId32"/>
    <p:sldId id="288" r:id="rId33"/>
    <p:sldId id="290" r:id="rId34"/>
    <p:sldId id="289" r:id="rId35"/>
    <p:sldId id="291" r:id="rId36"/>
    <p:sldId id="292" r:id="rId37"/>
    <p:sldId id="293" r:id="rId38"/>
    <p:sldId id="297" r:id="rId39"/>
    <p:sldId id="294" r:id="rId40"/>
    <p:sldId id="295" r:id="rId41"/>
    <p:sldId id="296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9933"/>
    <a:srgbClr val="DAE3F3"/>
    <a:srgbClr val="00CC00"/>
    <a:srgbClr val="FFF3FB"/>
    <a:srgbClr val="FFE1F6"/>
    <a:srgbClr val="C1DFAF"/>
    <a:srgbClr val="F600D9"/>
    <a:srgbClr val="3BF2FB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100" d="100"/>
          <a:sy n="100" d="100"/>
        </p:scale>
        <p:origin x="468" y="3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A1FEF-5F92-41F7-80F0-0F4E71B79F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80D817-BF6F-49FA-BF9E-385F8C0848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FAD088-237D-425F-81B6-FD2249F61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502FD-CDA4-494E-A885-084BCF9D8389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124309-9731-4102-8FEB-E5BD50D5B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06922-766D-4968-B59E-AC0B914E1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56AD8-870E-41A4-B2ED-B23B6AEBB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693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13E81-37A1-4294-A4C7-3EFBFFEC6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36625C-DD0B-4B41-9801-AA4155C832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9A6729-CE96-4B9A-87B8-407290DD6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502FD-CDA4-494E-A885-084BCF9D8389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12449-ED7A-49AD-8893-CF8927309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D16FF-946E-46EC-A038-D62649421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56AD8-870E-41A4-B2ED-B23B6AEBB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833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70B583-14AB-4E28-BECC-9D9363796E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2EE37C-A41F-4D06-BFD6-26F3E8BACF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7F2A3-BC24-47BF-A3CB-EF62CC5F2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502FD-CDA4-494E-A885-084BCF9D8389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E0EFA-129A-46FD-97B2-A041DFD10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BA155-E948-4BF0-9B2A-FA123C8BF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56AD8-870E-41A4-B2ED-B23B6AEBB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74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FA263-3199-4E68-BCDC-EC8F84E8B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775B7-F5A9-4A44-AB59-6D565F396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AD494-5F53-4FDA-A693-04919C50D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502FD-CDA4-494E-A885-084BCF9D8389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EFA5E-C689-41D2-8E72-8B2918596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9549E6-B2E5-46D0-BEF7-8AE281772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56AD8-870E-41A4-B2ED-B23B6AEBB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977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E2F43-5A6B-42B4-99BE-90F4A239B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A2AD0B-9135-44BC-975E-C64E32AB92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A065F-1D8F-4AFB-967D-02EE20E8F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502FD-CDA4-494E-A885-084BCF9D8389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83132-A222-42F4-A9D9-20C8E2007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BD39C-858E-4ABA-814E-12715CCCD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56AD8-870E-41A4-B2ED-B23B6AEBB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854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A8064-F5E9-40CC-BA84-8C6AD93D8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C4122-A64B-4065-AC1B-1CE7539CE1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5C8D88-F2AC-4AB8-88F7-A412F7C7AF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0DBA8A-E45C-4865-8942-B39D1D27D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502FD-CDA4-494E-A885-084BCF9D8389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C37411-39EE-4F0A-9E79-B328CD4CC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453C58-EEE7-4630-8A76-0E59EBE0B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56AD8-870E-41A4-B2ED-B23B6AEBB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751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A87D8-F416-4BB5-9B0F-75D47CCC2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A6F4FD-81FF-4F6D-97E7-FF48F2865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CFBDB7-50AB-453D-95A0-57D824F96D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D297F1-7F47-4B5F-B2E4-45D7765F94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9ECAC5-3676-4506-AB75-24CBBDB2D8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DAFA4A-0603-4BBE-ACB8-3A2BA1710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502FD-CDA4-494E-A885-084BCF9D8389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DC5790-EE6E-46F6-AA37-703377E82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38B3B2-FB1D-4227-9CB3-75ED47885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56AD8-870E-41A4-B2ED-B23B6AEBB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999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E8509-8818-4F5F-A085-2C7ECC52B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FDF59A-4721-4D05-A9B3-0E362050B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502FD-CDA4-494E-A885-084BCF9D8389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2615AF-97D5-46DB-BACE-7F98605C9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C048F7-1CFC-460F-BDDA-A320BE9CC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56AD8-870E-41A4-B2ED-B23B6AEBB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171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EC4E74-B58D-424C-9C85-987B13B96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502FD-CDA4-494E-A885-084BCF9D8389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76A91B-88F5-49B7-9078-16C0723B4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C6B1C4-458A-4B01-B48C-D9BD524CB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56AD8-870E-41A4-B2ED-B23B6AEBB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374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9CF01-26E3-43F4-8873-1D2BFE075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904D5-8733-48FD-8798-1A82D2ABD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238915-C948-425C-9408-1CBD1BD5A0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4924E2-0E60-43F4-BDB3-9E727F2FD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502FD-CDA4-494E-A885-084BCF9D8389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7932F6-8565-457B-9990-60507063D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7BCD9C-8ACA-4D4E-AE8D-6614BF09A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56AD8-870E-41A4-B2ED-B23B6AEBB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242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4E1E8-750E-49BD-BE2E-F08D91E10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8BF96F-527B-4C48-8457-7F6770E179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C59F03-82CE-4048-9B61-AF98168859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01EC42-AD7D-41C0-980F-848469F9C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502FD-CDA4-494E-A885-084BCF9D8389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E0348A-FD5A-49B1-B84D-48510CB26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BC178C-B968-4851-B907-355957862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56AD8-870E-41A4-B2ED-B23B6AEBB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883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4726C0-D920-4298-B478-F027A45F4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D0E073-D49D-480E-BD76-FAFDCF3CE0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6D9E76-2BA0-4B86-B962-1485067C85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502FD-CDA4-494E-A885-084BCF9D8389}" type="datetimeFigureOut">
              <a:rPr lang="en-US" smtClean="0"/>
              <a:t>2/20/2021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4A167-536E-4ECE-B6F1-AD374E95E8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4BD59-8C62-4D76-A69D-FE5C6E5392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356AD8-870E-41A4-B2ED-B23B6AEBB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328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svg"/><Relationship Id="rId18" Type="http://schemas.openxmlformats.org/officeDocument/2006/relationships/image" Target="../media/image43.png"/><Relationship Id="rId3" Type="http://schemas.openxmlformats.org/officeDocument/2006/relationships/image" Target="../media/image28.svg"/><Relationship Id="rId21" Type="http://schemas.openxmlformats.org/officeDocument/2006/relationships/image" Target="../media/image46.svg"/><Relationship Id="rId7" Type="http://schemas.openxmlformats.org/officeDocument/2006/relationships/image" Target="../media/image32.svg"/><Relationship Id="rId12" Type="http://schemas.openxmlformats.org/officeDocument/2006/relationships/image" Target="../media/image37.png"/><Relationship Id="rId17" Type="http://schemas.openxmlformats.org/officeDocument/2006/relationships/image" Target="../media/image42.svg"/><Relationship Id="rId2" Type="http://schemas.openxmlformats.org/officeDocument/2006/relationships/image" Target="../media/image27.png"/><Relationship Id="rId16" Type="http://schemas.openxmlformats.org/officeDocument/2006/relationships/image" Target="../media/image41.png"/><Relationship Id="rId20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11" Type="http://schemas.openxmlformats.org/officeDocument/2006/relationships/image" Target="../media/image36.svg"/><Relationship Id="rId5" Type="http://schemas.openxmlformats.org/officeDocument/2006/relationships/image" Target="../media/image30.svg"/><Relationship Id="rId15" Type="http://schemas.openxmlformats.org/officeDocument/2006/relationships/image" Target="../media/image40.svg"/><Relationship Id="rId10" Type="http://schemas.openxmlformats.org/officeDocument/2006/relationships/image" Target="../media/image35.png"/><Relationship Id="rId19" Type="http://schemas.openxmlformats.org/officeDocument/2006/relationships/image" Target="../media/image44.svg"/><Relationship Id="rId4" Type="http://schemas.openxmlformats.org/officeDocument/2006/relationships/image" Target="../media/image29.png"/><Relationship Id="rId9" Type="http://schemas.openxmlformats.org/officeDocument/2006/relationships/image" Target="../media/image34.svg"/><Relationship Id="rId14" Type="http://schemas.openxmlformats.org/officeDocument/2006/relationships/image" Target="../media/image39.png"/><Relationship Id="rId22" Type="http://schemas.openxmlformats.org/officeDocument/2006/relationships/image" Target="../media/image4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4.png"/><Relationship Id="rId4" Type="http://schemas.openxmlformats.org/officeDocument/2006/relationships/image" Target="../media/image6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CD5B8B-8922-42AD-91E2-4685C75254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954" y="1371599"/>
            <a:ext cx="4307747" cy="43077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CEB57E-0207-4FBA-B37E-480D3C6D14CE}"/>
              </a:ext>
            </a:extLst>
          </p:cNvPr>
          <p:cNvSpPr txBox="1"/>
          <p:nvPr/>
        </p:nvSpPr>
        <p:spPr>
          <a:xfrm>
            <a:off x="4138554" y="540602"/>
            <a:ext cx="28073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accent1"/>
                </a:solidFill>
              </a:rPr>
              <a:t>Why learn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83CC250-3C99-4486-AE23-89ED9CFD5C1C}"/>
              </a:ext>
            </a:extLst>
          </p:cNvPr>
          <p:cNvSpPr/>
          <p:nvPr/>
        </p:nvSpPr>
        <p:spPr>
          <a:xfrm>
            <a:off x="7570291" y="1619372"/>
            <a:ext cx="1447432" cy="34394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Open source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2AEFA84-8470-4B03-9438-80C5AECCF1B4}"/>
              </a:ext>
            </a:extLst>
          </p:cNvPr>
          <p:cNvSpPr/>
          <p:nvPr/>
        </p:nvSpPr>
        <p:spPr>
          <a:xfrm>
            <a:off x="7151387" y="1521347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41FF6C4-86E8-4D1D-9426-0AF7AE4EAA0B}"/>
              </a:ext>
            </a:extLst>
          </p:cNvPr>
          <p:cNvSpPr/>
          <p:nvPr/>
        </p:nvSpPr>
        <p:spPr>
          <a:xfrm>
            <a:off x="8034799" y="2300278"/>
            <a:ext cx="1889382" cy="34394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Large community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9CFBD2E-9DAA-4304-9A77-00CF1E7E5AE4}"/>
              </a:ext>
            </a:extLst>
          </p:cNvPr>
          <p:cNvSpPr/>
          <p:nvPr/>
        </p:nvSpPr>
        <p:spPr>
          <a:xfrm>
            <a:off x="7615895" y="2202253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50BB94B-C0CA-4462-BF00-41EE11341760}"/>
              </a:ext>
            </a:extLst>
          </p:cNvPr>
          <p:cNvSpPr/>
          <p:nvPr/>
        </p:nvSpPr>
        <p:spPr>
          <a:xfrm>
            <a:off x="8287084" y="2982748"/>
            <a:ext cx="2966753" cy="34394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Contains all you may needed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4B3F8DC-CE49-4789-BC55-A556C0F1F7ED}"/>
              </a:ext>
            </a:extLst>
          </p:cNvPr>
          <p:cNvSpPr/>
          <p:nvPr/>
        </p:nvSpPr>
        <p:spPr>
          <a:xfrm>
            <a:off x="7868181" y="2884723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D7A4AF0-4D3D-417E-B85A-53AF35E2835F}"/>
              </a:ext>
            </a:extLst>
          </p:cNvPr>
          <p:cNvSpPr/>
          <p:nvPr/>
        </p:nvSpPr>
        <p:spPr>
          <a:xfrm>
            <a:off x="8275904" y="3666749"/>
            <a:ext cx="2101288" cy="34394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Used on every field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4336E5A-27D0-45C6-A735-30F9E924C971}"/>
              </a:ext>
            </a:extLst>
          </p:cNvPr>
          <p:cNvSpPr/>
          <p:nvPr/>
        </p:nvSpPr>
        <p:spPr>
          <a:xfrm>
            <a:off x="7857000" y="3568724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D700A9A-BD0F-4423-B937-A45F38753C4E}"/>
              </a:ext>
            </a:extLst>
          </p:cNvPr>
          <p:cNvSpPr/>
          <p:nvPr/>
        </p:nvSpPr>
        <p:spPr>
          <a:xfrm>
            <a:off x="8061535" y="4361974"/>
            <a:ext cx="738077" cy="34394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Free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842CB36-5C0C-417A-9AFC-F9D10A7335CA}"/>
              </a:ext>
            </a:extLst>
          </p:cNvPr>
          <p:cNvSpPr/>
          <p:nvPr/>
        </p:nvSpPr>
        <p:spPr>
          <a:xfrm>
            <a:off x="7642631" y="4263949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0674583-EF12-40C4-BF4A-810C832F756E}"/>
              </a:ext>
            </a:extLst>
          </p:cNvPr>
          <p:cNvSpPr/>
          <p:nvPr/>
        </p:nvSpPr>
        <p:spPr>
          <a:xfrm>
            <a:off x="7476996" y="5016467"/>
            <a:ext cx="3776841" cy="441975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b="1" dirty="0">
                <a:solidFill>
                  <a:schemeClr val="tx1"/>
                </a:solidFill>
              </a:rPr>
              <a:t>Gateway to a well paid job 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112A826-6DE3-46A7-815B-9230AD8A7615}"/>
              </a:ext>
            </a:extLst>
          </p:cNvPr>
          <p:cNvSpPr/>
          <p:nvPr/>
        </p:nvSpPr>
        <p:spPr>
          <a:xfrm>
            <a:off x="7167166" y="4959174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965370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184DD9A-6AD5-43DC-97FB-A9721C1B7B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6342" y="1178653"/>
            <a:ext cx="6799039" cy="5075339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F76EBFBC-A5F1-4CF9-B10B-A162338F2DFE}"/>
              </a:ext>
            </a:extLst>
          </p:cNvPr>
          <p:cNvSpPr/>
          <p:nvPr/>
        </p:nvSpPr>
        <p:spPr>
          <a:xfrm flipH="1">
            <a:off x="8409963" y="2369890"/>
            <a:ext cx="406866" cy="23069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366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F1447E55-7DBE-4827-9118-7AEBB30BD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0806" y="2873710"/>
            <a:ext cx="5867400" cy="11525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A7C3D2D-7A8D-4DD3-B82A-690A8D7656BC}"/>
              </a:ext>
            </a:extLst>
          </p:cNvPr>
          <p:cNvSpPr txBox="1"/>
          <p:nvPr/>
        </p:nvSpPr>
        <p:spPr>
          <a:xfrm>
            <a:off x="3053592" y="2147582"/>
            <a:ext cx="1175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EA0DE7-1F9F-4FCD-9B85-BD082A0ABD85}"/>
              </a:ext>
            </a:extLst>
          </p:cNvPr>
          <p:cNvSpPr txBox="1"/>
          <p:nvPr/>
        </p:nvSpPr>
        <p:spPr>
          <a:xfrm>
            <a:off x="4812483" y="4341086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Pipe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17548CD-5998-4CF2-9B67-DEBDA2595D27}"/>
              </a:ext>
            </a:extLst>
          </p:cNvPr>
          <p:cNvCxnSpPr/>
          <p:nvPr/>
        </p:nvCxnSpPr>
        <p:spPr>
          <a:xfrm>
            <a:off x="3821185" y="2437002"/>
            <a:ext cx="817927" cy="893427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34D55E7-FA9D-49A2-8728-B8BF1A868683}"/>
              </a:ext>
            </a:extLst>
          </p:cNvPr>
          <p:cNvCxnSpPr>
            <a:cxnSpLocks/>
          </p:cNvCxnSpPr>
          <p:nvPr/>
        </p:nvCxnSpPr>
        <p:spPr>
          <a:xfrm flipV="1">
            <a:off x="5155035" y="3632915"/>
            <a:ext cx="188752" cy="838417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74B4C9D-857F-4B9A-8EAC-54797BF1E4D9}"/>
              </a:ext>
            </a:extLst>
          </p:cNvPr>
          <p:cNvCxnSpPr>
            <a:cxnSpLocks/>
          </p:cNvCxnSpPr>
          <p:nvPr/>
        </p:nvCxnSpPr>
        <p:spPr>
          <a:xfrm flipH="1">
            <a:off x="6096000" y="2642532"/>
            <a:ext cx="283828" cy="637563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DF324B4-BC30-45AD-A5CE-4EE993FECDF9}"/>
              </a:ext>
            </a:extLst>
          </p:cNvPr>
          <p:cNvSpPr txBox="1"/>
          <p:nvPr/>
        </p:nvSpPr>
        <p:spPr>
          <a:xfrm>
            <a:off x="6007915" y="2298825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Function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606E6D-4DEA-4BAC-B8A5-F82BAC3F0C1F}"/>
              </a:ext>
            </a:extLst>
          </p:cNvPr>
          <p:cNvSpPr txBox="1"/>
          <p:nvPr/>
        </p:nvSpPr>
        <p:spPr>
          <a:xfrm>
            <a:off x="8312091" y="4278277"/>
            <a:ext cx="1099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Condition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119DAE8-8088-4457-B8D2-BB76CF2152FE}"/>
              </a:ext>
            </a:extLst>
          </p:cNvPr>
          <p:cNvCxnSpPr>
            <a:cxnSpLocks/>
          </p:cNvCxnSpPr>
          <p:nvPr/>
        </p:nvCxnSpPr>
        <p:spPr>
          <a:xfrm flipH="1" flipV="1">
            <a:off x="8263156" y="3577906"/>
            <a:ext cx="348143" cy="76318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8974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5ED286E-0D7A-4BEA-AECF-E9731CA59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812" y="2786062"/>
            <a:ext cx="10620375" cy="12858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668271D-F34B-40F2-8623-076C10D709AA}"/>
              </a:ext>
            </a:extLst>
          </p:cNvPr>
          <p:cNvSpPr txBox="1"/>
          <p:nvPr/>
        </p:nvSpPr>
        <p:spPr>
          <a:xfrm>
            <a:off x="683702" y="1992385"/>
            <a:ext cx="1175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Dataframe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0A2CB6-A1FE-4445-A6B3-76348812BA96}"/>
              </a:ext>
            </a:extLst>
          </p:cNvPr>
          <p:cNvSpPr txBox="1"/>
          <p:nvPr/>
        </p:nvSpPr>
        <p:spPr>
          <a:xfrm>
            <a:off x="1700167" y="4311616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Pipe #1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FB2BADB-4BE3-489C-8799-311AB7F04233}"/>
              </a:ext>
            </a:extLst>
          </p:cNvPr>
          <p:cNvCxnSpPr>
            <a:cxnSpLocks/>
          </p:cNvCxnSpPr>
          <p:nvPr/>
        </p:nvCxnSpPr>
        <p:spPr>
          <a:xfrm>
            <a:off x="914400" y="2339348"/>
            <a:ext cx="469783" cy="940747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96E9094-C6A0-4A80-AA31-CA2A4F0DF6AE}"/>
              </a:ext>
            </a:extLst>
          </p:cNvPr>
          <p:cNvCxnSpPr>
            <a:cxnSpLocks/>
          </p:cNvCxnSpPr>
          <p:nvPr/>
        </p:nvCxnSpPr>
        <p:spPr>
          <a:xfrm flipV="1">
            <a:off x="2042719" y="3603445"/>
            <a:ext cx="188752" cy="838417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FC8F3CD-C006-4406-BEDB-B2A1785A279B}"/>
              </a:ext>
            </a:extLst>
          </p:cNvPr>
          <p:cNvCxnSpPr>
            <a:cxnSpLocks/>
          </p:cNvCxnSpPr>
          <p:nvPr/>
        </p:nvCxnSpPr>
        <p:spPr>
          <a:xfrm flipH="1">
            <a:off x="3319244" y="2683055"/>
            <a:ext cx="283828" cy="637563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3296D17-4505-46AA-8E93-F9785B7D8516}"/>
              </a:ext>
            </a:extLst>
          </p:cNvPr>
          <p:cNvSpPr txBox="1"/>
          <p:nvPr/>
        </p:nvSpPr>
        <p:spPr>
          <a:xfrm>
            <a:off x="3231159" y="2339348"/>
            <a:ext cx="141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Operation #1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B00483E-0876-48AB-ACA2-B1404C7A97DA}"/>
              </a:ext>
            </a:extLst>
          </p:cNvPr>
          <p:cNvCxnSpPr>
            <a:cxnSpLocks/>
          </p:cNvCxnSpPr>
          <p:nvPr/>
        </p:nvCxnSpPr>
        <p:spPr>
          <a:xfrm flipV="1">
            <a:off x="7841246" y="3631944"/>
            <a:ext cx="192948" cy="762209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47DCD03-0BE0-45D3-B509-2FA67EF9CC22}"/>
              </a:ext>
            </a:extLst>
          </p:cNvPr>
          <p:cNvSpPr txBox="1"/>
          <p:nvPr/>
        </p:nvSpPr>
        <p:spPr>
          <a:xfrm>
            <a:off x="4981661" y="4340115"/>
            <a:ext cx="878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Pipe #2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D0C6D4A-10EB-4C69-AC45-D70CC6092687}"/>
              </a:ext>
            </a:extLst>
          </p:cNvPr>
          <p:cNvCxnSpPr>
            <a:cxnSpLocks/>
          </p:cNvCxnSpPr>
          <p:nvPr/>
        </p:nvCxnSpPr>
        <p:spPr>
          <a:xfrm flipV="1">
            <a:off x="5324213" y="3631944"/>
            <a:ext cx="188752" cy="838417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1F59AAA-6AD2-4775-91F5-95B6623A1E00}"/>
              </a:ext>
            </a:extLst>
          </p:cNvPr>
          <p:cNvCxnSpPr>
            <a:cxnSpLocks/>
          </p:cNvCxnSpPr>
          <p:nvPr/>
        </p:nvCxnSpPr>
        <p:spPr>
          <a:xfrm flipH="1">
            <a:off x="6575432" y="2642532"/>
            <a:ext cx="283828" cy="637563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6BD59D6-A0F7-40AE-9487-749C0CF43998}"/>
              </a:ext>
            </a:extLst>
          </p:cNvPr>
          <p:cNvSpPr txBox="1"/>
          <p:nvPr/>
        </p:nvSpPr>
        <p:spPr>
          <a:xfrm>
            <a:off x="6487347" y="2298825"/>
            <a:ext cx="141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Operation #2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740530-538A-4E82-8042-E5E696781DE4}"/>
              </a:ext>
            </a:extLst>
          </p:cNvPr>
          <p:cNvSpPr txBox="1"/>
          <p:nvPr/>
        </p:nvSpPr>
        <p:spPr>
          <a:xfrm>
            <a:off x="8502878" y="2416730"/>
            <a:ext cx="1819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Function to apply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AB19CE1-4250-48B8-8B46-19C820056004}"/>
              </a:ext>
            </a:extLst>
          </p:cNvPr>
          <p:cNvCxnSpPr>
            <a:cxnSpLocks/>
          </p:cNvCxnSpPr>
          <p:nvPr/>
        </p:nvCxnSpPr>
        <p:spPr>
          <a:xfrm>
            <a:off x="9164972" y="2708680"/>
            <a:ext cx="67112" cy="646916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3A18887-F788-402B-8FF5-420E6C638341}"/>
              </a:ext>
            </a:extLst>
          </p:cNvPr>
          <p:cNvSpPr txBox="1"/>
          <p:nvPr/>
        </p:nvSpPr>
        <p:spPr>
          <a:xfrm>
            <a:off x="6736765" y="4311616"/>
            <a:ext cx="2364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Variable name of result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B92A4D9-54B1-4915-B368-E60BA9E43D03}"/>
              </a:ext>
            </a:extLst>
          </p:cNvPr>
          <p:cNvCxnSpPr>
            <a:cxnSpLocks/>
          </p:cNvCxnSpPr>
          <p:nvPr/>
        </p:nvCxnSpPr>
        <p:spPr>
          <a:xfrm flipV="1">
            <a:off x="10321966" y="3577906"/>
            <a:ext cx="192948" cy="762209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1BC97D5-C0EE-4B24-BDEC-C070AFA9ADE9}"/>
              </a:ext>
            </a:extLst>
          </p:cNvPr>
          <p:cNvSpPr txBox="1"/>
          <p:nvPr/>
        </p:nvSpPr>
        <p:spPr>
          <a:xfrm>
            <a:off x="9676104" y="4217450"/>
            <a:ext cx="1518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to apply function to</a:t>
            </a:r>
          </a:p>
        </p:txBody>
      </p:sp>
    </p:spTree>
    <p:extLst>
      <p:ext uri="{BB962C8B-B14F-4D97-AF65-F5344CB8AC3E}">
        <p14:creationId xmlns:p14="http://schemas.microsoft.com/office/powerpoint/2010/main" val="270079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F8E501A6-B4F4-4EC4-AB53-7C41AFD6C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0446" y="4257413"/>
            <a:ext cx="4168849" cy="251495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E7465E0-13A2-49F5-81FD-2C77FD575F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7356" y="406131"/>
            <a:ext cx="3208164" cy="28990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F99756E-A29F-49BA-A913-109A50689F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0204" y="476232"/>
            <a:ext cx="3216519" cy="28823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7934DEA-AA3E-41A5-B67C-0786B091CEFF}"/>
              </a:ext>
            </a:extLst>
          </p:cNvPr>
          <p:cNvSpPr txBox="1"/>
          <p:nvPr/>
        </p:nvSpPr>
        <p:spPr>
          <a:xfrm>
            <a:off x="5207109" y="857733"/>
            <a:ext cx="95090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0" dirty="0">
                <a:solidFill>
                  <a:srgbClr val="F600D9"/>
                </a:solidFill>
              </a:rPr>
              <a:t>+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DBC6433-29B5-4211-8783-E08D9B5F77A7}"/>
              </a:ext>
            </a:extLst>
          </p:cNvPr>
          <p:cNvCxnSpPr>
            <a:cxnSpLocks/>
          </p:cNvCxnSpPr>
          <p:nvPr/>
        </p:nvCxnSpPr>
        <p:spPr>
          <a:xfrm>
            <a:off x="2437002" y="3095538"/>
            <a:ext cx="1778466" cy="1161875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D9B08D1-135E-4AFA-86AB-F2759FEE5604}"/>
              </a:ext>
            </a:extLst>
          </p:cNvPr>
          <p:cNvCxnSpPr>
            <a:cxnSpLocks/>
          </p:cNvCxnSpPr>
          <p:nvPr/>
        </p:nvCxnSpPr>
        <p:spPr>
          <a:xfrm flipH="1">
            <a:off x="4379053" y="3137483"/>
            <a:ext cx="2290195" cy="1119930"/>
          </a:xfrm>
          <a:prstGeom prst="straightConnector1">
            <a:avLst/>
          </a:prstGeom>
          <a:ln w="76200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E87F108-55FF-429D-92D2-EBA60494657B}"/>
              </a:ext>
            </a:extLst>
          </p:cNvPr>
          <p:cNvCxnSpPr>
            <a:cxnSpLocks/>
          </p:cNvCxnSpPr>
          <p:nvPr/>
        </p:nvCxnSpPr>
        <p:spPr>
          <a:xfrm>
            <a:off x="4043493" y="3095538"/>
            <a:ext cx="1296100" cy="1161875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0E19E15-296A-434C-A13E-553AC2D1B3AE}"/>
              </a:ext>
            </a:extLst>
          </p:cNvPr>
          <p:cNvCxnSpPr>
            <a:cxnSpLocks/>
          </p:cNvCxnSpPr>
          <p:nvPr/>
        </p:nvCxnSpPr>
        <p:spPr>
          <a:xfrm>
            <a:off x="5092117" y="3090397"/>
            <a:ext cx="1413545" cy="1167016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C7B3E5C-27A1-4854-A8A9-6488919FC06D}"/>
              </a:ext>
            </a:extLst>
          </p:cNvPr>
          <p:cNvCxnSpPr>
            <a:cxnSpLocks/>
          </p:cNvCxnSpPr>
          <p:nvPr/>
        </p:nvCxnSpPr>
        <p:spPr>
          <a:xfrm flipH="1">
            <a:off x="5425740" y="3197786"/>
            <a:ext cx="2959056" cy="1059627"/>
          </a:xfrm>
          <a:prstGeom prst="straightConnector1">
            <a:avLst/>
          </a:prstGeom>
          <a:ln w="76200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23B9376-9DB6-4F74-9821-27708D7128C1}"/>
              </a:ext>
            </a:extLst>
          </p:cNvPr>
          <p:cNvCxnSpPr>
            <a:cxnSpLocks/>
          </p:cNvCxnSpPr>
          <p:nvPr/>
        </p:nvCxnSpPr>
        <p:spPr>
          <a:xfrm flipH="1">
            <a:off x="7818539" y="3197786"/>
            <a:ext cx="1560721" cy="1185462"/>
          </a:xfrm>
          <a:prstGeom prst="straightConnector1">
            <a:avLst/>
          </a:prstGeom>
          <a:ln w="76200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7854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940E389-2BF1-4B35-9CD4-B78031DAD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37" y="2824162"/>
            <a:ext cx="11058525" cy="12096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C050F54-A2B3-4F53-A08D-3D5D5AC2A93C}"/>
              </a:ext>
            </a:extLst>
          </p:cNvPr>
          <p:cNvSpPr txBox="1"/>
          <p:nvPr/>
        </p:nvSpPr>
        <p:spPr>
          <a:xfrm>
            <a:off x="544228" y="1936196"/>
            <a:ext cx="1741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 for results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9690260-FB05-4B63-9910-81C535CA3C1F}"/>
              </a:ext>
            </a:extLst>
          </p:cNvPr>
          <p:cNvCxnSpPr/>
          <p:nvPr/>
        </p:nvCxnSpPr>
        <p:spPr>
          <a:xfrm>
            <a:off x="901816" y="2252444"/>
            <a:ext cx="817927" cy="893427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94740D9-8078-4851-BD7C-EAD44B61B01A}"/>
              </a:ext>
            </a:extLst>
          </p:cNvPr>
          <p:cNvSpPr txBox="1"/>
          <p:nvPr/>
        </p:nvSpPr>
        <p:spPr>
          <a:xfrm>
            <a:off x="2575762" y="4332698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Function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2A03C8E-7FF5-4ADC-84C1-42397399067F}"/>
              </a:ext>
            </a:extLst>
          </p:cNvPr>
          <p:cNvCxnSpPr>
            <a:cxnSpLocks/>
          </p:cNvCxnSpPr>
          <p:nvPr/>
        </p:nvCxnSpPr>
        <p:spPr>
          <a:xfrm flipH="1">
            <a:off x="3020037" y="3659044"/>
            <a:ext cx="328568" cy="787121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0CB746F-09E3-4536-AFDD-3CEC900485AE}"/>
              </a:ext>
            </a:extLst>
          </p:cNvPr>
          <p:cNvSpPr txBox="1"/>
          <p:nvPr/>
        </p:nvSpPr>
        <p:spPr>
          <a:xfrm>
            <a:off x="4175263" y="4279567"/>
            <a:ext cx="1228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 1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9E6E7D1-8ADC-4DC0-8C01-AA5CAFB33D0E}"/>
              </a:ext>
            </a:extLst>
          </p:cNvPr>
          <p:cNvCxnSpPr>
            <a:cxnSpLocks/>
          </p:cNvCxnSpPr>
          <p:nvPr/>
        </p:nvCxnSpPr>
        <p:spPr>
          <a:xfrm flipH="1">
            <a:off x="4619538" y="3605913"/>
            <a:ext cx="328568" cy="787121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F05A6B5-B35F-4DC8-862B-D60DFC51A394}"/>
              </a:ext>
            </a:extLst>
          </p:cNvPr>
          <p:cNvSpPr txBox="1"/>
          <p:nvPr/>
        </p:nvSpPr>
        <p:spPr>
          <a:xfrm>
            <a:off x="5997454" y="4279567"/>
            <a:ext cx="1228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 2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EB83B2C-D99F-4399-8A7D-C4FDF24EB7BA}"/>
              </a:ext>
            </a:extLst>
          </p:cNvPr>
          <p:cNvCxnSpPr>
            <a:cxnSpLocks/>
          </p:cNvCxnSpPr>
          <p:nvPr/>
        </p:nvCxnSpPr>
        <p:spPr>
          <a:xfrm flipH="1">
            <a:off x="6441729" y="3605913"/>
            <a:ext cx="328568" cy="787121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779C14B-0DAD-41CB-BF3E-0297E2BC87CF}"/>
              </a:ext>
            </a:extLst>
          </p:cNvPr>
          <p:cNvSpPr txBox="1"/>
          <p:nvPr/>
        </p:nvSpPr>
        <p:spPr>
          <a:xfrm>
            <a:off x="7354246" y="4279351"/>
            <a:ext cx="1074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Merge by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076825C-B73C-44E1-AFEF-AD5FDB5B3952}"/>
              </a:ext>
            </a:extLst>
          </p:cNvPr>
          <p:cNvCxnSpPr>
            <a:cxnSpLocks/>
          </p:cNvCxnSpPr>
          <p:nvPr/>
        </p:nvCxnSpPr>
        <p:spPr>
          <a:xfrm flipH="1">
            <a:off x="7798521" y="3605697"/>
            <a:ext cx="328568" cy="787121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8678D4E-F802-48B8-9B3A-884D04C7722E}"/>
              </a:ext>
            </a:extLst>
          </p:cNvPr>
          <p:cNvSpPr txBox="1"/>
          <p:nvPr/>
        </p:nvSpPr>
        <p:spPr>
          <a:xfrm>
            <a:off x="7465273" y="2353985"/>
            <a:ext cx="3062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Common columns to merge by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9BE9932-65C3-4956-AD49-1508D53325F4}"/>
              </a:ext>
            </a:extLst>
          </p:cNvPr>
          <p:cNvCxnSpPr>
            <a:cxnSpLocks/>
          </p:cNvCxnSpPr>
          <p:nvPr/>
        </p:nvCxnSpPr>
        <p:spPr>
          <a:xfrm flipH="1" flipV="1">
            <a:off x="9202723" y="2699157"/>
            <a:ext cx="281158" cy="446714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9672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F20338E-39FF-4698-910C-1A35AF1C10D4}"/>
              </a:ext>
            </a:extLst>
          </p:cNvPr>
          <p:cNvSpPr/>
          <p:nvPr/>
        </p:nvSpPr>
        <p:spPr>
          <a:xfrm>
            <a:off x="3231846" y="1317072"/>
            <a:ext cx="4710418" cy="486561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Measures of central tendency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9E503D5-728D-4FBA-9EE1-25769AE92318}"/>
              </a:ext>
            </a:extLst>
          </p:cNvPr>
          <p:cNvSpPr/>
          <p:nvPr/>
        </p:nvSpPr>
        <p:spPr>
          <a:xfrm>
            <a:off x="614588" y="2841071"/>
            <a:ext cx="1714151" cy="4865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Median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5CBE1B1-66C1-4D89-A04B-7ECDD76FB5E2}"/>
              </a:ext>
            </a:extLst>
          </p:cNvPr>
          <p:cNvSpPr/>
          <p:nvPr/>
        </p:nvSpPr>
        <p:spPr>
          <a:xfrm>
            <a:off x="4729980" y="2841068"/>
            <a:ext cx="1714151" cy="4865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Mean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A02E69F-C3E1-41B2-86EB-31ECAAC49B5D}"/>
              </a:ext>
            </a:extLst>
          </p:cNvPr>
          <p:cNvSpPr/>
          <p:nvPr/>
        </p:nvSpPr>
        <p:spPr>
          <a:xfrm>
            <a:off x="8111266" y="2841068"/>
            <a:ext cx="1714151" cy="48656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Mode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C1A54B4-B0EF-4C51-8FBD-E0D77198985D}"/>
              </a:ext>
            </a:extLst>
          </p:cNvPr>
          <p:cNvSpPr/>
          <p:nvPr/>
        </p:nvSpPr>
        <p:spPr>
          <a:xfrm>
            <a:off x="5719579" y="4507682"/>
            <a:ext cx="2066400" cy="48656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Harmonic mean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70F151F-77BC-4DFB-8BA9-849301C0D44F}"/>
              </a:ext>
            </a:extLst>
          </p:cNvPr>
          <p:cNvSpPr/>
          <p:nvPr/>
        </p:nvSpPr>
        <p:spPr>
          <a:xfrm>
            <a:off x="3448210" y="4507681"/>
            <a:ext cx="2067539" cy="48656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Geometric mean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1F9FC2F-FF33-46A7-A285-85D7B1AAB214}"/>
              </a:ext>
            </a:extLst>
          </p:cNvPr>
          <p:cNvSpPr/>
          <p:nvPr/>
        </p:nvSpPr>
        <p:spPr>
          <a:xfrm>
            <a:off x="7990378" y="4507680"/>
            <a:ext cx="2066400" cy="48656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Weighted mean</a:t>
            </a:r>
          </a:p>
        </p:txBody>
      </p: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DA38B724-9CA3-452B-9119-BAF02DDDF441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rot="5400000">
            <a:off x="3010641" y="264657"/>
            <a:ext cx="1037438" cy="4115391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D7388EA0-D25B-4F6F-843B-E07383CF50C3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 rot="16200000" flipH="1">
            <a:off x="6758981" y="631706"/>
            <a:ext cx="1037435" cy="3381287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DFA7EBBC-3D54-46D4-BBF8-2AB6238F6D96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 rot="16200000" flipH="1">
            <a:off x="6715292" y="2199393"/>
            <a:ext cx="1180051" cy="3436522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2B6309AA-863A-4DFB-AEA4-CC10BA3ABD11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rot="5400000">
            <a:off x="4444492" y="3365117"/>
            <a:ext cx="1180052" cy="1105076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6D3A67C7-70AA-41BD-88BB-77862195AABC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 rot="16200000" flipH="1">
            <a:off x="5068338" y="2322349"/>
            <a:ext cx="1037435" cy="1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C1F81FD-4741-46B4-9052-790D6D74896A}"/>
              </a:ext>
            </a:extLst>
          </p:cNvPr>
          <p:cNvSpPr/>
          <p:nvPr/>
        </p:nvSpPr>
        <p:spPr>
          <a:xfrm>
            <a:off x="1176272" y="4507679"/>
            <a:ext cx="2067539" cy="48656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Trimmed mean</a:t>
            </a:r>
          </a:p>
        </p:txBody>
      </p: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AF95A0A5-DBE1-4EA4-A186-9184A1D435AD}"/>
              </a:ext>
            </a:extLst>
          </p:cNvPr>
          <p:cNvCxnSpPr>
            <a:cxnSpLocks/>
            <a:stCxn id="5" idx="2"/>
            <a:endCxn id="18" idx="0"/>
          </p:cNvCxnSpPr>
          <p:nvPr/>
        </p:nvCxnSpPr>
        <p:spPr>
          <a:xfrm rot="5400000">
            <a:off x="3308524" y="2229147"/>
            <a:ext cx="1180050" cy="3377014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901EEA75-D99E-47D4-8E95-74E60AD29FA6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rot="16200000" flipH="1">
            <a:off x="5579891" y="3334793"/>
            <a:ext cx="1180053" cy="1165723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8050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Oval 107">
            <a:extLst>
              <a:ext uri="{FF2B5EF4-FFF2-40B4-BE49-F238E27FC236}">
                <a16:creationId xmlns:a16="http://schemas.microsoft.com/office/drawing/2014/main" id="{389A8B08-7E4A-4A34-A310-7BC2B3B86A77}"/>
              </a:ext>
            </a:extLst>
          </p:cNvPr>
          <p:cNvSpPr/>
          <p:nvPr/>
        </p:nvSpPr>
        <p:spPr>
          <a:xfrm>
            <a:off x="6508750" y="4635500"/>
            <a:ext cx="1288804" cy="1799979"/>
          </a:xfrm>
          <a:prstGeom prst="ellipse">
            <a:avLst/>
          </a:prstGeom>
          <a:solidFill>
            <a:schemeClr val="accent2">
              <a:lumMod val="40000"/>
              <a:lumOff val="6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phic 2" descr="Rabbit">
            <a:extLst>
              <a:ext uri="{FF2B5EF4-FFF2-40B4-BE49-F238E27FC236}">
                <a16:creationId xmlns:a16="http://schemas.microsoft.com/office/drawing/2014/main" id="{5F59548E-181A-48B7-927B-48E4CABDBE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50672" y="4032584"/>
            <a:ext cx="180000" cy="180000"/>
          </a:xfrm>
          <a:prstGeom prst="rect">
            <a:avLst/>
          </a:prstGeom>
        </p:spPr>
      </p:pic>
      <p:pic>
        <p:nvPicPr>
          <p:cNvPr id="4" name="Graphic 3" descr="Rabbit">
            <a:extLst>
              <a:ext uri="{FF2B5EF4-FFF2-40B4-BE49-F238E27FC236}">
                <a16:creationId xmlns:a16="http://schemas.microsoft.com/office/drawing/2014/main" id="{A3783869-54D3-41BE-BEE1-0356B171CD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79856" y="3877823"/>
            <a:ext cx="360000" cy="360000"/>
          </a:xfrm>
          <a:prstGeom prst="rect">
            <a:avLst/>
          </a:prstGeom>
        </p:spPr>
      </p:pic>
      <p:pic>
        <p:nvPicPr>
          <p:cNvPr id="5" name="Graphic 4" descr="Rabbit">
            <a:extLst>
              <a:ext uri="{FF2B5EF4-FFF2-40B4-BE49-F238E27FC236}">
                <a16:creationId xmlns:a16="http://schemas.microsoft.com/office/drawing/2014/main" id="{87C666FF-91C9-4F2B-8E5A-9C669BBFB32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61830" y="3111396"/>
            <a:ext cx="1260000" cy="1260000"/>
          </a:xfrm>
          <a:prstGeom prst="rect">
            <a:avLst/>
          </a:prstGeom>
        </p:spPr>
      </p:pic>
      <p:pic>
        <p:nvPicPr>
          <p:cNvPr id="6" name="Graphic 5" descr="Rabbit">
            <a:extLst>
              <a:ext uri="{FF2B5EF4-FFF2-40B4-BE49-F238E27FC236}">
                <a16:creationId xmlns:a16="http://schemas.microsoft.com/office/drawing/2014/main" id="{33282EA8-BDC0-4B0E-B95E-75BBAD7C20E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14123" y="3421703"/>
            <a:ext cx="900000" cy="900000"/>
          </a:xfrm>
          <a:prstGeom prst="rect">
            <a:avLst/>
          </a:prstGeom>
        </p:spPr>
      </p:pic>
      <p:pic>
        <p:nvPicPr>
          <p:cNvPr id="7" name="Graphic 6" descr="Rabbit">
            <a:extLst>
              <a:ext uri="{FF2B5EF4-FFF2-40B4-BE49-F238E27FC236}">
                <a16:creationId xmlns:a16="http://schemas.microsoft.com/office/drawing/2014/main" id="{CDA84BE2-556C-42DA-9C7C-9CE766278C0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725677" y="3733898"/>
            <a:ext cx="540000" cy="540000"/>
          </a:xfrm>
          <a:prstGeom prst="rect">
            <a:avLst/>
          </a:prstGeom>
        </p:spPr>
      </p:pic>
      <p:pic>
        <p:nvPicPr>
          <p:cNvPr id="8" name="Graphic 7" descr="Rabbit">
            <a:extLst>
              <a:ext uri="{FF2B5EF4-FFF2-40B4-BE49-F238E27FC236}">
                <a16:creationId xmlns:a16="http://schemas.microsoft.com/office/drawing/2014/main" id="{6EFDA55E-A98D-4D81-9527-7AEA3AD89FA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384032" y="3573187"/>
            <a:ext cx="720000" cy="720000"/>
          </a:xfrm>
          <a:prstGeom prst="rect">
            <a:avLst/>
          </a:prstGeom>
        </p:spPr>
      </p:pic>
      <p:pic>
        <p:nvPicPr>
          <p:cNvPr id="9" name="Graphic 8" descr="Rabbit">
            <a:extLst>
              <a:ext uri="{FF2B5EF4-FFF2-40B4-BE49-F238E27FC236}">
                <a16:creationId xmlns:a16="http://schemas.microsoft.com/office/drawing/2014/main" id="{7CEE55A3-6C29-47BE-A477-87C4A93094A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807510" y="3268284"/>
            <a:ext cx="1080000" cy="1080000"/>
          </a:xfrm>
          <a:prstGeom prst="rect">
            <a:avLst/>
          </a:prstGeom>
        </p:spPr>
      </p:pic>
      <p:pic>
        <p:nvPicPr>
          <p:cNvPr id="10" name="Graphic 9" descr="Rabbit">
            <a:extLst>
              <a:ext uri="{FF2B5EF4-FFF2-40B4-BE49-F238E27FC236}">
                <a16:creationId xmlns:a16="http://schemas.microsoft.com/office/drawing/2014/main" id="{1BD3ABF8-75F4-416C-996E-243D9B2005F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092715" y="2805702"/>
            <a:ext cx="1620000" cy="1620000"/>
          </a:xfrm>
          <a:prstGeom prst="rect">
            <a:avLst/>
          </a:prstGeom>
        </p:spPr>
      </p:pic>
      <p:pic>
        <p:nvPicPr>
          <p:cNvPr id="11" name="Graphic 10" descr="Rabbit">
            <a:extLst>
              <a:ext uri="{FF2B5EF4-FFF2-40B4-BE49-F238E27FC236}">
                <a16:creationId xmlns:a16="http://schemas.microsoft.com/office/drawing/2014/main" id="{ADB64852-2A31-4E4A-AFE6-3720A4B9C7F8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841104" y="2957212"/>
            <a:ext cx="1440000" cy="1440000"/>
          </a:xfrm>
          <a:prstGeom prst="rect">
            <a:avLst/>
          </a:prstGeom>
        </p:spPr>
      </p:pic>
      <p:pic>
        <p:nvPicPr>
          <p:cNvPr id="12" name="Graphic 11" descr="Rabbit">
            <a:extLst>
              <a:ext uri="{FF2B5EF4-FFF2-40B4-BE49-F238E27FC236}">
                <a16:creationId xmlns:a16="http://schemas.microsoft.com/office/drawing/2014/main" id="{ECF794AB-DFB0-43DA-B500-EC0A294E1E4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9419245" y="2650866"/>
            <a:ext cx="1800000" cy="1800000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FC9D4DA-71BA-47DD-81EA-F83659CB82AA}"/>
              </a:ext>
            </a:extLst>
          </p:cNvPr>
          <p:cNvCxnSpPr>
            <a:cxnSpLocks/>
          </p:cNvCxnSpPr>
          <p:nvPr/>
        </p:nvCxnSpPr>
        <p:spPr>
          <a:xfrm>
            <a:off x="1533882" y="4499768"/>
            <a:ext cx="393579" cy="0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97B385C-6723-42AE-8D2A-E5814A48EDBF}"/>
              </a:ext>
            </a:extLst>
          </p:cNvPr>
          <p:cNvSpPr txBox="1"/>
          <p:nvPr/>
        </p:nvSpPr>
        <p:spPr>
          <a:xfrm>
            <a:off x="1408657" y="4130436"/>
            <a:ext cx="92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10%    20%     30%      40%      50%           60%           70%                80%                  90 %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9EE6784-A101-4559-B9FD-BDF3D778FCDE}"/>
              </a:ext>
            </a:extLst>
          </p:cNvPr>
          <p:cNvCxnSpPr>
            <a:cxnSpLocks/>
          </p:cNvCxnSpPr>
          <p:nvPr/>
        </p:nvCxnSpPr>
        <p:spPr>
          <a:xfrm>
            <a:off x="1686277" y="4499768"/>
            <a:ext cx="573579" cy="0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7BD44C9-2C5B-4293-A3F9-93B8D237665A}"/>
              </a:ext>
            </a:extLst>
          </p:cNvPr>
          <p:cNvCxnSpPr>
            <a:cxnSpLocks/>
          </p:cNvCxnSpPr>
          <p:nvPr/>
        </p:nvCxnSpPr>
        <p:spPr>
          <a:xfrm>
            <a:off x="2153066" y="4499768"/>
            <a:ext cx="842611" cy="0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3E979F5-4A52-4905-BD10-EC9616083158}"/>
              </a:ext>
            </a:extLst>
          </p:cNvPr>
          <p:cNvCxnSpPr>
            <a:cxnSpLocks/>
          </p:cNvCxnSpPr>
          <p:nvPr/>
        </p:nvCxnSpPr>
        <p:spPr>
          <a:xfrm>
            <a:off x="2844371" y="4501831"/>
            <a:ext cx="842611" cy="0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AC9FEB7-C771-48BF-BD47-A2E5F84DB9D6}"/>
              </a:ext>
            </a:extLst>
          </p:cNvPr>
          <p:cNvCxnSpPr>
            <a:cxnSpLocks/>
          </p:cNvCxnSpPr>
          <p:nvPr/>
        </p:nvCxnSpPr>
        <p:spPr>
          <a:xfrm>
            <a:off x="3621512" y="4499768"/>
            <a:ext cx="842611" cy="0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C503368-76E2-482C-8621-9B451F9194E4}"/>
              </a:ext>
            </a:extLst>
          </p:cNvPr>
          <p:cNvCxnSpPr>
            <a:cxnSpLocks/>
          </p:cNvCxnSpPr>
          <p:nvPr/>
        </p:nvCxnSpPr>
        <p:spPr>
          <a:xfrm>
            <a:off x="4386204" y="4499768"/>
            <a:ext cx="961306" cy="0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80EDFAF-8941-4515-8B4A-8FF92ED0550F}"/>
              </a:ext>
            </a:extLst>
          </p:cNvPr>
          <p:cNvCxnSpPr>
            <a:cxnSpLocks/>
          </p:cNvCxnSpPr>
          <p:nvPr/>
        </p:nvCxnSpPr>
        <p:spPr>
          <a:xfrm>
            <a:off x="5281177" y="4499768"/>
            <a:ext cx="1035803" cy="0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209A447-9F81-4ABC-AE09-D097BBFF101E}"/>
              </a:ext>
            </a:extLst>
          </p:cNvPr>
          <p:cNvCxnSpPr>
            <a:cxnSpLocks/>
          </p:cNvCxnSpPr>
          <p:nvPr/>
        </p:nvCxnSpPr>
        <p:spPr>
          <a:xfrm>
            <a:off x="6233677" y="4499768"/>
            <a:ext cx="1359653" cy="0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C90CF12-EE47-48D1-9698-CFD7E45A757F}"/>
              </a:ext>
            </a:extLst>
          </p:cNvPr>
          <p:cNvCxnSpPr>
            <a:cxnSpLocks/>
          </p:cNvCxnSpPr>
          <p:nvPr/>
        </p:nvCxnSpPr>
        <p:spPr>
          <a:xfrm>
            <a:off x="7494152" y="4501831"/>
            <a:ext cx="1408563" cy="0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Picture 56">
            <a:extLst>
              <a:ext uri="{FF2B5EF4-FFF2-40B4-BE49-F238E27FC236}">
                <a16:creationId xmlns:a16="http://schemas.microsoft.com/office/drawing/2014/main" id="{A8CD8D77-50D7-4E68-AA28-6DD2E7E88CC2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1132313" y="2957212"/>
            <a:ext cx="197688" cy="1255372"/>
          </a:xfrm>
          <a:prstGeom prst="rect">
            <a:avLst/>
          </a:prstGeom>
        </p:spPr>
      </p:pic>
      <p:pic>
        <p:nvPicPr>
          <p:cNvPr id="58" name="Graphic 57" descr="Rabbit">
            <a:extLst>
              <a:ext uri="{FF2B5EF4-FFF2-40B4-BE49-F238E27FC236}">
                <a16:creationId xmlns:a16="http://schemas.microsoft.com/office/drawing/2014/main" id="{D696CE8A-5C58-42EF-AA42-DDDE925037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50753" y="1157926"/>
            <a:ext cx="180000" cy="180000"/>
          </a:xfrm>
          <a:prstGeom prst="rect">
            <a:avLst/>
          </a:prstGeom>
        </p:spPr>
      </p:pic>
      <p:pic>
        <p:nvPicPr>
          <p:cNvPr id="59" name="Graphic 58" descr="Rabbit">
            <a:extLst>
              <a:ext uri="{FF2B5EF4-FFF2-40B4-BE49-F238E27FC236}">
                <a16:creationId xmlns:a16="http://schemas.microsoft.com/office/drawing/2014/main" id="{9D66EEC9-9762-4CA9-8D16-188163AFD6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50924" y="1103620"/>
            <a:ext cx="360000" cy="360000"/>
          </a:xfrm>
          <a:prstGeom prst="rect">
            <a:avLst/>
          </a:prstGeom>
        </p:spPr>
      </p:pic>
      <p:pic>
        <p:nvPicPr>
          <p:cNvPr id="60" name="Graphic 59" descr="Rabbit">
            <a:extLst>
              <a:ext uri="{FF2B5EF4-FFF2-40B4-BE49-F238E27FC236}">
                <a16:creationId xmlns:a16="http://schemas.microsoft.com/office/drawing/2014/main" id="{A175BFB9-5A92-43E8-A928-1CCBFE971E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91512" y="-19435"/>
            <a:ext cx="1260000" cy="1260000"/>
          </a:xfrm>
          <a:prstGeom prst="rect">
            <a:avLst/>
          </a:prstGeom>
        </p:spPr>
      </p:pic>
      <p:pic>
        <p:nvPicPr>
          <p:cNvPr id="61" name="Graphic 60" descr="Rabbit">
            <a:extLst>
              <a:ext uri="{FF2B5EF4-FFF2-40B4-BE49-F238E27FC236}">
                <a16:creationId xmlns:a16="http://schemas.microsoft.com/office/drawing/2014/main" id="{73C3E223-AE6D-4639-98DE-BFBCE6A4584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17211" y="2349360"/>
            <a:ext cx="900000" cy="900000"/>
          </a:xfrm>
          <a:prstGeom prst="rect">
            <a:avLst/>
          </a:prstGeom>
        </p:spPr>
      </p:pic>
      <p:pic>
        <p:nvPicPr>
          <p:cNvPr id="62" name="Graphic 61" descr="Rabbit">
            <a:extLst>
              <a:ext uri="{FF2B5EF4-FFF2-40B4-BE49-F238E27FC236}">
                <a16:creationId xmlns:a16="http://schemas.microsoft.com/office/drawing/2014/main" id="{1221EC42-D862-497B-8967-01C466C1AF1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292612" y="696819"/>
            <a:ext cx="540000" cy="540000"/>
          </a:xfrm>
          <a:prstGeom prst="rect">
            <a:avLst/>
          </a:prstGeom>
        </p:spPr>
      </p:pic>
      <p:pic>
        <p:nvPicPr>
          <p:cNvPr id="63" name="Graphic 62" descr="Rabbit">
            <a:extLst>
              <a:ext uri="{FF2B5EF4-FFF2-40B4-BE49-F238E27FC236}">
                <a16:creationId xmlns:a16="http://schemas.microsoft.com/office/drawing/2014/main" id="{C23258E5-6E2A-4CAC-9C87-DF6F5A2FBE6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045877" y="1446797"/>
            <a:ext cx="720000" cy="720000"/>
          </a:xfrm>
          <a:prstGeom prst="rect">
            <a:avLst/>
          </a:prstGeom>
        </p:spPr>
      </p:pic>
      <p:pic>
        <p:nvPicPr>
          <p:cNvPr id="64" name="Graphic 63" descr="Rabbit">
            <a:extLst>
              <a:ext uri="{FF2B5EF4-FFF2-40B4-BE49-F238E27FC236}">
                <a16:creationId xmlns:a16="http://schemas.microsoft.com/office/drawing/2014/main" id="{4BDC7F04-E8EC-43A6-B620-33F8C7AB015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160753" y="-45668"/>
            <a:ext cx="1080000" cy="1080000"/>
          </a:xfrm>
          <a:prstGeom prst="rect">
            <a:avLst/>
          </a:prstGeom>
        </p:spPr>
      </p:pic>
      <p:pic>
        <p:nvPicPr>
          <p:cNvPr id="65" name="Graphic 64" descr="Rabbit">
            <a:extLst>
              <a:ext uri="{FF2B5EF4-FFF2-40B4-BE49-F238E27FC236}">
                <a16:creationId xmlns:a16="http://schemas.microsoft.com/office/drawing/2014/main" id="{E86CB80B-C23B-4434-AF11-34D135EB6D9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5050" y="966819"/>
            <a:ext cx="1620000" cy="1620000"/>
          </a:xfrm>
          <a:prstGeom prst="rect">
            <a:avLst/>
          </a:prstGeom>
        </p:spPr>
      </p:pic>
      <p:pic>
        <p:nvPicPr>
          <p:cNvPr id="66" name="Graphic 65" descr="Rabbit">
            <a:extLst>
              <a:ext uri="{FF2B5EF4-FFF2-40B4-BE49-F238E27FC236}">
                <a16:creationId xmlns:a16="http://schemas.microsoft.com/office/drawing/2014/main" id="{AFB8DA42-AAE4-4ED8-AAB1-D2F7B657905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195629" y="919066"/>
            <a:ext cx="1440000" cy="1440000"/>
          </a:xfrm>
          <a:prstGeom prst="rect">
            <a:avLst/>
          </a:prstGeom>
        </p:spPr>
      </p:pic>
      <p:pic>
        <p:nvPicPr>
          <p:cNvPr id="67" name="Graphic 66" descr="Rabbit">
            <a:extLst>
              <a:ext uri="{FF2B5EF4-FFF2-40B4-BE49-F238E27FC236}">
                <a16:creationId xmlns:a16="http://schemas.microsoft.com/office/drawing/2014/main" id="{DCB2C995-D455-467F-8D4F-9C9B9A174E4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944371" y="1572001"/>
            <a:ext cx="1800000" cy="1800000"/>
          </a:xfrm>
          <a:prstGeom prst="rect">
            <a:avLst/>
          </a:prstGeom>
        </p:spPr>
      </p:pic>
      <p:pic>
        <p:nvPicPr>
          <p:cNvPr id="87" name="Graphic 86" descr="Rabbit">
            <a:extLst>
              <a:ext uri="{FF2B5EF4-FFF2-40B4-BE49-F238E27FC236}">
                <a16:creationId xmlns:a16="http://schemas.microsoft.com/office/drawing/2014/main" id="{C9D68755-2C31-4646-9266-2AD64E6F05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6972" y="5797884"/>
            <a:ext cx="180000" cy="180000"/>
          </a:xfrm>
          <a:prstGeom prst="rect">
            <a:avLst/>
          </a:prstGeom>
        </p:spPr>
      </p:pic>
      <p:pic>
        <p:nvPicPr>
          <p:cNvPr id="88" name="Graphic 87" descr="Rabbit">
            <a:extLst>
              <a:ext uri="{FF2B5EF4-FFF2-40B4-BE49-F238E27FC236}">
                <a16:creationId xmlns:a16="http://schemas.microsoft.com/office/drawing/2014/main" id="{344415D5-2B5C-4498-BBBA-E7919BF1E8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86156" y="5643123"/>
            <a:ext cx="360000" cy="360000"/>
          </a:xfrm>
          <a:prstGeom prst="rect">
            <a:avLst/>
          </a:prstGeom>
        </p:spPr>
      </p:pic>
      <p:pic>
        <p:nvPicPr>
          <p:cNvPr id="89" name="Graphic 88" descr="Rabbit">
            <a:extLst>
              <a:ext uri="{FF2B5EF4-FFF2-40B4-BE49-F238E27FC236}">
                <a16:creationId xmlns:a16="http://schemas.microsoft.com/office/drawing/2014/main" id="{4DC2DD97-4A59-4CE9-9ADD-3EA657510C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68130" y="4876696"/>
            <a:ext cx="1260000" cy="1260000"/>
          </a:xfrm>
          <a:prstGeom prst="rect">
            <a:avLst/>
          </a:prstGeom>
        </p:spPr>
      </p:pic>
      <p:pic>
        <p:nvPicPr>
          <p:cNvPr id="90" name="Graphic 89" descr="Rabbit">
            <a:extLst>
              <a:ext uri="{FF2B5EF4-FFF2-40B4-BE49-F238E27FC236}">
                <a16:creationId xmlns:a16="http://schemas.microsoft.com/office/drawing/2014/main" id="{D05EF279-4443-433F-B0A6-1B19DDDBD45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620423" y="5187003"/>
            <a:ext cx="900000" cy="900000"/>
          </a:xfrm>
          <a:prstGeom prst="rect">
            <a:avLst/>
          </a:prstGeom>
        </p:spPr>
      </p:pic>
      <p:pic>
        <p:nvPicPr>
          <p:cNvPr id="91" name="Graphic 90" descr="Rabbit">
            <a:extLst>
              <a:ext uri="{FF2B5EF4-FFF2-40B4-BE49-F238E27FC236}">
                <a16:creationId xmlns:a16="http://schemas.microsoft.com/office/drawing/2014/main" id="{AC2F498E-41AA-4A7D-8B51-6BD34395334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331977" y="5499198"/>
            <a:ext cx="540000" cy="540000"/>
          </a:xfrm>
          <a:prstGeom prst="rect">
            <a:avLst/>
          </a:prstGeom>
        </p:spPr>
      </p:pic>
      <p:pic>
        <p:nvPicPr>
          <p:cNvPr id="92" name="Graphic 91" descr="Rabbit">
            <a:extLst>
              <a:ext uri="{FF2B5EF4-FFF2-40B4-BE49-F238E27FC236}">
                <a16:creationId xmlns:a16="http://schemas.microsoft.com/office/drawing/2014/main" id="{A2DBD79B-1228-428A-9CC4-179FA7A13E3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990332" y="5338487"/>
            <a:ext cx="720000" cy="720000"/>
          </a:xfrm>
          <a:prstGeom prst="rect">
            <a:avLst/>
          </a:prstGeom>
        </p:spPr>
      </p:pic>
      <p:pic>
        <p:nvPicPr>
          <p:cNvPr id="93" name="Graphic 92" descr="Rabbit">
            <a:extLst>
              <a:ext uri="{FF2B5EF4-FFF2-40B4-BE49-F238E27FC236}">
                <a16:creationId xmlns:a16="http://schemas.microsoft.com/office/drawing/2014/main" id="{E7F06A5D-2AB2-48C1-805B-3F2DCBE2E54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413810" y="5033584"/>
            <a:ext cx="1080000" cy="1080000"/>
          </a:xfrm>
          <a:prstGeom prst="rect">
            <a:avLst/>
          </a:prstGeom>
        </p:spPr>
      </p:pic>
      <p:pic>
        <p:nvPicPr>
          <p:cNvPr id="94" name="Graphic 93" descr="Rabbit">
            <a:extLst>
              <a:ext uri="{FF2B5EF4-FFF2-40B4-BE49-F238E27FC236}">
                <a16:creationId xmlns:a16="http://schemas.microsoft.com/office/drawing/2014/main" id="{4AB898F7-BD1B-49BC-A04A-0DC29CE722B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699015" y="4571002"/>
            <a:ext cx="1620000" cy="1620000"/>
          </a:xfrm>
          <a:prstGeom prst="rect">
            <a:avLst/>
          </a:prstGeom>
        </p:spPr>
      </p:pic>
      <p:pic>
        <p:nvPicPr>
          <p:cNvPr id="95" name="Graphic 94" descr="Rabbit">
            <a:extLst>
              <a:ext uri="{FF2B5EF4-FFF2-40B4-BE49-F238E27FC236}">
                <a16:creationId xmlns:a16="http://schemas.microsoft.com/office/drawing/2014/main" id="{32986E55-1350-4130-9267-2CAF40A350D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447404" y="4722512"/>
            <a:ext cx="1440000" cy="1440000"/>
          </a:xfrm>
          <a:prstGeom prst="rect">
            <a:avLst/>
          </a:prstGeom>
        </p:spPr>
      </p:pic>
      <p:pic>
        <p:nvPicPr>
          <p:cNvPr id="96" name="Graphic 95" descr="Rabbit">
            <a:extLst>
              <a:ext uri="{FF2B5EF4-FFF2-40B4-BE49-F238E27FC236}">
                <a16:creationId xmlns:a16="http://schemas.microsoft.com/office/drawing/2014/main" id="{94441A3F-314B-4DF8-A034-3702E97DB9E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9025545" y="4479666"/>
            <a:ext cx="1800000" cy="1800000"/>
          </a:xfrm>
          <a:prstGeom prst="rect">
            <a:avLst/>
          </a:prstGeom>
        </p:spPr>
      </p:pic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646F454E-607E-4B0B-9FA5-B29D8BF7A72C}"/>
              </a:ext>
            </a:extLst>
          </p:cNvPr>
          <p:cNvCxnSpPr>
            <a:cxnSpLocks/>
          </p:cNvCxnSpPr>
          <p:nvPr/>
        </p:nvCxnSpPr>
        <p:spPr>
          <a:xfrm>
            <a:off x="1140182" y="6265068"/>
            <a:ext cx="393579" cy="0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50A9915E-F100-40BC-8B77-8272A56BAFBD}"/>
              </a:ext>
            </a:extLst>
          </p:cNvPr>
          <p:cNvSpPr txBox="1"/>
          <p:nvPr/>
        </p:nvSpPr>
        <p:spPr>
          <a:xfrm>
            <a:off x="1014957" y="5895736"/>
            <a:ext cx="92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10%    20%     30%      40%      50%           60%           70%                80%                  90 %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473675D7-1571-4D36-A8F2-BBB88544CFC8}"/>
              </a:ext>
            </a:extLst>
          </p:cNvPr>
          <p:cNvCxnSpPr>
            <a:cxnSpLocks/>
          </p:cNvCxnSpPr>
          <p:nvPr/>
        </p:nvCxnSpPr>
        <p:spPr>
          <a:xfrm>
            <a:off x="1292577" y="6265068"/>
            <a:ext cx="573579" cy="0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91FFDE23-19F5-484B-8501-BB6190BC5BBF}"/>
              </a:ext>
            </a:extLst>
          </p:cNvPr>
          <p:cNvCxnSpPr>
            <a:cxnSpLocks/>
          </p:cNvCxnSpPr>
          <p:nvPr/>
        </p:nvCxnSpPr>
        <p:spPr>
          <a:xfrm>
            <a:off x="1759366" y="6265068"/>
            <a:ext cx="842611" cy="0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CB607869-FCE2-42D7-8DC7-6212B2F9CF33}"/>
              </a:ext>
            </a:extLst>
          </p:cNvPr>
          <p:cNvCxnSpPr>
            <a:cxnSpLocks/>
          </p:cNvCxnSpPr>
          <p:nvPr/>
        </p:nvCxnSpPr>
        <p:spPr>
          <a:xfrm>
            <a:off x="2450671" y="6267131"/>
            <a:ext cx="842611" cy="0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D0C16986-A87A-49BC-A924-327040B25DDD}"/>
              </a:ext>
            </a:extLst>
          </p:cNvPr>
          <p:cNvCxnSpPr>
            <a:cxnSpLocks/>
          </p:cNvCxnSpPr>
          <p:nvPr/>
        </p:nvCxnSpPr>
        <p:spPr>
          <a:xfrm>
            <a:off x="3227812" y="6265068"/>
            <a:ext cx="842611" cy="0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F1FCFE4A-CCBE-475A-99E5-A86E46B6635B}"/>
              </a:ext>
            </a:extLst>
          </p:cNvPr>
          <p:cNvCxnSpPr>
            <a:cxnSpLocks/>
          </p:cNvCxnSpPr>
          <p:nvPr/>
        </p:nvCxnSpPr>
        <p:spPr>
          <a:xfrm>
            <a:off x="3992504" y="6265068"/>
            <a:ext cx="961306" cy="0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EB4ACC67-6A17-4407-9FD9-EE7EDBD9457B}"/>
              </a:ext>
            </a:extLst>
          </p:cNvPr>
          <p:cNvCxnSpPr>
            <a:cxnSpLocks/>
          </p:cNvCxnSpPr>
          <p:nvPr/>
        </p:nvCxnSpPr>
        <p:spPr>
          <a:xfrm>
            <a:off x="4887477" y="6265068"/>
            <a:ext cx="1035803" cy="0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9DB2EEFD-13A8-4979-AF5E-389C5EC2624A}"/>
              </a:ext>
            </a:extLst>
          </p:cNvPr>
          <p:cNvCxnSpPr>
            <a:cxnSpLocks/>
          </p:cNvCxnSpPr>
          <p:nvPr/>
        </p:nvCxnSpPr>
        <p:spPr>
          <a:xfrm>
            <a:off x="5839977" y="6265068"/>
            <a:ext cx="1359653" cy="0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3AAE6CAF-AD78-40E8-BC1D-40EADFBB3C02}"/>
              </a:ext>
            </a:extLst>
          </p:cNvPr>
          <p:cNvCxnSpPr>
            <a:cxnSpLocks/>
          </p:cNvCxnSpPr>
          <p:nvPr/>
        </p:nvCxnSpPr>
        <p:spPr>
          <a:xfrm>
            <a:off x="7100452" y="6267131"/>
            <a:ext cx="1408563" cy="0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" name="Picture 106">
            <a:extLst>
              <a:ext uri="{FF2B5EF4-FFF2-40B4-BE49-F238E27FC236}">
                <a16:creationId xmlns:a16="http://schemas.microsoft.com/office/drawing/2014/main" id="{F834F064-8DA2-43B2-8849-94E23F71E343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0738613" y="4722512"/>
            <a:ext cx="197688" cy="1255372"/>
          </a:xfrm>
          <a:prstGeom prst="rect">
            <a:avLst/>
          </a:prstGeom>
        </p:spPr>
      </p:pic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0F8397C8-072D-46AF-BFFB-30AA6F3A1E7A}"/>
              </a:ext>
            </a:extLst>
          </p:cNvPr>
          <p:cNvCxnSpPr/>
          <p:nvPr/>
        </p:nvCxnSpPr>
        <p:spPr>
          <a:xfrm>
            <a:off x="7270750" y="4921250"/>
            <a:ext cx="3467863" cy="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BE51A155-6112-4837-890B-63D23E53CAF8}"/>
              </a:ext>
            </a:extLst>
          </p:cNvPr>
          <p:cNvSpPr txBox="1"/>
          <p:nvPr/>
        </p:nvSpPr>
        <p:spPr>
          <a:xfrm>
            <a:off x="10774756" y="4736584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45cm</a:t>
            </a:r>
          </a:p>
        </p:txBody>
      </p:sp>
    </p:spTree>
    <p:extLst>
      <p:ext uri="{BB962C8B-B14F-4D97-AF65-F5344CB8AC3E}">
        <p14:creationId xmlns:p14="http://schemas.microsoft.com/office/powerpoint/2010/main" val="12044273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645711-9FA4-4262-AD96-C6E02235D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3421" y="1912400"/>
            <a:ext cx="821262" cy="72171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02E3077-6983-4C46-9B82-1874417787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0314" y="2497966"/>
            <a:ext cx="683441" cy="6129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9373390-7AFD-42F7-9485-DC16B86F34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8504" y="1968259"/>
            <a:ext cx="1340962" cy="4419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D66883-713E-4E42-9083-0A18C4607B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7689" y="1476171"/>
            <a:ext cx="1590869" cy="4419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D1AC4A-7653-4594-9364-1CC1D70F28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23421" y="2755194"/>
            <a:ext cx="1489993" cy="4795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950BE87-B4B7-4C96-863E-DE3CDF1937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48583" y="3401830"/>
            <a:ext cx="190760" cy="2265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2BEF281-4B70-4C3F-BE17-C82C362AC4F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67694" y="3216241"/>
            <a:ext cx="996061" cy="3831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087FE41-9264-4921-97D2-F09EAF7509C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23421" y="1476171"/>
            <a:ext cx="928949" cy="436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8910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DCA04774-0854-4804-A79E-50176BAC8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143" y="2023005"/>
            <a:ext cx="419100" cy="40005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B283D7E-414B-4914-8B79-20DA4FB57C07}"/>
              </a:ext>
            </a:extLst>
          </p:cNvPr>
          <p:cNvCxnSpPr>
            <a:cxnSpLocks/>
          </p:cNvCxnSpPr>
          <p:nvPr/>
        </p:nvCxnSpPr>
        <p:spPr>
          <a:xfrm flipH="1">
            <a:off x="565377" y="2211136"/>
            <a:ext cx="2160000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F6875F0-FDC2-4250-9069-5A8BC54009D1}"/>
              </a:ext>
            </a:extLst>
          </p:cNvPr>
          <p:cNvCxnSpPr>
            <a:cxnSpLocks/>
          </p:cNvCxnSpPr>
          <p:nvPr/>
        </p:nvCxnSpPr>
        <p:spPr>
          <a:xfrm flipV="1">
            <a:off x="1646307" y="1147136"/>
            <a:ext cx="0" cy="216000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B6A86861-80C1-4B0A-8E5E-5BA3641CE4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7415" y="3282840"/>
            <a:ext cx="285750" cy="304800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9B89534-F1D1-46E8-8AA9-C9EC941F15C5}"/>
              </a:ext>
            </a:extLst>
          </p:cNvPr>
          <p:cNvCxnSpPr/>
          <p:nvPr/>
        </p:nvCxnSpPr>
        <p:spPr>
          <a:xfrm>
            <a:off x="580908" y="1142948"/>
            <a:ext cx="0" cy="216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F3AB5CF-A570-4FD6-9821-C663BAEF1C12}"/>
              </a:ext>
            </a:extLst>
          </p:cNvPr>
          <p:cNvCxnSpPr>
            <a:cxnSpLocks/>
          </p:cNvCxnSpPr>
          <p:nvPr/>
        </p:nvCxnSpPr>
        <p:spPr>
          <a:xfrm flipH="1">
            <a:off x="578110" y="3296117"/>
            <a:ext cx="216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8352E4B-173D-4972-AA51-000A0042EC44}"/>
              </a:ext>
            </a:extLst>
          </p:cNvPr>
          <p:cNvSpPr txBox="1"/>
          <p:nvPr/>
        </p:nvSpPr>
        <p:spPr>
          <a:xfrm>
            <a:off x="341821" y="1029697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055636-1A29-4834-8FC7-DE8F505D619D}"/>
              </a:ext>
            </a:extLst>
          </p:cNvPr>
          <p:cNvSpPr txBox="1"/>
          <p:nvPr/>
        </p:nvSpPr>
        <p:spPr>
          <a:xfrm>
            <a:off x="2528551" y="3249983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2E6EB70-BF27-4103-97E1-35F1AE22232D}"/>
              </a:ext>
            </a:extLst>
          </p:cNvPr>
          <p:cNvSpPr txBox="1"/>
          <p:nvPr/>
        </p:nvSpPr>
        <p:spPr>
          <a:xfrm>
            <a:off x="834333" y="2667802"/>
            <a:ext cx="30008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*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E8908C-F6F4-4E8E-8016-B723288146F4}"/>
              </a:ext>
            </a:extLst>
          </p:cNvPr>
          <p:cNvSpPr txBox="1"/>
          <p:nvPr/>
        </p:nvSpPr>
        <p:spPr>
          <a:xfrm>
            <a:off x="2419143" y="1374279"/>
            <a:ext cx="30008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*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8957936-D875-48B1-9F54-D37CB989133B}"/>
              </a:ext>
            </a:extLst>
          </p:cNvPr>
          <p:cNvSpPr txBox="1"/>
          <p:nvPr/>
        </p:nvSpPr>
        <p:spPr>
          <a:xfrm>
            <a:off x="670672" y="3017646"/>
            <a:ext cx="30008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*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EE779F8-7290-4443-9B2A-F2261B4ABCA3}"/>
              </a:ext>
            </a:extLst>
          </p:cNvPr>
          <p:cNvSpPr txBox="1"/>
          <p:nvPr/>
        </p:nvSpPr>
        <p:spPr>
          <a:xfrm>
            <a:off x="1097842" y="2742125"/>
            <a:ext cx="30008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*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DAB538-FDB2-499C-912A-6B3708C0E3CF}"/>
              </a:ext>
            </a:extLst>
          </p:cNvPr>
          <p:cNvSpPr txBox="1"/>
          <p:nvPr/>
        </p:nvSpPr>
        <p:spPr>
          <a:xfrm>
            <a:off x="1097092" y="2421560"/>
            <a:ext cx="30008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*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5ADB14-67CA-4ED8-A4A8-D761DF0007B3}"/>
              </a:ext>
            </a:extLst>
          </p:cNvPr>
          <p:cNvSpPr txBox="1"/>
          <p:nvPr/>
        </p:nvSpPr>
        <p:spPr>
          <a:xfrm>
            <a:off x="1380121" y="2362251"/>
            <a:ext cx="30008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*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B3D9F27-1863-4FFA-B9BB-195EADE9C18D}"/>
              </a:ext>
            </a:extLst>
          </p:cNvPr>
          <p:cNvSpPr txBox="1"/>
          <p:nvPr/>
        </p:nvSpPr>
        <p:spPr>
          <a:xfrm>
            <a:off x="1338830" y="2221863"/>
            <a:ext cx="30008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*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B43769F-0C84-4A09-A460-D74E54A0FBF5}"/>
              </a:ext>
            </a:extLst>
          </p:cNvPr>
          <p:cNvSpPr txBox="1"/>
          <p:nvPr/>
        </p:nvSpPr>
        <p:spPr>
          <a:xfrm>
            <a:off x="2130859" y="1567969"/>
            <a:ext cx="30008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*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8A2667A-2A97-4163-B0D6-6871343C38E3}"/>
              </a:ext>
            </a:extLst>
          </p:cNvPr>
          <p:cNvSpPr txBox="1"/>
          <p:nvPr/>
        </p:nvSpPr>
        <p:spPr>
          <a:xfrm>
            <a:off x="1936418" y="1702352"/>
            <a:ext cx="30008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*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2B4C95C-11B6-4711-836D-09C562F44013}"/>
              </a:ext>
            </a:extLst>
          </p:cNvPr>
          <p:cNvSpPr txBox="1"/>
          <p:nvPr/>
        </p:nvSpPr>
        <p:spPr>
          <a:xfrm>
            <a:off x="1823056" y="1976371"/>
            <a:ext cx="30008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*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0944BD2-A7CA-441A-912C-E2DE2D03A605}"/>
              </a:ext>
            </a:extLst>
          </p:cNvPr>
          <p:cNvSpPr txBox="1"/>
          <p:nvPr/>
        </p:nvSpPr>
        <p:spPr>
          <a:xfrm>
            <a:off x="1709695" y="1858506"/>
            <a:ext cx="30008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*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A6F6CA3-EF95-45F8-85C8-3C1A5B4E6797}"/>
              </a:ext>
            </a:extLst>
          </p:cNvPr>
          <p:cNvSpPr txBox="1"/>
          <p:nvPr/>
        </p:nvSpPr>
        <p:spPr>
          <a:xfrm>
            <a:off x="2490949" y="1252227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High 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64EE5AD-96E3-42C3-A222-8AC1AD6646D8}"/>
              </a:ext>
            </a:extLst>
          </p:cNvPr>
          <p:cNvSpPr txBox="1"/>
          <p:nvPr/>
        </p:nvSpPr>
        <p:spPr>
          <a:xfrm>
            <a:off x="2499207" y="1391119"/>
            <a:ext cx="575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High x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95ABE2B-00A4-474F-8927-E214244B11D2}"/>
              </a:ext>
            </a:extLst>
          </p:cNvPr>
          <p:cNvSpPr txBox="1"/>
          <p:nvPr/>
        </p:nvSpPr>
        <p:spPr>
          <a:xfrm>
            <a:off x="733471" y="2927127"/>
            <a:ext cx="5413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Low 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B72EDC1-49A7-4792-9323-C3EA347FB0DF}"/>
              </a:ext>
            </a:extLst>
          </p:cNvPr>
          <p:cNvSpPr txBox="1"/>
          <p:nvPr/>
        </p:nvSpPr>
        <p:spPr>
          <a:xfrm>
            <a:off x="728217" y="3066021"/>
            <a:ext cx="5397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Low x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EF47BAD3-9255-48E4-8E6F-EDE0F3C04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4921" y="2125856"/>
            <a:ext cx="419100" cy="400050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5925580-ED44-4E2C-9D02-B040DA4D1BF8}"/>
              </a:ext>
            </a:extLst>
          </p:cNvPr>
          <p:cNvCxnSpPr>
            <a:cxnSpLocks/>
          </p:cNvCxnSpPr>
          <p:nvPr/>
        </p:nvCxnSpPr>
        <p:spPr>
          <a:xfrm flipH="1">
            <a:off x="4150155" y="2313987"/>
            <a:ext cx="2160000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1B32E19-6E8D-43DD-93C8-FBDB309FD12E}"/>
              </a:ext>
            </a:extLst>
          </p:cNvPr>
          <p:cNvCxnSpPr>
            <a:cxnSpLocks/>
          </p:cNvCxnSpPr>
          <p:nvPr/>
        </p:nvCxnSpPr>
        <p:spPr>
          <a:xfrm flipV="1">
            <a:off x="5231085" y="1249987"/>
            <a:ext cx="0" cy="216000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2A674AA5-3F98-49B2-BECB-77A69F0D5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2193" y="3385691"/>
            <a:ext cx="285750" cy="304800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9A3D972-BB33-441A-AAB3-3B621AFF26EA}"/>
              </a:ext>
            </a:extLst>
          </p:cNvPr>
          <p:cNvCxnSpPr/>
          <p:nvPr/>
        </p:nvCxnSpPr>
        <p:spPr>
          <a:xfrm>
            <a:off x="4165686" y="1245799"/>
            <a:ext cx="0" cy="216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6187041-21CC-4CAE-8BC4-F57E6CF5CBE3}"/>
              </a:ext>
            </a:extLst>
          </p:cNvPr>
          <p:cNvCxnSpPr>
            <a:cxnSpLocks/>
          </p:cNvCxnSpPr>
          <p:nvPr/>
        </p:nvCxnSpPr>
        <p:spPr>
          <a:xfrm flipH="1">
            <a:off x="4162888" y="3398968"/>
            <a:ext cx="216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310FC86-837F-42AD-83CE-832BBB5B2937}"/>
              </a:ext>
            </a:extLst>
          </p:cNvPr>
          <p:cNvSpPr txBox="1"/>
          <p:nvPr/>
        </p:nvSpPr>
        <p:spPr>
          <a:xfrm>
            <a:off x="3926599" y="113254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D04C336-33DB-492E-A58E-78A24876CAED}"/>
              </a:ext>
            </a:extLst>
          </p:cNvPr>
          <p:cNvSpPr txBox="1"/>
          <p:nvPr/>
        </p:nvSpPr>
        <p:spPr>
          <a:xfrm>
            <a:off x="6113329" y="3352834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718BAF1-F8D9-4D76-8D93-93950FAF1A31}"/>
              </a:ext>
            </a:extLst>
          </p:cNvPr>
          <p:cNvSpPr txBox="1"/>
          <p:nvPr/>
        </p:nvSpPr>
        <p:spPr>
          <a:xfrm>
            <a:off x="4585776" y="1698598"/>
            <a:ext cx="30008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*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03F79F4-5E8F-4B51-9182-ADD68D1B0088}"/>
              </a:ext>
            </a:extLst>
          </p:cNvPr>
          <p:cNvSpPr txBox="1"/>
          <p:nvPr/>
        </p:nvSpPr>
        <p:spPr>
          <a:xfrm>
            <a:off x="5301229" y="2369008"/>
            <a:ext cx="30008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*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82B2F32-F9C7-46A3-B07C-A26C8786A481}"/>
              </a:ext>
            </a:extLst>
          </p:cNvPr>
          <p:cNvSpPr txBox="1"/>
          <p:nvPr/>
        </p:nvSpPr>
        <p:spPr>
          <a:xfrm>
            <a:off x="4232928" y="1251157"/>
            <a:ext cx="30008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*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43BD3D7-83CA-413F-8764-5FFB0E75D103}"/>
              </a:ext>
            </a:extLst>
          </p:cNvPr>
          <p:cNvSpPr txBox="1"/>
          <p:nvPr/>
        </p:nvSpPr>
        <p:spPr>
          <a:xfrm>
            <a:off x="4542982" y="1439593"/>
            <a:ext cx="30008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*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E203E4F-9C60-4D34-82EC-AC844A1C3274}"/>
              </a:ext>
            </a:extLst>
          </p:cNvPr>
          <p:cNvSpPr txBox="1"/>
          <p:nvPr/>
        </p:nvSpPr>
        <p:spPr>
          <a:xfrm>
            <a:off x="4934119" y="1853251"/>
            <a:ext cx="30008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*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7A6D0D2-1744-44E5-A63B-A113A81F42E4}"/>
              </a:ext>
            </a:extLst>
          </p:cNvPr>
          <p:cNvSpPr txBox="1"/>
          <p:nvPr/>
        </p:nvSpPr>
        <p:spPr>
          <a:xfrm>
            <a:off x="4798235" y="1690339"/>
            <a:ext cx="30008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*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402EB40-9BD1-4D6F-8771-BC8D838D86FE}"/>
              </a:ext>
            </a:extLst>
          </p:cNvPr>
          <p:cNvSpPr txBox="1"/>
          <p:nvPr/>
        </p:nvSpPr>
        <p:spPr>
          <a:xfrm>
            <a:off x="5049732" y="2108502"/>
            <a:ext cx="30008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*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2C55B3-92B5-4F11-88E9-DB98B777EEBE}"/>
              </a:ext>
            </a:extLst>
          </p:cNvPr>
          <p:cNvSpPr txBox="1"/>
          <p:nvPr/>
        </p:nvSpPr>
        <p:spPr>
          <a:xfrm>
            <a:off x="5787708" y="2666301"/>
            <a:ext cx="17616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*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9C2D5CC-FF11-4D74-85D1-F4ADB9E62DD7}"/>
              </a:ext>
            </a:extLst>
          </p:cNvPr>
          <p:cNvSpPr txBox="1"/>
          <p:nvPr/>
        </p:nvSpPr>
        <p:spPr>
          <a:xfrm>
            <a:off x="5426603" y="2579965"/>
            <a:ext cx="30008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*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2A115E5-4F31-458A-94CE-0DFED7E8993F}"/>
              </a:ext>
            </a:extLst>
          </p:cNvPr>
          <p:cNvSpPr txBox="1"/>
          <p:nvPr/>
        </p:nvSpPr>
        <p:spPr>
          <a:xfrm>
            <a:off x="6051968" y="2957587"/>
            <a:ext cx="30008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*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3F00AF1-967A-48F8-B96D-8D607C2A9669}"/>
              </a:ext>
            </a:extLst>
          </p:cNvPr>
          <p:cNvSpPr txBox="1"/>
          <p:nvPr/>
        </p:nvSpPr>
        <p:spPr>
          <a:xfrm>
            <a:off x="5902572" y="3091970"/>
            <a:ext cx="30008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*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131FF85-84D8-4937-B0F0-EB496AF69A1D}"/>
              </a:ext>
            </a:extLst>
          </p:cNvPr>
          <p:cNvSpPr txBox="1"/>
          <p:nvPr/>
        </p:nvSpPr>
        <p:spPr>
          <a:xfrm>
            <a:off x="6273173" y="5840745"/>
            <a:ext cx="5413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Low y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98D4631-344A-40F0-991C-2EFDBEA02CCC}"/>
              </a:ext>
            </a:extLst>
          </p:cNvPr>
          <p:cNvSpPr txBox="1"/>
          <p:nvPr/>
        </p:nvSpPr>
        <p:spPr>
          <a:xfrm>
            <a:off x="6267919" y="5979639"/>
            <a:ext cx="5397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Low x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C16686C-353C-48D2-95D6-E5CA9D933D76}"/>
              </a:ext>
            </a:extLst>
          </p:cNvPr>
          <p:cNvSpPr txBox="1"/>
          <p:nvPr/>
        </p:nvSpPr>
        <p:spPr>
          <a:xfrm>
            <a:off x="4269450" y="1062290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High y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C7FC157-56A2-46E0-81DC-6D5FFA4D6BD7}"/>
              </a:ext>
            </a:extLst>
          </p:cNvPr>
          <p:cNvSpPr txBox="1"/>
          <p:nvPr/>
        </p:nvSpPr>
        <p:spPr>
          <a:xfrm>
            <a:off x="4277708" y="1201182"/>
            <a:ext cx="5397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Low x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FB2C910-5283-4E88-BE68-5CAEF6A6FF98}"/>
              </a:ext>
            </a:extLst>
          </p:cNvPr>
          <p:cNvSpPr txBox="1"/>
          <p:nvPr/>
        </p:nvSpPr>
        <p:spPr>
          <a:xfrm>
            <a:off x="6174076" y="2975925"/>
            <a:ext cx="5413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Low y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1B3E4E9-197E-4ACE-97BA-174EAD43B00C}"/>
              </a:ext>
            </a:extLst>
          </p:cNvPr>
          <p:cNvSpPr txBox="1"/>
          <p:nvPr/>
        </p:nvSpPr>
        <p:spPr>
          <a:xfrm>
            <a:off x="6168822" y="3114819"/>
            <a:ext cx="575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High x</a:t>
            </a: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97EC43F0-C036-444F-8FE2-7ED1290F3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5638" y="2233212"/>
            <a:ext cx="419100" cy="400050"/>
          </a:xfrm>
          <a:prstGeom prst="rect">
            <a:avLst/>
          </a:prstGeom>
        </p:spPr>
      </p:pic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A8C7533-966E-4D7C-B441-DDA26592266D}"/>
              </a:ext>
            </a:extLst>
          </p:cNvPr>
          <p:cNvCxnSpPr>
            <a:cxnSpLocks/>
          </p:cNvCxnSpPr>
          <p:nvPr/>
        </p:nvCxnSpPr>
        <p:spPr>
          <a:xfrm flipH="1">
            <a:off x="8180872" y="2421343"/>
            <a:ext cx="2160000" cy="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4EEAAF4-50D7-42F9-9CBF-503A72ED776C}"/>
              </a:ext>
            </a:extLst>
          </p:cNvPr>
          <p:cNvCxnSpPr>
            <a:cxnSpLocks/>
          </p:cNvCxnSpPr>
          <p:nvPr/>
        </p:nvCxnSpPr>
        <p:spPr>
          <a:xfrm flipV="1">
            <a:off x="9261802" y="1357343"/>
            <a:ext cx="0" cy="2160000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61">
            <a:extLst>
              <a:ext uri="{FF2B5EF4-FFF2-40B4-BE49-F238E27FC236}">
                <a16:creationId xmlns:a16="http://schemas.microsoft.com/office/drawing/2014/main" id="{C154A2B4-E706-4E86-9D9E-0A429FB88E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2910" y="3493047"/>
            <a:ext cx="285750" cy="304800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D4D4D0A-DD79-4510-B94D-E59B86EE775A}"/>
              </a:ext>
            </a:extLst>
          </p:cNvPr>
          <p:cNvCxnSpPr/>
          <p:nvPr/>
        </p:nvCxnSpPr>
        <p:spPr>
          <a:xfrm>
            <a:off x="8196403" y="1353155"/>
            <a:ext cx="0" cy="216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036BB05-57DF-4D5D-9331-4570F26A826F}"/>
              </a:ext>
            </a:extLst>
          </p:cNvPr>
          <p:cNvCxnSpPr>
            <a:cxnSpLocks/>
          </p:cNvCxnSpPr>
          <p:nvPr/>
        </p:nvCxnSpPr>
        <p:spPr>
          <a:xfrm flipH="1">
            <a:off x="8193605" y="3506324"/>
            <a:ext cx="216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5A95B012-8E97-4688-BEE7-8043A64B7684}"/>
              </a:ext>
            </a:extLst>
          </p:cNvPr>
          <p:cNvSpPr txBox="1"/>
          <p:nvPr/>
        </p:nvSpPr>
        <p:spPr>
          <a:xfrm>
            <a:off x="7957316" y="123990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B6A1DB0-CF13-4E8D-88BF-B4B2FC52157A}"/>
              </a:ext>
            </a:extLst>
          </p:cNvPr>
          <p:cNvSpPr txBox="1"/>
          <p:nvPr/>
        </p:nvSpPr>
        <p:spPr>
          <a:xfrm>
            <a:off x="10144046" y="346019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FFDCF7A-FFA0-4718-A198-E0D45FF6B1AF}"/>
              </a:ext>
            </a:extLst>
          </p:cNvPr>
          <p:cNvSpPr txBox="1"/>
          <p:nvPr/>
        </p:nvSpPr>
        <p:spPr>
          <a:xfrm>
            <a:off x="8386767" y="2909540"/>
            <a:ext cx="30008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*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4F9DD77-5366-470E-8206-4689728CB620}"/>
              </a:ext>
            </a:extLst>
          </p:cNvPr>
          <p:cNvSpPr txBox="1"/>
          <p:nvPr/>
        </p:nvSpPr>
        <p:spPr>
          <a:xfrm>
            <a:off x="9602212" y="2165558"/>
            <a:ext cx="30008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*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0DC2DFE-2455-4343-A4AF-D8214F296EF6}"/>
              </a:ext>
            </a:extLst>
          </p:cNvPr>
          <p:cNvSpPr txBox="1"/>
          <p:nvPr/>
        </p:nvSpPr>
        <p:spPr>
          <a:xfrm>
            <a:off x="8304184" y="1926071"/>
            <a:ext cx="30008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*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1DF568C-18FA-4F6E-8990-E315C35440FF}"/>
              </a:ext>
            </a:extLst>
          </p:cNvPr>
          <p:cNvSpPr txBox="1"/>
          <p:nvPr/>
        </p:nvSpPr>
        <p:spPr>
          <a:xfrm>
            <a:off x="8573699" y="1546949"/>
            <a:ext cx="30008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*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1C9A96D-575E-42A9-A5E3-E0B1781FE531}"/>
              </a:ext>
            </a:extLst>
          </p:cNvPr>
          <p:cNvSpPr txBox="1"/>
          <p:nvPr/>
        </p:nvSpPr>
        <p:spPr>
          <a:xfrm>
            <a:off x="8712588" y="1838987"/>
            <a:ext cx="30008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*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3296650-4CD8-4BA5-85FE-121B2F0A550C}"/>
              </a:ext>
            </a:extLst>
          </p:cNvPr>
          <p:cNvSpPr txBox="1"/>
          <p:nvPr/>
        </p:nvSpPr>
        <p:spPr>
          <a:xfrm>
            <a:off x="8964085" y="2752635"/>
            <a:ext cx="30008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*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00F8677-C2E3-4635-9E26-CB57DE8FCF83}"/>
              </a:ext>
            </a:extLst>
          </p:cNvPr>
          <p:cNvSpPr txBox="1"/>
          <p:nvPr/>
        </p:nvSpPr>
        <p:spPr>
          <a:xfrm>
            <a:off x="9080449" y="2215858"/>
            <a:ext cx="30008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*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9EDDC31-132D-4248-9E97-186E64FBDE6B}"/>
              </a:ext>
            </a:extLst>
          </p:cNvPr>
          <p:cNvSpPr txBox="1"/>
          <p:nvPr/>
        </p:nvSpPr>
        <p:spPr>
          <a:xfrm>
            <a:off x="10048151" y="2692577"/>
            <a:ext cx="17616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*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23A81E6-147A-49D0-A142-221267119245}"/>
              </a:ext>
            </a:extLst>
          </p:cNvPr>
          <p:cNvSpPr txBox="1"/>
          <p:nvPr/>
        </p:nvSpPr>
        <p:spPr>
          <a:xfrm>
            <a:off x="9452815" y="1565718"/>
            <a:ext cx="30008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*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40A0FD3-56F3-4BB7-8606-230E4986AE6D}"/>
              </a:ext>
            </a:extLst>
          </p:cNvPr>
          <p:cNvSpPr txBox="1"/>
          <p:nvPr/>
        </p:nvSpPr>
        <p:spPr>
          <a:xfrm>
            <a:off x="9614224" y="2938818"/>
            <a:ext cx="30008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*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BCD2BDA-0338-49B2-95E9-9E76AA2B79EC}"/>
              </a:ext>
            </a:extLst>
          </p:cNvPr>
          <p:cNvSpPr txBox="1"/>
          <p:nvPr/>
        </p:nvSpPr>
        <p:spPr>
          <a:xfrm>
            <a:off x="10122475" y="2032678"/>
            <a:ext cx="30008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*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B3865A1-B9BA-4E4F-85E1-9325828220BC}"/>
              </a:ext>
            </a:extLst>
          </p:cNvPr>
          <p:cNvSpPr txBox="1"/>
          <p:nvPr/>
        </p:nvSpPr>
        <p:spPr>
          <a:xfrm>
            <a:off x="8300167" y="1169646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High y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CE039A8-E807-4D43-8616-16D05F3F70B6}"/>
              </a:ext>
            </a:extLst>
          </p:cNvPr>
          <p:cNvSpPr txBox="1"/>
          <p:nvPr/>
        </p:nvSpPr>
        <p:spPr>
          <a:xfrm>
            <a:off x="8308425" y="1308538"/>
            <a:ext cx="5397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Low x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A81038E-A5D0-4CFB-8465-65032D5CB8C9}"/>
              </a:ext>
            </a:extLst>
          </p:cNvPr>
          <p:cNvSpPr txBox="1"/>
          <p:nvPr/>
        </p:nvSpPr>
        <p:spPr>
          <a:xfrm>
            <a:off x="10204793" y="3083281"/>
            <a:ext cx="5413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Low y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3C71BBC-FEBE-4AD3-AA3B-41CFC3452F1C}"/>
              </a:ext>
            </a:extLst>
          </p:cNvPr>
          <p:cNvSpPr txBox="1"/>
          <p:nvPr/>
        </p:nvSpPr>
        <p:spPr>
          <a:xfrm>
            <a:off x="10199539" y="3222175"/>
            <a:ext cx="575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High x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3191A17-FDAB-4E18-B4FC-1A6AFE95E819}"/>
              </a:ext>
            </a:extLst>
          </p:cNvPr>
          <p:cNvSpPr txBox="1"/>
          <p:nvPr/>
        </p:nvSpPr>
        <p:spPr>
          <a:xfrm>
            <a:off x="10170257" y="1197423"/>
            <a:ext cx="5774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High y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C1008D4-6E84-48A2-B4E4-2CC2443C839E}"/>
              </a:ext>
            </a:extLst>
          </p:cNvPr>
          <p:cNvSpPr txBox="1"/>
          <p:nvPr/>
        </p:nvSpPr>
        <p:spPr>
          <a:xfrm>
            <a:off x="10178515" y="1336315"/>
            <a:ext cx="575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High x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1A247A9-8293-441B-BD70-18D14F2A9E63}"/>
              </a:ext>
            </a:extLst>
          </p:cNvPr>
          <p:cNvSpPr txBox="1"/>
          <p:nvPr/>
        </p:nvSpPr>
        <p:spPr>
          <a:xfrm>
            <a:off x="8196567" y="3079527"/>
            <a:ext cx="5413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Low y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CE7D909-1B4C-4BBA-8174-0B152C9DC7E3}"/>
              </a:ext>
            </a:extLst>
          </p:cNvPr>
          <p:cNvSpPr txBox="1"/>
          <p:nvPr/>
        </p:nvSpPr>
        <p:spPr>
          <a:xfrm>
            <a:off x="8191313" y="3218421"/>
            <a:ext cx="5397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Low x</a:t>
            </a:r>
          </a:p>
        </p:txBody>
      </p:sp>
    </p:spTree>
    <p:extLst>
      <p:ext uri="{BB962C8B-B14F-4D97-AF65-F5344CB8AC3E}">
        <p14:creationId xmlns:p14="http://schemas.microsoft.com/office/powerpoint/2010/main" val="40991441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EF2B8C-2C22-4C1F-8C42-25B14C7868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7337" y="1538287"/>
            <a:ext cx="1457325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004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4008010-6466-4AD0-9ABA-64FC9A24A7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260" y="1043905"/>
            <a:ext cx="5048250" cy="28575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CBBA2B7-A36F-4E7F-87DD-82A60A11E0F9}"/>
              </a:ext>
            </a:extLst>
          </p:cNvPr>
          <p:cNvSpPr/>
          <p:nvPr/>
        </p:nvSpPr>
        <p:spPr>
          <a:xfrm>
            <a:off x="3827307" y="4207079"/>
            <a:ext cx="1447432" cy="34394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Expensive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1EA8FA7-7DFA-4040-B838-D258452325F8}"/>
              </a:ext>
            </a:extLst>
          </p:cNvPr>
          <p:cNvSpPr/>
          <p:nvPr/>
        </p:nvSpPr>
        <p:spPr>
          <a:xfrm>
            <a:off x="5948258" y="4237838"/>
            <a:ext cx="1889382" cy="34394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 mortality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EB0A3D0-D328-429C-9A3D-D20B39C69207}"/>
              </a:ext>
            </a:extLst>
          </p:cNvPr>
          <p:cNvCxnSpPr/>
          <p:nvPr/>
        </p:nvCxnSpPr>
        <p:spPr>
          <a:xfrm flipH="1">
            <a:off x="4551023" y="3334624"/>
            <a:ext cx="1191237" cy="87245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5DCDCEA-4A14-460D-9B0C-222617AB5DC0}"/>
              </a:ext>
            </a:extLst>
          </p:cNvPr>
          <p:cNvCxnSpPr>
            <a:cxnSpLocks/>
          </p:cNvCxnSpPr>
          <p:nvPr/>
        </p:nvCxnSpPr>
        <p:spPr>
          <a:xfrm>
            <a:off x="5701712" y="3365383"/>
            <a:ext cx="1191237" cy="87245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7652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7FD06C8-B2D4-4824-AC63-96D9C34963D6}"/>
              </a:ext>
            </a:extLst>
          </p:cNvPr>
          <p:cNvCxnSpPr>
            <a:cxnSpLocks/>
          </p:cNvCxnSpPr>
          <p:nvPr/>
        </p:nvCxnSpPr>
        <p:spPr>
          <a:xfrm>
            <a:off x="7276433" y="3678057"/>
            <a:ext cx="0" cy="5111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2E7D384-0702-431C-A21F-9DE0EBB30294}"/>
              </a:ext>
            </a:extLst>
          </p:cNvPr>
          <p:cNvCxnSpPr>
            <a:cxnSpLocks/>
          </p:cNvCxnSpPr>
          <p:nvPr/>
        </p:nvCxnSpPr>
        <p:spPr>
          <a:xfrm>
            <a:off x="6692233" y="3776482"/>
            <a:ext cx="0" cy="40005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866DAAC-602D-4368-9198-14CF221AD21A}"/>
              </a:ext>
            </a:extLst>
          </p:cNvPr>
          <p:cNvCxnSpPr>
            <a:cxnSpLocks/>
          </p:cNvCxnSpPr>
          <p:nvPr/>
        </p:nvCxnSpPr>
        <p:spPr>
          <a:xfrm>
            <a:off x="5758783" y="3854270"/>
            <a:ext cx="0" cy="34608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B0B5DA8-58EC-4F2D-9E22-9A53B5664D4F}"/>
              </a:ext>
            </a:extLst>
          </p:cNvPr>
          <p:cNvCxnSpPr>
            <a:cxnSpLocks/>
          </p:cNvCxnSpPr>
          <p:nvPr/>
        </p:nvCxnSpPr>
        <p:spPr>
          <a:xfrm flipH="1">
            <a:off x="5322220" y="3944757"/>
            <a:ext cx="0" cy="2873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662B4F3-F999-4E32-9E9D-49CF5877B9A6}"/>
              </a:ext>
            </a:extLst>
          </p:cNvPr>
          <p:cNvCxnSpPr/>
          <p:nvPr/>
        </p:nvCxnSpPr>
        <p:spPr>
          <a:xfrm>
            <a:off x="4371970" y="4030482"/>
            <a:ext cx="0" cy="152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934B00A-D606-42E1-8F25-B448AAEE3FD5}"/>
              </a:ext>
            </a:extLst>
          </p:cNvPr>
          <p:cNvCxnSpPr>
            <a:cxnSpLocks/>
          </p:cNvCxnSpPr>
          <p:nvPr/>
        </p:nvCxnSpPr>
        <p:spPr>
          <a:xfrm flipH="1">
            <a:off x="4021725" y="4201018"/>
            <a:ext cx="360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9A669ED-AFDF-40AE-9AA8-C4038EAA37FF}"/>
              </a:ext>
            </a:extLst>
          </p:cNvPr>
          <p:cNvSpPr txBox="1"/>
          <p:nvPr/>
        </p:nvSpPr>
        <p:spPr>
          <a:xfrm>
            <a:off x="4814713" y="4441857"/>
            <a:ext cx="2263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Hours a week of study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C7684B8-0974-472E-88F9-89199C46FD54}"/>
              </a:ext>
            </a:extLst>
          </p:cNvPr>
          <p:cNvSpPr/>
          <p:nvPr/>
        </p:nvSpPr>
        <p:spPr>
          <a:xfrm>
            <a:off x="4338477" y="4160103"/>
            <a:ext cx="72000" cy="72000"/>
          </a:xfrm>
          <a:prstGeom prst="ellipse">
            <a:avLst/>
          </a:prstGeom>
          <a:solidFill>
            <a:srgbClr val="00CC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EE0C64E-92DD-41D3-9EB1-27427798A130}"/>
              </a:ext>
            </a:extLst>
          </p:cNvPr>
          <p:cNvCxnSpPr/>
          <p:nvPr/>
        </p:nvCxnSpPr>
        <p:spPr>
          <a:xfrm>
            <a:off x="4743450" y="4162769"/>
            <a:ext cx="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993023E-9741-4F7B-BD54-12AE291C3CD4}"/>
              </a:ext>
            </a:extLst>
          </p:cNvPr>
          <p:cNvCxnSpPr/>
          <p:nvPr/>
        </p:nvCxnSpPr>
        <p:spPr>
          <a:xfrm>
            <a:off x="5461397" y="4162769"/>
            <a:ext cx="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0CAA14-1B9B-41B8-A423-280CB8F705A9}"/>
              </a:ext>
            </a:extLst>
          </p:cNvPr>
          <p:cNvCxnSpPr/>
          <p:nvPr/>
        </p:nvCxnSpPr>
        <p:spPr>
          <a:xfrm>
            <a:off x="6181725" y="4162769"/>
            <a:ext cx="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5804E6F-D3BE-4F1F-8D68-479ACB2BAB27}"/>
              </a:ext>
            </a:extLst>
          </p:cNvPr>
          <p:cNvCxnSpPr/>
          <p:nvPr/>
        </p:nvCxnSpPr>
        <p:spPr>
          <a:xfrm>
            <a:off x="6902053" y="4162769"/>
            <a:ext cx="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06F0ABC-7A2D-4563-9AF6-E5B42A725656}"/>
              </a:ext>
            </a:extLst>
          </p:cNvPr>
          <p:cNvCxnSpPr/>
          <p:nvPr/>
        </p:nvCxnSpPr>
        <p:spPr>
          <a:xfrm>
            <a:off x="7622379" y="4166341"/>
            <a:ext cx="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5062E769-6E57-4B5C-B8B3-518B82C9F8C9}"/>
              </a:ext>
            </a:extLst>
          </p:cNvPr>
          <p:cNvSpPr/>
          <p:nvPr/>
        </p:nvSpPr>
        <p:spPr>
          <a:xfrm>
            <a:off x="5287808" y="4160103"/>
            <a:ext cx="72000" cy="72000"/>
          </a:xfrm>
          <a:prstGeom prst="ellipse">
            <a:avLst/>
          </a:prstGeom>
          <a:solidFill>
            <a:srgbClr val="00CC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BE045BF-DE16-420A-AB86-D34E0ADEABE3}"/>
              </a:ext>
            </a:extLst>
          </p:cNvPr>
          <p:cNvSpPr/>
          <p:nvPr/>
        </p:nvSpPr>
        <p:spPr>
          <a:xfrm>
            <a:off x="5722777" y="4160103"/>
            <a:ext cx="72000" cy="72000"/>
          </a:xfrm>
          <a:prstGeom prst="ellipse">
            <a:avLst/>
          </a:prstGeom>
          <a:solidFill>
            <a:srgbClr val="00CC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B984662-E3A9-4AB4-A9E3-8E5491EC696B}"/>
              </a:ext>
            </a:extLst>
          </p:cNvPr>
          <p:cNvSpPr/>
          <p:nvPr/>
        </p:nvSpPr>
        <p:spPr>
          <a:xfrm>
            <a:off x="6659402" y="4153753"/>
            <a:ext cx="72000" cy="72000"/>
          </a:xfrm>
          <a:prstGeom prst="ellipse">
            <a:avLst/>
          </a:prstGeom>
          <a:solidFill>
            <a:srgbClr val="00CC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2D42D71-AA29-4FE5-9CF2-2D7F773C0B91}"/>
              </a:ext>
            </a:extLst>
          </p:cNvPr>
          <p:cNvSpPr/>
          <p:nvPr/>
        </p:nvSpPr>
        <p:spPr>
          <a:xfrm>
            <a:off x="7240427" y="4153753"/>
            <a:ext cx="72000" cy="72000"/>
          </a:xfrm>
          <a:prstGeom prst="ellipse">
            <a:avLst/>
          </a:prstGeom>
          <a:solidFill>
            <a:srgbClr val="00CC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319246C-DBC1-47E6-8D65-04F6E1510AF3}"/>
              </a:ext>
            </a:extLst>
          </p:cNvPr>
          <p:cNvSpPr/>
          <p:nvPr/>
        </p:nvSpPr>
        <p:spPr>
          <a:xfrm>
            <a:off x="4174397" y="4177093"/>
            <a:ext cx="40908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Peter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A1A1C87-CB3B-4483-87CA-BFE9FD046834}"/>
              </a:ext>
            </a:extLst>
          </p:cNvPr>
          <p:cNvSpPr/>
          <p:nvPr/>
        </p:nvSpPr>
        <p:spPr>
          <a:xfrm>
            <a:off x="3878320" y="4873174"/>
            <a:ext cx="426084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0                  1                   2                  3                  4                   5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52F0877-2FD9-456F-B518-0A5E974CFE9B}"/>
              </a:ext>
            </a:extLst>
          </p:cNvPr>
          <p:cNvSpPr/>
          <p:nvPr/>
        </p:nvSpPr>
        <p:spPr>
          <a:xfrm>
            <a:off x="5743171" y="3857625"/>
            <a:ext cx="60144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n w="3175">
                  <a:solidFill>
                    <a:schemeClr val="tx1"/>
                  </a:solidFill>
                </a:ln>
                <a:solidFill>
                  <a:srgbClr val="00CC00"/>
                </a:solidFill>
                <a:sym typeface="Symbol" panose="05050102010706020507" pitchFamily="18" charset="2"/>
              </a:rPr>
              <a:t></a:t>
            </a:r>
            <a:r>
              <a:rPr lang="en-US" sz="1200" i="1" dirty="0">
                <a:ln w="3175">
                  <a:solidFill>
                    <a:schemeClr val="tx1"/>
                  </a:solidFill>
                </a:ln>
                <a:solidFill>
                  <a:srgbClr val="00CC00"/>
                </a:solidFill>
              </a:rPr>
              <a:t>x=2.6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71CD350-5D7F-4A45-ADB6-06DA7D290CD0}"/>
              </a:ext>
            </a:extLst>
          </p:cNvPr>
          <p:cNvCxnSpPr>
            <a:cxnSpLocks/>
          </p:cNvCxnSpPr>
          <p:nvPr/>
        </p:nvCxnSpPr>
        <p:spPr>
          <a:xfrm flipV="1">
            <a:off x="5873393" y="4059854"/>
            <a:ext cx="0" cy="288000"/>
          </a:xfrm>
          <a:prstGeom prst="line">
            <a:avLst/>
          </a:prstGeom>
          <a:ln w="38100">
            <a:solidFill>
              <a:srgbClr val="00CC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3AA7F2E-D8F3-4217-A9BE-D93EC0CA22E4}"/>
              </a:ext>
            </a:extLst>
          </p:cNvPr>
          <p:cNvGrpSpPr/>
          <p:nvPr/>
        </p:nvGrpSpPr>
        <p:grpSpPr>
          <a:xfrm>
            <a:off x="4370389" y="3977823"/>
            <a:ext cx="1503760" cy="72000"/>
            <a:chOff x="4301728" y="4646342"/>
            <a:chExt cx="1486695" cy="74382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0D1C155-5958-47F9-807A-A77725906D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01728" y="4679488"/>
              <a:ext cx="1486336" cy="0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D1F29B2-09CB-4164-85D0-AA9A63F38C02}"/>
                </a:ext>
              </a:extLst>
            </p:cNvPr>
            <p:cNvCxnSpPr/>
            <p:nvPr/>
          </p:nvCxnSpPr>
          <p:spPr>
            <a:xfrm>
              <a:off x="4302523" y="4646342"/>
              <a:ext cx="0" cy="72000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C3A9057-D0E6-4E28-8C3C-3FDC98543C72}"/>
                </a:ext>
              </a:extLst>
            </p:cNvPr>
            <p:cNvCxnSpPr/>
            <p:nvPr/>
          </p:nvCxnSpPr>
          <p:spPr>
            <a:xfrm>
              <a:off x="5788423" y="4648724"/>
              <a:ext cx="0" cy="72000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7401B6F-F6D7-4A57-B774-A8BFEA5176A4}"/>
              </a:ext>
            </a:extLst>
          </p:cNvPr>
          <p:cNvGrpSpPr/>
          <p:nvPr/>
        </p:nvGrpSpPr>
        <p:grpSpPr>
          <a:xfrm>
            <a:off x="5301853" y="3890909"/>
            <a:ext cx="567533" cy="76763"/>
            <a:chOff x="5216128" y="4559427"/>
            <a:chExt cx="567533" cy="76763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BEE6070-FCC4-45C9-A7B6-4D7D020772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16128" y="4594954"/>
              <a:ext cx="567174" cy="0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199824A-D797-4391-942E-A09348B4A222}"/>
                </a:ext>
              </a:extLst>
            </p:cNvPr>
            <p:cNvCxnSpPr/>
            <p:nvPr/>
          </p:nvCxnSpPr>
          <p:spPr>
            <a:xfrm>
              <a:off x="5237164" y="4559427"/>
              <a:ext cx="0" cy="72000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B0CB378-4AFB-4B42-B8AF-10B7EEF73B20}"/>
                </a:ext>
              </a:extLst>
            </p:cNvPr>
            <p:cNvCxnSpPr/>
            <p:nvPr/>
          </p:nvCxnSpPr>
          <p:spPr>
            <a:xfrm>
              <a:off x="5783661" y="4564190"/>
              <a:ext cx="0" cy="72000"/>
            </a:xfrm>
            <a:prstGeom prst="line">
              <a:avLst/>
            </a:prstGeom>
            <a:ln w="190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DDCED9F-55F8-43F8-8AE7-90C4AD072A51}"/>
              </a:ext>
            </a:extLst>
          </p:cNvPr>
          <p:cNvGrpSpPr/>
          <p:nvPr/>
        </p:nvGrpSpPr>
        <p:grpSpPr>
          <a:xfrm>
            <a:off x="5753100" y="3807573"/>
            <a:ext cx="115095" cy="72000"/>
            <a:chOff x="5697140" y="4476091"/>
            <a:chExt cx="85330" cy="74381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AE0746F-418F-40B2-84BA-28D005D744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97140" y="4509236"/>
              <a:ext cx="82589" cy="0"/>
            </a:xfrm>
            <a:prstGeom prst="lin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C8CC277-6B94-4110-8F1F-3DC8BA9C2A2D}"/>
                </a:ext>
              </a:extLst>
            </p:cNvPr>
            <p:cNvCxnSpPr/>
            <p:nvPr/>
          </p:nvCxnSpPr>
          <p:spPr>
            <a:xfrm>
              <a:off x="5699126" y="4476091"/>
              <a:ext cx="0" cy="72000"/>
            </a:xfrm>
            <a:prstGeom prst="lin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2E6EE17-9198-4E91-9109-68480EDC5C56}"/>
                </a:ext>
              </a:extLst>
            </p:cNvPr>
            <p:cNvCxnSpPr/>
            <p:nvPr/>
          </p:nvCxnSpPr>
          <p:spPr>
            <a:xfrm>
              <a:off x="5782470" y="4478472"/>
              <a:ext cx="0" cy="72000"/>
            </a:xfrm>
            <a:prstGeom prst="lin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03ADA57-5BCD-4269-B607-1A5D3041EFA5}"/>
              </a:ext>
            </a:extLst>
          </p:cNvPr>
          <p:cNvGrpSpPr/>
          <p:nvPr/>
        </p:nvGrpSpPr>
        <p:grpSpPr>
          <a:xfrm>
            <a:off x="5867400" y="3721846"/>
            <a:ext cx="830263" cy="72000"/>
            <a:chOff x="5781675" y="4390364"/>
            <a:chExt cx="835819" cy="73190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9C0A773-741C-4454-95F7-8A959DD8AB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81675" y="4423509"/>
              <a:ext cx="835819" cy="0"/>
            </a:xfrm>
            <a:prstGeom prst="line">
              <a:avLst/>
            </a:prstGeom>
            <a:ln w="19050">
              <a:solidFill>
                <a:schemeClr val="accent6">
                  <a:lumMod val="40000"/>
                  <a:lumOff val="6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2FA783B-BD4B-4158-B064-0E878BD3FF09}"/>
                </a:ext>
              </a:extLst>
            </p:cNvPr>
            <p:cNvCxnSpPr/>
            <p:nvPr/>
          </p:nvCxnSpPr>
          <p:spPr>
            <a:xfrm>
              <a:off x="5783660" y="4390364"/>
              <a:ext cx="0" cy="72000"/>
            </a:xfrm>
            <a:prstGeom prst="line">
              <a:avLst/>
            </a:prstGeom>
            <a:ln w="1905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0FD4D38-A214-4238-AA25-EF44D3F3A9CD}"/>
                </a:ext>
              </a:extLst>
            </p:cNvPr>
            <p:cNvCxnSpPr/>
            <p:nvPr/>
          </p:nvCxnSpPr>
          <p:spPr>
            <a:xfrm>
              <a:off x="6613526" y="4391554"/>
              <a:ext cx="0" cy="72000"/>
            </a:xfrm>
            <a:prstGeom prst="line">
              <a:avLst/>
            </a:prstGeom>
            <a:ln w="1905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53795B0-4A05-4619-93B0-DD4BDFB4A512}"/>
              </a:ext>
            </a:extLst>
          </p:cNvPr>
          <p:cNvGrpSpPr/>
          <p:nvPr/>
        </p:nvGrpSpPr>
        <p:grpSpPr>
          <a:xfrm>
            <a:off x="5866211" y="3634933"/>
            <a:ext cx="1414064" cy="76760"/>
            <a:chOff x="5780486" y="4303451"/>
            <a:chExt cx="1381123" cy="76760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ED8B3A1-7A26-4A99-92AF-9BF294A4DC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80486" y="4341356"/>
              <a:ext cx="1381123" cy="0"/>
            </a:xfrm>
            <a:prstGeom prst="line">
              <a:avLst/>
            </a:prstGeom>
            <a:ln w="19050">
              <a:solidFill>
                <a:srgbClr val="C1DFAF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8C3A586-EAE0-442E-ABBC-505604D0A7A2}"/>
                </a:ext>
              </a:extLst>
            </p:cNvPr>
            <p:cNvCxnSpPr/>
            <p:nvPr/>
          </p:nvCxnSpPr>
          <p:spPr>
            <a:xfrm>
              <a:off x="5782470" y="4308211"/>
              <a:ext cx="0" cy="72000"/>
            </a:xfrm>
            <a:prstGeom prst="line">
              <a:avLst/>
            </a:prstGeom>
            <a:ln w="19050">
              <a:solidFill>
                <a:srgbClr val="C1DF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2C95851-9DA9-4ED6-84CF-8F888A95EAE0}"/>
                </a:ext>
              </a:extLst>
            </p:cNvPr>
            <p:cNvCxnSpPr/>
            <p:nvPr/>
          </p:nvCxnSpPr>
          <p:spPr>
            <a:xfrm>
              <a:off x="7158833" y="4303451"/>
              <a:ext cx="0" cy="72000"/>
            </a:xfrm>
            <a:prstGeom prst="line">
              <a:avLst/>
            </a:prstGeom>
            <a:ln w="19050">
              <a:solidFill>
                <a:srgbClr val="C1DF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DFFD36C-694A-4B55-B281-031ECD483FD2}"/>
              </a:ext>
            </a:extLst>
          </p:cNvPr>
          <p:cNvCxnSpPr/>
          <p:nvPr/>
        </p:nvCxnSpPr>
        <p:spPr>
          <a:xfrm>
            <a:off x="4016375" y="4169119"/>
            <a:ext cx="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28370DC-744A-4402-8790-F8C38149A4EE}"/>
                  </a:ext>
                </a:extLst>
              </p:cNvPr>
              <p:cNvSpPr txBox="1"/>
              <p:nvPr/>
            </p:nvSpPr>
            <p:spPr>
              <a:xfrm>
                <a:off x="2418302" y="2259107"/>
                <a:ext cx="1579791" cy="5557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28370DC-744A-4402-8790-F8C38149A4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302" y="2259107"/>
                <a:ext cx="1579791" cy="55579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Rectangle 45">
            <a:extLst>
              <a:ext uri="{FF2B5EF4-FFF2-40B4-BE49-F238E27FC236}">
                <a16:creationId xmlns:a16="http://schemas.microsoft.com/office/drawing/2014/main" id="{7BACB0F7-B98A-4752-A824-EC4E73B87A15}"/>
              </a:ext>
            </a:extLst>
          </p:cNvPr>
          <p:cNvSpPr/>
          <p:nvPr/>
        </p:nvSpPr>
        <p:spPr>
          <a:xfrm>
            <a:off x="7213255" y="3563241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1.9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219E4C2-5276-444D-84AC-5D9F207D9DD4}"/>
              </a:ext>
            </a:extLst>
          </p:cNvPr>
          <p:cNvSpPr/>
          <p:nvPr/>
        </p:nvSpPr>
        <p:spPr>
          <a:xfrm>
            <a:off x="5488436" y="3731419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-0.2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5B20779-CA77-483B-B998-4AEE07CFDE75}"/>
              </a:ext>
            </a:extLst>
          </p:cNvPr>
          <p:cNvSpPr/>
          <p:nvPr/>
        </p:nvSpPr>
        <p:spPr>
          <a:xfrm>
            <a:off x="4098247" y="3903760"/>
            <a:ext cx="36740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-2.1 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19E26E1-DA45-4626-9168-67A7B64ADF64}"/>
              </a:ext>
            </a:extLst>
          </p:cNvPr>
          <p:cNvSpPr/>
          <p:nvPr/>
        </p:nvSpPr>
        <p:spPr>
          <a:xfrm>
            <a:off x="6622705" y="3645791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1.2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22537BF-AB75-482D-8F37-A124994F8D9E}"/>
              </a:ext>
            </a:extLst>
          </p:cNvPr>
          <p:cNvSpPr/>
          <p:nvPr/>
        </p:nvSpPr>
        <p:spPr>
          <a:xfrm>
            <a:off x="5047905" y="3813272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-0.8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E3619BB-5566-4A72-BE4A-CDC31E703863}"/>
                  </a:ext>
                </a:extLst>
              </p:cNvPr>
              <p:cNvSpPr txBox="1"/>
              <p:nvPr/>
            </p:nvSpPr>
            <p:spPr>
              <a:xfrm>
                <a:off x="3961352" y="2252757"/>
                <a:ext cx="4625946" cy="5558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 </m:t>
                      </m:r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(−2.1)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(−0.8)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(−0.2)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(1.2)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(1.9)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5−1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E3619BB-5566-4A72-BE4A-CDC31E7038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1352" y="2252757"/>
                <a:ext cx="4625946" cy="5558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6D7F0C2-8A00-4A10-A923-EAD8F357D89B}"/>
                  </a:ext>
                </a:extLst>
              </p:cNvPr>
              <p:cNvSpPr txBox="1"/>
              <p:nvPr/>
            </p:nvSpPr>
            <p:spPr>
              <a:xfrm>
                <a:off x="8769903" y="2432863"/>
                <a:ext cx="80470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 2.535</a:t>
                </a: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6D7F0C2-8A00-4A10-A923-EAD8F357D8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9903" y="2432863"/>
                <a:ext cx="804707" cy="276999"/>
              </a:xfrm>
              <a:prstGeom prst="rect">
                <a:avLst/>
              </a:prstGeom>
              <a:blipFill>
                <a:blip r:embed="rId4"/>
                <a:stretch>
                  <a:fillRect l="-6818" t="-28261" r="-16667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Rectangle 53">
            <a:extLst>
              <a:ext uri="{FF2B5EF4-FFF2-40B4-BE49-F238E27FC236}">
                <a16:creationId xmlns:a16="http://schemas.microsoft.com/office/drawing/2014/main" id="{F6C70E2C-A80E-4F9A-85D0-0CEBC865ED3F}"/>
              </a:ext>
            </a:extLst>
          </p:cNvPr>
          <p:cNvSpPr/>
          <p:nvPr/>
        </p:nvSpPr>
        <p:spPr>
          <a:xfrm>
            <a:off x="8586787" y="2447925"/>
            <a:ext cx="1147764" cy="3095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CD2AFD3-0FB0-49A2-8528-5EBD6976D336}"/>
              </a:ext>
            </a:extLst>
          </p:cNvPr>
          <p:cNvSpPr/>
          <p:nvPr/>
        </p:nvSpPr>
        <p:spPr>
          <a:xfrm>
            <a:off x="7762875" y="2214562"/>
            <a:ext cx="785812" cy="3095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D26432C-8008-40DE-9E87-2ACAB9271F40}"/>
              </a:ext>
            </a:extLst>
          </p:cNvPr>
          <p:cNvSpPr/>
          <p:nvPr/>
        </p:nvSpPr>
        <p:spPr>
          <a:xfrm>
            <a:off x="7019924" y="2257424"/>
            <a:ext cx="785812" cy="3095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3943B47-1C24-451D-A5FE-940550724CB8}"/>
              </a:ext>
            </a:extLst>
          </p:cNvPr>
          <p:cNvSpPr/>
          <p:nvPr/>
        </p:nvSpPr>
        <p:spPr>
          <a:xfrm>
            <a:off x="6048375" y="2238374"/>
            <a:ext cx="1028701" cy="3095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6EB939E-4D1A-4932-BB4D-8561CE93B1D8}"/>
              </a:ext>
            </a:extLst>
          </p:cNvPr>
          <p:cNvSpPr/>
          <p:nvPr/>
        </p:nvSpPr>
        <p:spPr>
          <a:xfrm>
            <a:off x="5114924" y="2247900"/>
            <a:ext cx="981076" cy="3095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7D872E2-DE9B-4947-BA50-7825657C9625}"/>
              </a:ext>
            </a:extLst>
          </p:cNvPr>
          <p:cNvSpPr/>
          <p:nvPr/>
        </p:nvSpPr>
        <p:spPr>
          <a:xfrm>
            <a:off x="5819774" y="2624137"/>
            <a:ext cx="1147764" cy="3095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76CA348-7863-40A3-9952-196CB04D39BF}"/>
              </a:ext>
            </a:extLst>
          </p:cNvPr>
          <p:cNvSpPr/>
          <p:nvPr/>
        </p:nvSpPr>
        <p:spPr>
          <a:xfrm>
            <a:off x="3976211" y="1978501"/>
            <a:ext cx="5967413" cy="9763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289A514-8655-41D3-9FBB-97C279D4D2D7}"/>
              </a:ext>
            </a:extLst>
          </p:cNvPr>
          <p:cNvSpPr/>
          <p:nvPr/>
        </p:nvSpPr>
        <p:spPr>
          <a:xfrm>
            <a:off x="5009422" y="4161218"/>
            <a:ext cx="41710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Laura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F59F6A0-429D-457E-861A-FAF59BC4B4D3}"/>
              </a:ext>
            </a:extLst>
          </p:cNvPr>
          <p:cNvSpPr/>
          <p:nvPr/>
        </p:nvSpPr>
        <p:spPr>
          <a:xfrm>
            <a:off x="5514247" y="4161218"/>
            <a:ext cx="38023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John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4778893-B22F-4119-837D-10C9B35BD5F8}"/>
              </a:ext>
            </a:extLst>
          </p:cNvPr>
          <p:cNvSpPr/>
          <p:nvPr/>
        </p:nvSpPr>
        <p:spPr>
          <a:xfrm>
            <a:off x="6441347" y="4167568"/>
            <a:ext cx="37221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Chip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01F5936-B794-453D-A079-80D0627F6AAD}"/>
              </a:ext>
            </a:extLst>
          </p:cNvPr>
          <p:cNvSpPr/>
          <p:nvPr/>
        </p:nvSpPr>
        <p:spPr>
          <a:xfrm>
            <a:off x="7050947" y="4161218"/>
            <a:ext cx="37061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Tom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5F01668-D746-46AD-B54A-512F44821FF0}"/>
              </a:ext>
            </a:extLst>
          </p:cNvPr>
          <p:cNvSpPr/>
          <p:nvPr/>
        </p:nvSpPr>
        <p:spPr>
          <a:xfrm>
            <a:off x="8041547" y="3581961"/>
            <a:ext cx="114326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Peter</a:t>
            </a:r>
          </a:p>
          <a:p>
            <a:r>
              <a:rPr lang="en-US" sz="800" dirty="0"/>
              <a:t>Laura</a:t>
            </a:r>
          </a:p>
          <a:p>
            <a:r>
              <a:rPr lang="en-US" sz="800" dirty="0"/>
              <a:t>John                                  </a:t>
            </a:r>
          </a:p>
          <a:p>
            <a:r>
              <a:rPr lang="en-US" sz="800" dirty="0"/>
              <a:t>Chip                  </a:t>
            </a:r>
          </a:p>
          <a:p>
            <a:r>
              <a:rPr lang="en-US" sz="800" dirty="0"/>
              <a:t>Tom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4827043-D628-4EF9-A250-D72EC71F9274}"/>
              </a:ext>
            </a:extLst>
          </p:cNvPr>
          <p:cNvSpPr/>
          <p:nvPr/>
        </p:nvSpPr>
        <p:spPr>
          <a:xfrm>
            <a:off x="8438752" y="3587234"/>
            <a:ext cx="31290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0.5</a:t>
            </a:r>
          </a:p>
          <a:p>
            <a:r>
              <a:rPr lang="en-US" sz="800" dirty="0"/>
              <a:t>1.8</a:t>
            </a:r>
          </a:p>
          <a:p>
            <a:r>
              <a:rPr lang="en-US" sz="800" dirty="0"/>
              <a:t>2.4</a:t>
            </a:r>
          </a:p>
          <a:p>
            <a:r>
              <a:rPr lang="en-US" sz="800" dirty="0"/>
              <a:t>3.8</a:t>
            </a:r>
          </a:p>
          <a:p>
            <a:r>
              <a:rPr lang="en-US" sz="800" dirty="0"/>
              <a:t>4.5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FF0D6E3-C587-46FA-B52A-B40105F803F6}"/>
              </a:ext>
            </a:extLst>
          </p:cNvPr>
          <p:cNvSpPr txBox="1"/>
          <p:nvPr/>
        </p:nvSpPr>
        <p:spPr>
          <a:xfrm>
            <a:off x="7732672" y="3429000"/>
            <a:ext cx="12538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1" dirty="0"/>
              <a:t>Hours a week of study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47D707D-90AC-43C7-84EC-47D976185AE8}"/>
              </a:ext>
            </a:extLst>
          </p:cNvPr>
          <p:cNvSpPr/>
          <p:nvPr/>
        </p:nvSpPr>
        <p:spPr>
          <a:xfrm>
            <a:off x="3494476" y="3429000"/>
            <a:ext cx="4235450" cy="1981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0282B73-26E4-4BE6-B8FA-496F6FECB5A6}"/>
              </a:ext>
            </a:extLst>
          </p:cNvPr>
          <p:cNvSpPr txBox="1"/>
          <p:nvPr/>
        </p:nvSpPr>
        <p:spPr>
          <a:xfrm>
            <a:off x="4898571" y="569185"/>
            <a:ext cx="21060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The Variance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F5E6501-0DD7-4C73-940E-DBBA43143EC3}"/>
              </a:ext>
            </a:extLst>
          </p:cNvPr>
          <p:cNvSpPr/>
          <p:nvPr/>
        </p:nvSpPr>
        <p:spPr>
          <a:xfrm>
            <a:off x="1460383" y="1167977"/>
            <a:ext cx="92712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The variance measures how far a set of numbers is spread out from their average value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3B23379-7E95-43E6-8787-5542E216DC55}"/>
              </a:ext>
            </a:extLst>
          </p:cNvPr>
          <p:cNvSpPr/>
          <p:nvPr/>
        </p:nvSpPr>
        <p:spPr>
          <a:xfrm>
            <a:off x="7820056" y="3056312"/>
            <a:ext cx="1764188" cy="16911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ss</a:t>
            </a:r>
          </a:p>
        </p:txBody>
      </p:sp>
    </p:spTree>
    <p:extLst>
      <p:ext uri="{BB962C8B-B14F-4D97-AF65-F5344CB8AC3E}">
        <p14:creationId xmlns:p14="http://schemas.microsoft.com/office/powerpoint/2010/main" val="1948620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75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00"/>
                            </p:stCondLst>
                            <p:childTnLst>
                              <p:par>
                                <p:cTn id="1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000"/>
                            </p:stCondLst>
                            <p:childTnLst>
                              <p:par>
                                <p:cTn id="1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00"/>
                            </p:stCondLst>
                            <p:childTnLst>
                              <p:par>
                                <p:cTn id="1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000"/>
                            </p:stCondLst>
                            <p:childTnLst>
                              <p:par>
                                <p:cTn id="1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6" grpId="0" animBg="1"/>
      <p:bldP spid="17" grpId="0" animBg="1"/>
      <p:bldP spid="18" grpId="0" animBg="1"/>
      <p:bldP spid="19" grpId="0" animBg="1"/>
      <p:bldP spid="20" grpId="0"/>
      <p:bldP spid="22" grpId="0"/>
      <p:bldP spid="22" grpId="1"/>
      <p:bldP spid="45" grpId="0"/>
      <p:bldP spid="46" grpId="0"/>
      <p:bldP spid="47" grpId="0"/>
      <p:bldP spid="48" grpId="0"/>
      <p:bldP spid="48" grpId="1"/>
      <p:bldP spid="50" grpId="0"/>
      <p:bldP spid="51" grpId="0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/>
      <p:bldP spid="62" grpId="0"/>
      <p:bldP spid="63" grpId="0"/>
      <p:bldP spid="64" grpId="0"/>
      <p:bldP spid="70" grpId="0" animBg="1"/>
      <p:bldP spid="7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C25908-0AB6-4FFE-AB62-A8F1AD4758C7}"/>
              </a:ext>
            </a:extLst>
          </p:cNvPr>
          <p:cNvGrpSpPr/>
          <p:nvPr/>
        </p:nvGrpSpPr>
        <p:grpSpPr>
          <a:xfrm>
            <a:off x="9220044" y="1159828"/>
            <a:ext cx="2796861" cy="1135120"/>
            <a:chOff x="3082344" y="934085"/>
            <a:chExt cx="2796861" cy="1135120"/>
          </a:xfrm>
        </p:grpSpPr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77B7673A-8F6D-48F5-A3CB-C4671941FF84}"/>
                </a:ext>
              </a:extLst>
            </p:cNvPr>
            <p:cNvSpPr/>
            <p:nvPr/>
          </p:nvSpPr>
          <p:spPr>
            <a:xfrm>
              <a:off x="3086636" y="1206321"/>
              <a:ext cx="2792569" cy="8628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CDE64CD6-31BF-46CC-9503-2EF8F31AAEC2}"/>
                    </a:ext>
                  </a:extLst>
                </p:cNvPr>
                <p:cNvSpPr txBox="1"/>
                <p:nvPr/>
              </p:nvSpPr>
              <p:spPr>
                <a:xfrm>
                  <a:off x="3698194" y="1369414"/>
                  <a:ext cx="1579791" cy="55579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p>
                                  <m:sSupPr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CDE64CD6-31BF-46CC-9503-2EF8F31AAE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98194" y="1369414"/>
                  <a:ext cx="1579791" cy="55579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D471B771-7AA0-49FC-946D-6EB04DE01D9B}"/>
                </a:ext>
              </a:extLst>
            </p:cNvPr>
            <p:cNvSpPr txBox="1"/>
            <p:nvPr/>
          </p:nvSpPr>
          <p:spPr>
            <a:xfrm>
              <a:off x="3082344" y="934085"/>
              <a:ext cx="2794715" cy="33855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The Variance</a:t>
              </a:r>
            </a:p>
          </p:txBody>
        </p:sp>
      </p:grp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A0348A7E-FAEB-40A9-BDB0-9FDDC85C4C18}"/>
              </a:ext>
            </a:extLst>
          </p:cNvPr>
          <p:cNvCxnSpPr>
            <a:cxnSpLocks/>
          </p:cNvCxnSpPr>
          <p:nvPr/>
        </p:nvCxnSpPr>
        <p:spPr>
          <a:xfrm>
            <a:off x="7157369" y="2871789"/>
            <a:ext cx="0" cy="3255178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8CA693B4-E146-445C-A068-3B6E826BFE87}"/>
              </a:ext>
            </a:extLst>
          </p:cNvPr>
          <p:cNvCxnSpPr>
            <a:cxnSpLocks/>
          </p:cNvCxnSpPr>
          <p:nvPr/>
        </p:nvCxnSpPr>
        <p:spPr>
          <a:xfrm>
            <a:off x="6577932" y="3864770"/>
            <a:ext cx="0" cy="2218540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472FF6B8-3E19-4252-8B96-786514A22AFE}"/>
              </a:ext>
            </a:extLst>
          </p:cNvPr>
          <p:cNvCxnSpPr>
            <a:cxnSpLocks/>
          </p:cNvCxnSpPr>
          <p:nvPr/>
        </p:nvCxnSpPr>
        <p:spPr>
          <a:xfrm>
            <a:off x="5208239" y="5127947"/>
            <a:ext cx="0" cy="938925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A9730272-1B17-4B46-82E3-77EE343C9D13}"/>
              </a:ext>
            </a:extLst>
          </p:cNvPr>
          <p:cNvCxnSpPr>
            <a:cxnSpLocks/>
          </p:cNvCxnSpPr>
          <p:nvPr/>
        </p:nvCxnSpPr>
        <p:spPr>
          <a:xfrm>
            <a:off x="4258272" y="5766439"/>
            <a:ext cx="0" cy="301299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6C8E8088-2D3F-4506-B791-6627B55750DA}"/>
              </a:ext>
            </a:extLst>
          </p:cNvPr>
          <p:cNvCxnSpPr>
            <a:cxnSpLocks/>
          </p:cNvCxnSpPr>
          <p:nvPr/>
        </p:nvCxnSpPr>
        <p:spPr>
          <a:xfrm flipH="1" flipV="1">
            <a:off x="3906804" y="5739453"/>
            <a:ext cx="308164" cy="0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35AA8919-FCC6-407D-89E6-465B61ED684B}"/>
              </a:ext>
            </a:extLst>
          </p:cNvPr>
          <p:cNvCxnSpPr>
            <a:cxnSpLocks/>
            <a:stCxn id="172" idx="2"/>
          </p:cNvCxnSpPr>
          <p:nvPr/>
        </p:nvCxnSpPr>
        <p:spPr>
          <a:xfrm flipH="1">
            <a:off x="3956027" y="5091947"/>
            <a:ext cx="1217800" cy="0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60EEE0BE-53EC-4D4F-9A71-A607FDA1E3D7}"/>
              </a:ext>
            </a:extLst>
          </p:cNvPr>
          <p:cNvCxnSpPr>
            <a:cxnSpLocks/>
          </p:cNvCxnSpPr>
          <p:nvPr/>
        </p:nvCxnSpPr>
        <p:spPr>
          <a:xfrm flipH="1">
            <a:off x="3904585" y="3840490"/>
            <a:ext cx="2677189" cy="0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85AFE82E-1F9C-4CCD-973C-7581F4579FD0}"/>
              </a:ext>
            </a:extLst>
          </p:cNvPr>
          <p:cNvCxnSpPr>
            <a:cxnSpLocks/>
          </p:cNvCxnSpPr>
          <p:nvPr/>
        </p:nvCxnSpPr>
        <p:spPr>
          <a:xfrm flipH="1">
            <a:off x="3919349" y="2865606"/>
            <a:ext cx="3238688" cy="1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4060071-BD77-4BED-9C2E-1A1A05EAE5FC}"/>
              </a:ext>
            </a:extLst>
          </p:cNvPr>
          <p:cNvGrpSpPr/>
          <p:nvPr/>
        </p:nvGrpSpPr>
        <p:grpSpPr>
          <a:xfrm>
            <a:off x="2885830" y="2331537"/>
            <a:ext cx="1081415" cy="3913114"/>
            <a:chOff x="2885830" y="2331537"/>
            <a:chExt cx="1081415" cy="3913114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882B9D24-A91F-4D29-B78C-E845574E1510}"/>
                </a:ext>
              </a:extLst>
            </p:cNvPr>
            <p:cNvCxnSpPr>
              <a:cxnSpLocks/>
            </p:cNvCxnSpPr>
            <p:nvPr/>
          </p:nvCxnSpPr>
          <p:spPr>
            <a:xfrm>
              <a:off x="3911472" y="2512722"/>
              <a:ext cx="0" cy="3600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6625472-E040-447D-95B4-87ADC599C69E}"/>
                </a:ext>
              </a:extLst>
            </p:cNvPr>
            <p:cNvCxnSpPr/>
            <p:nvPr/>
          </p:nvCxnSpPr>
          <p:spPr>
            <a:xfrm>
              <a:off x="3878302" y="5385431"/>
              <a:ext cx="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ECFFE32-6BAE-4EFD-A599-91D953695951}"/>
                </a:ext>
              </a:extLst>
            </p:cNvPr>
            <p:cNvCxnSpPr/>
            <p:nvPr/>
          </p:nvCxnSpPr>
          <p:spPr>
            <a:xfrm>
              <a:off x="3874730" y="3228020"/>
              <a:ext cx="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7EA6320-D158-4D0D-9248-C36E1D425E93}"/>
                </a:ext>
              </a:extLst>
            </p:cNvPr>
            <p:cNvCxnSpPr/>
            <p:nvPr/>
          </p:nvCxnSpPr>
          <p:spPr>
            <a:xfrm>
              <a:off x="3875919" y="3945964"/>
              <a:ext cx="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ED3B604-BFB9-4CC0-90B4-C88D2A6772CD}"/>
                </a:ext>
              </a:extLst>
            </p:cNvPr>
            <p:cNvSpPr txBox="1"/>
            <p:nvPr/>
          </p:nvSpPr>
          <p:spPr>
            <a:xfrm>
              <a:off x="2885830" y="2331537"/>
              <a:ext cx="70070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Test</a:t>
              </a:r>
            </a:p>
            <a:p>
              <a:pPr algn="r"/>
              <a:r>
                <a:rPr lang="en-US" dirty="0"/>
                <a:t>Score</a:t>
              </a:r>
            </a:p>
            <a:p>
              <a:pPr algn="r"/>
              <a:r>
                <a:rPr lang="en-US" dirty="0"/>
                <a:t>(%)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250780E1-7CFC-4486-9CBA-24D749080BB0}"/>
                </a:ext>
              </a:extLst>
            </p:cNvPr>
            <p:cNvSpPr/>
            <p:nvPr/>
          </p:nvSpPr>
          <p:spPr>
            <a:xfrm>
              <a:off x="3622310" y="3084752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/>
                <a:t>90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09F52DEF-2B80-4605-B213-5108F54D254D}"/>
                </a:ext>
              </a:extLst>
            </p:cNvPr>
            <p:cNvSpPr/>
            <p:nvPr/>
          </p:nvSpPr>
          <p:spPr>
            <a:xfrm>
              <a:off x="3615960" y="3803905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/>
                <a:t>80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C7CBA89E-F13C-4818-B2F5-489EAE189152}"/>
                </a:ext>
              </a:extLst>
            </p:cNvPr>
            <p:cNvSpPr/>
            <p:nvPr/>
          </p:nvSpPr>
          <p:spPr>
            <a:xfrm>
              <a:off x="3619135" y="4526872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/>
                <a:t>70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A3F376C3-8F39-41DF-A75B-74B108F7C7A1}"/>
                </a:ext>
              </a:extLst>
            </p:cNvPr>
            <p:cNvSpPr/>
            <p:nvPr/>
          </p:nvSpPr>
          <p:spPr>
            <a:xfrm>
              <a:off x="3625485" y="5967652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/>
                <a:t>50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AABEDC2B-C651-4DEF-B87F-96E03A0505B6}"/>
                </a:ext>
              </a:extLst>
            </p:cNvPr>
            <p:cNvSpPr/>
            <p:nvPr/>
          </p:nvSpPr>
          <p:spPr>
            <a:xfrm>
              <a:off x="3622945" y="5257722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/>
                <a:t>60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C55B1778-B419-4679-8B31-CA66998570E4}"/>
                </a:ext>
              </a:extLst>
            </p:cNvPr>
            <p:cNvSpPr/>
            <p:nvPr/>
          </p:nvSpPr>
          <p:spPr>
            <a:xfrm>
              <a:off x="3543762" y="2367202"/>
              <a:ext cx="42030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/>
                <a:t>100</a:t>
              </a:r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97E3619-0264-4EDA-94E0-76E2562341CD}"/>
                </a:ext>
              </a:extLst>
            </p:cNvPr>
            <p:cNvCxnSpPr/>
            <p:nvPr/>
          </p:nvCxnSpPr>
          <p:spPr>
            <a:xfrm>
              <a:off x="3875921" y="4666292"/>
              <a:ext cx="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A1B74CB-00A7-4217-A163-EF987AA8F485}"/>
                </a:ext>
              </a:extLst>
            </p:cNvPr>
            <p:cNvCxnSpPr/>
            <p:nvPr/>
          </p:nvCxnSpPr>
          <p:spPr>
            <a:xfrm>
              <a:off x="3878299" y="2508878"/>
              <a:ext cx="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DDC6CCF-7C7C-4F7A-85E3-4AB5731E95FD}"/>
              </a:ext>
            </a:extLst>
          </p:cNvPr>
          <p:cNvGrpSpPr/>
          <p:nvPr/>
        </p:nvGrpSpPr>
        <p:grpSpPr>
          <a:xfrm>
            <a:off x="3910242" y="6067659"/>
            <a:ext cx="3776286" cy="713924"/>
            <a:chOff x="3910242" y="6067659"/>
            <a:chExt cx="3776286" cy="713924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3AD134E7-0511-4AB8-B363-2FBC12B0140E}"/>
                </a:ext>
              </a:extLst>
            </p:cNvPr>
            <p:cNvGrpSpPr/>
            <p:nvPr/>
          </p:nvGrpSpPr>
          <p:grpSpPr>
            <a:xfrm>
              <a:off x="3911243" y="6067659"/>
              <a:ext cx="3775285" cy="713924"/>
              <a:chOff x="3911243" y="6067659"/>
              <a:chExt cx="3775285" cy="713924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BF8C6716-7C9F-4D79-A10F-E08AB0B9F206}"/>
                  </a:ext>
                </a:extLst>
              </p:cNvPr>
              <p:cNvSpPr/>
              <p:nvPr/>
            </p:nvSpPr>
            <p:spPr>
              <a:xfrm>
                <a:off x="4499437" y="6081952"/>
                <a:ext cx="318709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/>
                  <a:t>1                   2                  3                  4                   5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6CF27DF-602E-40A0-9449-4942F2D79972}"/>
                  </a:ext>
                </a:extLst>
              </p:cNvPr>
              <p:cNvSpPr txBox="1"/>
              <p:nvPr/>
            </p:nvSpPr>
            <p:spPr>
              <a:xfrm>
                <a:off x="5407905" y="6412251"/>
                <a:ext cx="2263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Hours a week of study</a:t>
                </a:r>
              </a:p>
            </p:txBody>
          </p: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23D219B3-380C-46A2-A5D7-4BF70660FB8F}"/>
                  </a:ext>
                </a:extLst>
              </p:cNvPr>
              <p:cNvCxnSpPr/>
              <p:nvPr/>
            </p:nvCxnSpPr>
            <p:spPr>
              <a:xfrm>
                <a:off x="4631967" y="6067659"/>
                <a:ext cx="0" cy="7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2C0DDD48-D16D-4999-9A47-89A2CB171089}"/>
                  </a:ext>
                </a:extLst>
              </p:cNvPr>
              <p:cNvCxnSpPr/>
              <p:nvPr/>
            </p:nvCxnSpPr>
            <p:spPr>
              <a:xfrm>
                <a:off x="5349914" y="6067659"/>
                <a:ext cx="0" cy="7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46C03B08-8AC2-44F6-BDB6-F4E95C51F216}"/>
                  </a:ext>
                </a:extLst>
              </p:cNvPr>
              <p:cNvCxnSpPr/>
              <p:nvPr/>
            </p:nvCxnSpPr>
            <p:spPr>
              <a:xfrm>
                <a:off x="6070242" y="6067659"/>
                <a:ext cx="0" cy="7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64F60395-DA92-434A-8ABC-1D6249F68384}"/>
                  </a:ext>
                </a:extLst>
              </p:cNvPr>
              <p:cNvCxnSpPr/>
              <p:nvPr/>
            </p:nvCxnSpPr>
            <p:spPr>
              <a:xfrm>
                <a:off x="6790570" y="6067659"/>
                <a:ext cx="0" cy="7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6D3EFB09-7667-4AD5-A199-49A5A6C84D7D}"/>
                  </a:ext>
                </a:extLst>
              </p:cNvPr>
              <p:cNvCxnSpPr/>
              <p:nvPr/>
            </p:nvCxnSpPr>
            <p:spPr>
              <a:xfrm>
                <a:off x="7510896" y="6071231"/>
                <a:ext cx="0" cy="7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836CAC86-42B0-4678-B836-97E4A85E451B}"/>
                  </a:ext>
                </a:extLst>
              </p:cNvPr>
              <p:cNvCxnSpPr/>
              <p:nvPr/>
            </p:nvCxnSpPr>
            <p:spPr>
              <a:xfrm>
                <a:off x="3911243" y="6067659"/>
                <a:ext cx="0" cy="7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F40E7A0-2F16-4EE9-8DE1-3DA7CE6542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10242" y="6105908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1159013C-84A1-4B51-A9B6-A9FAA84087CB}"/>
              </a:ext>
            </a:extLst>
          </p:cNvPr>
          <p:cNvCxnSpPr>
            <a:cxnSpLocks/>
          </p:cNvCxnSpPr>
          <p:nvPr/>
        </p:nvCxnSpPr>
        <p:spPr>
          <a:xfrm flipH="1">
            <a:off x="3911210" y="5735991"/>
            <a:ext cx="23498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BD1AADBD-D778-42A7-880F-83C12C50C2B3}"/>
              </a:ext>
            </a:extLst>
          </p:cNvPr>
          <p:cNvCxnSpPr>
            <a:cxnSpLocks/>
          </p:cNvCxnSpPr>
          <p:nvPr/>
        </p:nvCxnSpPr>
        <p:spPr>
          <a:xfrm flipH="1">
            <a:off x="3930260" y="5095911"/>
            <a:ext cx="3835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BCD69B84-A954-4D64-82FC-197B63183F98}"/>
              </a:ext>
            </a:extLst>
          </p:cNvPr>
          <p:cNvCxnSpPr>
            <a:cxnSpLocks/>
          </p:cNvCxnSpPr>
          <p:nvPr/>
        </p:nvCxnSpPr>
        <p:spPr>
          <a:xfrm flipH="1">
            <a:off x="3892160" y="4307241"/>
            <a:ext cx="54137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14375E66-0532-45E6-A123-62A3E87D3C34}"/>
              </a:ext>
            </a:extLst>
          </p:cNvPr>
          <p:cNvCxnSpPr>
            <a:cxnSpLocks/>
          </p:cNvCxnSpPr>
          <p:nvPr/>
        </p:nvCxnSpPr>
        <p:spPr>
          <a:xfrm flipH="1">
            <a:off x="3907400" y="3838611"/>
            <a:ext cx="59915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8A2FE87E-F666-4D85-8218-2BA8BEF2F19D}"/>
              </a:ext>
            </a:extLst>
          </p:cNvPr>
          <p:cNvCxnSpPr>
            <a:cxnSpLocks/>
          </p:cNvCxnSpPr>
          <p:nvPr/>
        </p:nvCxnSpPr>
        <p:spPr>
          <a:xfrm flipH="1">
            <a:off x="3895970" y="2870871"/>
            <a:ext cx="71853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D18CEE15-86C5-4D47-BD6A-C6804AB70DE3}"/>
              </a:ext>
            </a:extLst>
          </p:cNvPr>
          <p:cNvCxnSpPr>
            <a:cxnSpLocks/>
          </p:cNvCxnSpPr>
          <p:nvPr/>
        </p:nvCxnSpPr>
        <p:spPr>
          <a:xfrm>
            <a:off x="7164950" y="5582947"/>
            <a:ext cx="0" cy="5111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9BA65B86-74D4-4D4B-B748-CD0702582B54}"/>
              </a:ext>
            </a:extLst>
          </p:cNvPr>
          <p:cNvCxnSpPr>
            <a:cxnSpLocks/>
          </p:cNvCxnSpPr>
          <p:nvPr/>
        </p:nvCxnSpPr>
        <p:spPr>
          <a:xfrm>
            <a:off x="6580750" y="5681372"/>
            <a:ext cx="0" cy="40005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FB78F3A-1FAE-4511-8EC6-21DFE1E5CC8A}"/>
              </a:ext>
            </a:extLst>
          </p:cNvPr>
          <p:cNvCxnSpPr>
            <a:cxnSpLocks/>
          </p:cNvCxnSpPr>
          <p:nvPr/>
        </p:nvCxnSpPr>
        <p:spPr>
          <a:xfrm>
            <a:off x="5647300" y="5759160"/>
            <a:ext cx="0" cy="34608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69E67431-47DD-4AA0-A8B1-2D11128AAF0C}"/>
              </a:ext>
            </a:extLst>
          </p:cNvPr>
          <p:cNvCxnSpPr>
            <a:cxnSpLocks/>
          </p:cNvCxnSpPr>
          <p:nvPr/>
        </p:nvCxnSpPr>
        <p:spPr>
          <a:xfrm flipH="1">
            <a:off x="5210737" y="5849647"/>
            <a:ext cx="0" cy="2873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8FDE1F52-7688-4209-B56B-7D5AFCA87A38}"/>
              </a:ext>
            </a:extLst>
          </p:cNvPr>
          <p:cNvCxnSpPr/>
          <p:nvPr/>
        </p:nvCxnSpPr>
        <p:spPr>
          <a:xfrm>
            <a:off x="4260487" y="5935372"/>
            <a:ext cx="0" cy="1524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BA6AE021-093D-40F8-9F34-E4439D70EDB2}"/>
              </a:ext>
            </a:extLst>
          </p:cNvPr>
          <p:cNvSpPr/>
          <p:nvPr/>
        </p:nvSpPr>
        <p:spPr>
          <a:xfrm>
            <a:off x="4226994" y="6064993"/>
            <a:ext cx="72000" cy="72000"/>
          </a:xfrm>
          <a:prstGeom prst="ellipse">
            <a:avLst/>
          </a:prstGeom>
          <a:solidFill>
            <a:srgbClr val="00CC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79F3FEEC-A222-4528-A9D7-53FCE82FDBBA}"/>
              </a:ext>
            </a:extLst>
          </p:cNvPr>
          <p:cNvSpPr/>
          <p:nvPr/>
        </p:nvSpPr>
        <p:spPr>
          <a:xfrm>
            <a:off x="5176325" y="6064993"/>
            <a:ext cx="72000" cy="72000"/>
          </a:xfrm>
          <a:prstGeom prst="ellipse">
            <a:avLst/>
          </a:prstGeom>
          <a:solidFill>
            <a:srgbClr val="00CC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4F6832B-17FC-49E4-A942-C9DF9066E319}"/>
              </a:ext>
            </a:extLst>
          </p:cNvPr>
          <p:cNvSpPr/>
          <p:nvPr/>
        </p:nvSpPr>
        <p:spPr>
          <a:xfrm>
            <a:off x="5611294" y="6064993"/>
            <a:ext cx="72000" cy="72000"/>
          </a:xfrm>
          <a:prstGeom prst="ellipse">
            <a:avLst/>
          </a:prstGeom>
          <a:solidFill>
            <a:srgbClr val="00CC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6AD3C82-9601-4993-8B2D-1D014858B7C6}"/>
              </a:ext>
            </a:extLst>
          </p:cNvPr>
          <p:cNvSpPr/>
          <p:nvPr/>
        </p:nvSpPr>
        <p:spPr>
          <a:xfrm>
            <a:off x="6547919" y="6058643"/>
            <a:ext cx="72000" cy="72000"/>
          </a:xfrm>
          <a:prstGeom prst="ellipse">
            <a:avLst/>
          </a:prstGeom>
          <a:solidFill>
            <a:srgbClr val="00CC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E2F5051-1F00-4BE2-A02F-9FA46F5B593E}"/>
              </a:ext>
            </a:extLst>
          </p:cNvPr>
          <p:cNvSpPr/>
          <p:nvPr/>
        </p:nvSpPr>
        <p:spPr>
          <a:xfrm>
            <a:off x="7128944" y="6058643"/>
            <a:ext cx="72000" cy="72000"/>
          </a:xfrm>
          <a:prstGeom prst="ellipse">
            <a:avLst/>
          </a:prstGeom>
          <a:solidFill>
            <a:srgbClr val="00CC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5279CC1-0D2D-4AE1-80BC-AD10677EB912}"/>
              </a:ext>
            </a:extLst>
          </p:cNvPr>
          <p:cNvCxnSpPr>
            <a:cxnSpLocks/>
          </p:cNvCxnSpPr>
          <p:nvPr/>
        </p:nvCxnSpPr>
        <p:spPr>
          <a:xfrm flipV="1">
            <a:off x="5761910" y="5964744"/>
            <a:ext cx="0" cy="288000"/>
          </a:xfrm>
          <a:prstGeom prst="line">
            <a:avLst/>
          </a:prstGeom>
          <a:ln w="38100">
            <a:solidFill>
              <a:srgbClr val="00CC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 78">
            <a:extLst>
              <a:ext uri="{FF2B5EF4-FFF2-40B4-BE49-F238E27FC236}">
                <a16:creationId xmlns:a16="http://schemas.microsoft.com/office/drawing/2014/main" id="{B616190F-302C-47D5-AF85-48F4D3F80BBF}"/>
              </a:ext>
            </a:extLst>
          </p:cNvPr>
          <p:cNvGrpSpPr/>
          <p:nvPr/>
        </p:nvGrpSpPr>
        <p:grpSpPr>
          <a:xfrm>
            <a:off x="4258906" y="5775560"/>
            <a:ext cx="1503760" cy="72000"/>
            <a:chOff x="4301728" y="4646342"/>
            <a:chExt cx="1486695" cy="74382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F000F16-B6D6-440F-8961-13259F729E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01728" y="4679488"/>
              <a:ext cx="1486336" cy="0"/>
            </a:xfrm>
            <a:prstGeom prst="lin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00686111-334F-4F92-A97F-4D7518B263BC}"/>
                </a:ext>
              </a:extLst>
            </p:cNvPr>
            <p:cNvCxnSpPr/>
            <p:nvPr/>
          </p:nvCxnSpPr>
          <p:spPr>
            <a:xfrm>
              <a:off x="4302523" y="4646342"/>
              <a:ext cx="0" cy="72000"/>
            </a:xfrm>
            <a:prstGeom prst="lin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6D4B37AA-3164-41F3-817A-27E696AC7804}"/>
                </a:ext>
              </a:extLst>
            </p:cNvPr>
            <p:cNvCxnSpPr/>
            <p:nvPr/>
          </p:nvCxnSpPr>
          <p:spPr>
            <a:xfrm>
              <a:off x="5788423" y="4648724"/>
              <a:ext cx="0" cy="72000"/>
            </a:xfrm>
            <a:prstGeom prst="lin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10B06DD5-A4FD-4F26-88B3-EF774A5E92CD}"/>
              </a:ext>
            </a:extLst>
          </p:cNvPr>
          <p:cNvGrpSpPr/>
          <p:nvPr/>
        </p:nvGrpSpPr>
        <p:grpSpPr>
          <a:xfrm>
            <a:off x="5190370" y="5795799"/>
            <a:ext cx="567533" cy="76763"/>
            <a:chOff x="5216128" y="4559427"/>
            <a:chExt cx="567533" cy="76763"/>
          </a:xfrm>
        </p:grpSpPr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40294EF3-A34A-4781-B829-77CAF13EDC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16128" y="4594954"/>
              <a:ext cx="567174" cy="0"/>
            </a:xfrm>
            <a:prstGeom prst="lin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41B0C566-BF2B-4F3C-B014-A7AA59FDF8E1}"/>
                </a:ext>
              </a:extLst>
            </p:cNvPr>
            <p:cNvCxnSpPr/>
            <p:nvPr/>
          </p:nvCxnSpPr>
          <p:spPr>
            <a:xfrm>
              <a:off x="5237164" y="4559427"/>
              <a:ext cx="0" cy="72000"/>
            </a:xfrm>
            <a:prstGeom prst="lin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D5D3A0CA-C786-4EF7-BE8E-9692C9849256}"/>
                </a:ext>
              </a:extLst>
            </p:cNvPr>
            <p:cNvCxnSpPr/>
            <p:nvPr/>
          </p:nvCxnSpPr>
          <p:spPr>
            <a:xfrm>
              <a:off x="5783661" y="4564190"/>
              <a:ext cx="0" cy="72000"/>
            </a:xfrm>
            <a:prstGeom prst="lin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CBD45560-8C8B-4F7D-9BA9-8EE35EE27F8E}"/>
              </a:ext>
            </a:extLst>
          </p:cNvPr>
          <p:cNvGrpSpPr/>
          <p:nvPr/>
        </p:nvGrpSpPr>
        <p:grpSpPr>
          <a:xfrm>
            <a:off x="5641617" y="5712463"/>
            <a:ext cx="115095" cy="72000"/>
            <a:chOff x="5697140" y="4476091"/>
            <a:chExt cx="85330" cy="74381"/>
          </a:xfrm>
        </p:grpSpPr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9FE1A17A-AF64-4B21-B5FB-929DBC56AD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97140" y="4509236"/>
              <a:ext cx="82589" cy="0"/>
            </a:xfrm>
            <a:prstGeom prst="lin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5A8B9966-49EC-4B12-8C39-3F4625D39C4E}"/>
                </a:ext>
              </a:extLst>
            </p:cNvPr>
            <p:cNvCxnSpPr/>
            <p:nvPr/>
          </p:nvCxnSpPr>
          <p:spPr>
            <a:xfrm>
              <a:off x="5699126" y="4476091"/>
              <a:ext cx="0" cy="72000"/>
            </a:xfrm>
            <a:prstGeom prst="lin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3C92EFA3-97AD-40BC-88A3-00C1686DC82E}"/>
                </a:ext>
              </a:extLst>
            </p:cNvPr>
            <p:cNvCxnSpPr/>
            <p:nvPr/>
          </p:nvCxnSpPr>
          <p:spPr>
            <a:xfrm>
              <a:off x="5782470" y="4478472"/>
              <a:ext cx="0" cy="72000"/>
            </a:xfrm>
            <a:prstGeom prst="lin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F0977DF4-290E-4068-9745-E24F96CD2B62}"/>
              </a:ext>
            </a:extLst>
          </p:cNvPr>
          <p:cNvGrpSpPr/>
          <p:nvPr/>
        </p:nvGrpSpPr>
        <p:grpSpPr>
          <a:xfrm>
            <a:off x="5755917" y="5626736"/>
            <a:ext cx="830263" cy="72000"/>
            <a:chOff x="5781675" y="4390364"/>
            <a:chExt cx="835819" cy="73190"/>
          </a:xfrm>
        </p:grpSpPr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57FBD4CC-14F7-474B-B08D-C3F63AF7D5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81675" y="4423509"/>
              <a:ext cx="835819" cy="0"/>
            </a:xfrm>
            <a:prstGeom prst="lin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B74E8F4F-E38F-4FB6-B99A-C132C83D8901}"/>
                </a:ext>
              </a:extLst>
            </p:cNvPr>
            <p:cNvCxnSpPr/>
            <p:nvPr/>
          </p:nvCxnSpPr>
          <p:spPr>
            <a:xfrm>
              <a:off x="5783660" y="4390364"/>
              <a:ext cx="0" cy="72000"/>
            </a:xfrm>
            <a:prstGeom prst="lin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8D17B657-7CA6-4EEA-8B60-F8DE00C32061}"/>
                </a:ext>
              </a:extLst>
            </p:cNvPr>
            <p:cNvCxnSpPr/>
            <p:nvPr/>
          </p:nvCxnSpPr>
          <p:spPr>
            <a:xfrm>
              <a:off x="6613526" y="4391554"/>
              <a:ext cx="0" cy="72000"/>
            </a:xfrm>
            <a:prstGeom prst="lin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1E4BF2F6-59A6-46F5-A130-EEB213758F52}"/>
              </a:ext>
            </a:extLst>
          </p:cNvPr>
          <p:cNvGrpSpPr/>
          <p:nvPr/>
        </p:nvGrpSpPr>
        <p:grpSpPr>
          <a:xfrm>
            <a:off x="5754728" y="5539823"/>
            <a:ext cx="1414064" cy="76760"/>
            <a:chOff x="5780486" y="4303451"/>
            <a:chExt cx="1381123" cy="76760"/>
          </a:xfrm>
        </p:grpSpPr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B3674E49-4CA3-48FA-873F-6578F0FA70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80486" y="4341356"/>
              <a:ext cx="1381123" cy="0"/>
            </a:xfrm>
            <a:prstGeom prst="lin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342C7FBF-E97D-41FD-A006-3A6F361BFC98}"/>
                </a:ext>
              </a:extLst>
            </p:cNvPr>
            <p:cNvCxnSpPr/>
            <p:nvPr/>
          </p:nvCxnSpPr>
          <p:spPr>
            <a:xfrm>
              <a:off x="5782470" y="4308211"/>
              <a:ext cx="0" cy="72000"/>
            </a:xfrm>
            <a:prstGeom prst="lin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DD659D23-5010-4D75-B491-A967A2AE740B}"/>
                </a:ext>
              </a:extLst>
            </p:cNvPr>
            <p:cNvCxnSpPr/>
            <p:nvPr/>
          </p:nvCxnSpPr>
          <p:spPr>
            <a:xfrm>
              <a:off x="7158833" y="4303451"/>
              <a:ext cx="0" cy="72000"/>
            </a:xfrm>
            <a:prstGeom prst="lin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5" name="Rectangle 94">
            <a:extLst>
              <a:ext uri="{FF2B5EF4-FFF2-40B4-BE49-F238E27FC236}">
                <a16:creationId xmlns:a16="http://schemas.microsoft.com/office/drawing/2014/main" id="{8FF2C1DE-DFAD-4534-8725-7C98300F2DD8}"/>
              </a:ext>
            </a:extLst>
          </p:cNvPr>
          <p:cNvSpPr/>
          <p:nvPr/>
        </p:nvSpPr>
        <p:spPr>
          <a:xfrm>
            <a:off x="9060180" y="4331606"/>
            <a:ext cx="53812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dirty="0"/>
              <a:t>                                  </a:t>
            </a:r>
          </a:p>
          <a:p>
            <a:pPr algn="r"/>
            <a:r>
              <a:rPr lang="en-US" sz="1200" dirty="0"/>
              <a:t>                  </a:t>
            </a:r>
          </a:p>
          <a:p>
            <a:pPr algn="r"/>
            <a:endParaRPr lang="en-US" sz="1200" dirty="0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2FFB2EAB-2BEE-4AC4-AAD7-CC410C918EA2}"/>
              </a:ext>
            </a:extLst>
          </p:cNvPr>
          <p:cNvSpPr/>
          <p:nvPr/>
        </p:nvSpPr>
        <p:spPr>
          <a:xfrm>
            <a:off x="3873934" y="5695423"/>
            <a:ext cx="72000" cy="72000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0AB931E6-D527-4DD5-A52A-3A27B0AE7F3A}"/>
              </a:ext>
            </a:extLst>
          </p:cNvPr>
          <p:cNvSpPr/>
          <p:nvPr/>
        </p:nvSpPr>
        <p:spPr>
          <a:xfrm>
            <a:off x="3878385" y="5062963"/>
            <a:ext cx="72000" cy="72000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160A67F7-0AE9-46B6-B21A-76A0FF863BFE}"/>
              </a:ext>
            </a:extLst>
          </p:cNvPr>
          <p:cNvSpPr/>
          <p:nvPr/>
        </p:nvSpPr>
        <p:spPr>
          <a:xfrm>
            <a:off x="3863774" y="4262863"/>
            <a:ext cx="72000" cy="72000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863AA6A4-CD00-48AB-97EB-D6494B5F7D0C}"/>
              </a:ext>
            </a:extLst>
          </p:cNvPr>
          <p:cNvSpPr/>
          <p:nvPr/>
        </p:nvSpPr>
        <p:spPr>
          <a:xfrm>
            <a:off x="3870759" y="3795503"/>
            <a:ext cx="72000" cy="72000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45307815-4B64-4C05-B0B8-5A870D33C9EF}"/>
              </a:ext>
            </a:extLst>
          </p:cNvPr>
          <p:cNvSpPr/>
          <p:nvPr/>
        </p:nvSpPr>
        <p:spPr>
          <a:xfrm>
            <a:off x="3872664" y="2827763"/>
            <a:ext cx="72000" cy="72000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808D07AF-C925-423D-844E-B9ECED30AB3B}"/>
              </a:ext>
            </a:extLst>
          </p:cNvPr>
          <p:cNvSpPr/>
          <p:nvPr/>
        </p:nvSpPr>
        <p:spPr>
          <a:xfrm>
            <a:off x="3538999" y="5618146"/>
            <a:ext cx="40908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Peter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D247103A-F1AC-417B-AA1D-D26B144A1398}"/>
              </a:ext>
            </a:extLst>
          </p:cNvPr>
          <p:cNvSpPr/>
          <p:nvPr/>
        </p:nvSpPr>
        <p:spPr>
          <a:xfrm>
            <a:off x="3546341" y="4988968"/>
            <a:ext cx="41710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Laura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DEADAF06-0739-4283-9187-7064BC4F87DC}"/>
              </a:ext>
            </a:extLst>
          </p:cNvPr>
          <p:cNvSpPr/>
          <p:nvPr/>
        </p:nvSpPr>
        <p:spPr>
          <a:xfrm>
            <a:off x="3557690" y="4194503"/>
            <a:ext cx="38023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John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F594CD8A-EC60-40F7-A21F-683BE4B0893A}"/>
              </a:ext>
            </a:extLst>
          </p:cNvPr>
          <p:cNvSpPr/>
          <p:nvPr/>
        </p:nvSpPr>
        <p:spPr>
          <a:xfrm>
            <a:off x="3590460" y="3714728"/>
            <a:ext cx="37221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Chip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82C2EF84-D1BE-43A1-81BE-6265A90CECF5}"/>
              </a:ext>
            </a:extLst>
          </p:cNvPr>
          <p:cNvSpPr/>
          <p:nvPr/>
        </p:nvSpPr>
        <p:spPr>
          <a:xfrm>
            <a:off x="3574737" y="2743537"/>
            <a:ext cx="37061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Tom</a:t>
            </a: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595A63E4-A992-412E-8FE2-322E8B4CEA3F}"/>
              </a:ext>
            </a:extLst>
          </p:cNvPr>
          <p:cNvCxnSpPr>
            <a:cxnSpLocks/>
          </p:cNvCxnSpPr>
          <p:nvPr/>
        </p:nvCxnSpPr>
        <p:spPr>
          <a:xfrm flipV="1">
            <a:off x="3795950" y="4452174"/>
            <a:ext cx="288000" cy="0"/>
          </a:xfrm>
          <a:prstGeom prst="line">
            <a:avLst/>
          </a:prstGeom>
          <a:ln w="38100">
            <a:solidFill>
              <a:srgbClr val="FF99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>
            <a:extLst>
              <a:ext uri="{FF2B5EF4-FFF2-40B4-BE49-F238E27FC236}">
                <a16:creationId xmlns:a16="http://schemas.microsoft.com/office/drawing/2014/main" id="{3DEA24B3-A9E7-4473-B660-1E7B2FB774D7}"/>
              </a:ext>
            </a:extLst>
          </p:cNvPr>
          <p:cNvSpPr/>
          <p:nvPr/>
        </p:nvSpPr>
        <p:spPr>
          <a:xfrm>
            <a:off x="3208046" y="4308087"/>
            <a:ext cx="6815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n w="3175">
                  <a:solidFill>
                    <a:schemeClr val="tx1"/>
                  </a:solidFill>
                </a:ln>
                <a:solidFill>
                  <a:srgbClr val="FF9933"/>
                </a:solidFill>
                <a:sym typeface="Symbol" panose="05050102010706020507" pitchFamily="18" charset="2"/>
              </a:rPr>
              <a:t></a:t>
            </a:r>
            <a:r>
              <a:rPr lang="en-US" sz="1200" i="1" dirty="0">
                <a:ln w="3175">
                  <a:solidFill>
                    <a:schemeClr val="tx1"/>
                  </a:solidFill>
                </a:ln>
                <a:solidFill>
                  <a:srgbClr val="FF9933"/>
                </a:solidFill>
                <a:sym typeface="Symbol" panose="05050102010706020507" pitchFamily="18" charset="2"/>
              </a:rPr>
              <a:t>y</a:t>
            </a:r>
            <a:r>
              <a:rPr lang="en-US" sz="1200" i="1" dirty="0">
                <a:ln w="3175">
                  <a:solidFill>
                    <a:schemeClr val="tx1"/>
                  </a:solidFill>
                </a:ln>
                <a:solidFill>
                  <a:srgbClr val="FF9933"/>
                </a:solidFill>
              </a:rPr>
              <a:t>=74.2</a:t>
            </a: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31173B38-BC7F-4048-B4E4-078602B3D56F}"/>
              </a:ext>
            </a:extLst>
          </p:cNvPr>
          <p:cNvGrpSpPr/>
          <p:nvPr/>
        </p:nvGrpSpPr>
        <p:grpSpPr>
          <a:xfrm rot="5400000">
            <a:off x="3537479" y="5060803"/>
            <a:ext cx="1288941" cy="72000"/>
            <a:chOff x="4301728" y="4646342"/>
            <a:chExt cx="1486695" cy="74382"/>
          </a:xfrm>
        </p:grpSpPr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BC7C04F6-4700-4CB0-82A4-D410D82290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01728" y="4679488"/>
              <a:ext cx="1486336" cy="0"/>
            </a:xfrm>
            <a:prstGeom prst="line">
              <a:avLst/>
            </a:prstGeom>
            <a:ln w="19050">
              <a:solidFill>
                <a:srgbClr val="FFC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40018C54-A961-42C3-9AAE-10FF9744D2BC}"/>
                </a:ext>
              </a:extLst>
            </p:cNvPr>
            <p:cNvCxnSpPr/>
            <p:nvPr/>
          </p:nvCxnSpPr>
          <p:spPr>
            <a:xfrm>
              <a:off x="4302523" y="4646342"/>
              <a:ext cx="0" cy="7200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D0E990B6-6190-43EB-855F-7503C931EC0D}"/>
                </a:ext>
              </a:extLst>
            </p:cNvPr>
            <p:cNvCxnSpPr/>
            <p:nvPr/>
          </p:nvCxnSpPr>
          <p:spPr>
            <a:xfrm>
              <a:off x="5788423" y="4648724"/>
              <a:ext cx="0" cy="7200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FA0DCF92-F765-4209-8BE6-CF1F34812CAE}"/>
              </a:ext>
            </a:extLst>
          </p:cNvPr>
          <p:cNvGrpSpPr/>
          <p:nvPr/>
        </p:nvGrpSpPr>
        <p:grpSpPr>
          <a:xfrm rot="5400000">
            <a:off x="3987389" y="4733599"/>
            <a:ext cx="639297" cy="72000"/>
            <a:chOff x="5237164" y="4559427"/>
            <a:chExt cx="546497" cy="76763"/>
          </a:xfrm>
        </p:grpSpPr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801C75B0-1004-4CD1-8C93-D3CA312DB82B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5512743" y="4324395"/>
              <a:ext cx="0" cy="541118"/>
            </a:xfrm>
            <a:prstGeom prst="line">
              <a:avLst/>
            </a:prstGeom>
            <a:ln w="19050">
              <a:solidFill>
                <a:srgbClr val="FFC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B50552FB-C9AE-41BD-ADE0-778D06106D10}"/>
                </a:ext>
              </a:extLst>
            </p:cNvPr>
            <p:cNvCxnSpPr/>
            <p:nvPr/>
          </p:nvCxnSpPr>
          <p:spPr>
            <a:xfrm>
              <a:off x="5237164" y="4559427"/>
              <a:ext cx="0" cy="7200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138A263D-E629-426B-95E8-4F7240211221}"/>
                </a:ext>
              </a:extLst>
            </p:cNvPr>
            <p:cNvCxnSpPr/>
            <p:nvPr/>
          </p:nvCxnSpPr>
          <p:spPr>
            <a:xfrm>
              <a:off x="5783661" y="4564190"/>
              <a:ext cx="0" cy="7200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3D9B5F05-4895-458B-B5CD-45759BBA5A48}"/>
              </a:ext>
            </a:extLst>
          </p:cNvPr>
          <p:cNvGrpSpPr/>
          <p:nvPr/>
        </p:nvGrpSpPr>
        <p:grpSpPr>
          <a:xfrm rot="5400000">
            <a:off x="4224091" y="4099559"/>
            <a:ext cx="626287" cy="72000"/>
            <a:chOff x="5697140" y="4476091"/>
            <a:chExt cx="85330" cy="74381"/>
          </a:xfrm>
        </p:grpSpPr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CA9554C3-7B7A-4B19-8F14-14ED6699C9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97140" y="4509236"/>
              <a:ext cx="82589" cy="0"/>
            </a:xfrm>
            <a:prstGeom prst="line">
              <a:avLst/>
            </a:prstGeom>
            <a:ln w="19050">
              <a:solidFill>
                <a:srgbClr val="FFC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326401E5-0515-4326-AD92-BEA91DE6E18B}"/>
                </a:ext>
              </a:extLst>
            </p:cNvPr>
            <p:cNvCxnSpPr/>
            <p:nvPr/>
          </p:nvCxnSpPr>
          <p:spPr>
            <a:xfrm>
              <a:off x="5699126" y="4476091"/>
              <a:ext cx="0" cy="7200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0AEBFBC9-C164-47EC-86EF-CC3D024268D4}"/>
                </a:ext>
              </a:extLst>
            </p:cNvPr>
            <p:cNvCxnSpPr/>
            <p:nvPr/>
          </p:nvCxnSpPr>
          <p:spPr>
            <a:xfrm>
              <a:off x="5782470" y="4478472"/>
              <a:ext cx="0" cy="7200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7A7F64D2-F557-4246-8E05-AC48D1D9EA4E}"/>
              </a:ext>
            </a:extLst>
          </p:cNvPr>
          <p:cNvGrpSpPr/>
          <p:nvPr/>
        </p:nvGrpSpPr>
        <p:grpSpPr>
          <a:xfrm rot="5400000">
            <a:off x="3848452" y="3629061"/>
            <a:ext cx="1587119" cy="72000"/>
            <a:chOff x="5781675" y="4390364"/>
            <a:chExt cx="835819" cy="73190"/>
          </a:xfrm>
        </p:grpSpPr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4BC9E44C-4423-4BA3-8C3B-82AAD00377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81675" y="4423509"/>
              <a:ext cx="835819" cy="0"/>
            </a:xfrm>
            <a:prstGeom prst="line">
              <a:avLst/>
            </a:prstGeom>
            <a:ln w="19050">
              <a:solidFill>
                <a:srgbClr val="FFC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6CE3E177-6A77-4826-BEC6-DBE69C30FDEF}"/>
                </a:ext>
              </a:extLst>
            </p:cNvPr>
            <p:cNvCxnSpPr/>
            <p:nvPr/>
          </p:nvCxnSpPr>
          <p:spPr>
            <a:xfrm>
              <a:off x="5783660" y="4390364"/>
              <a:ext cx="0" cy="7200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8FD35389-9F5B-4730-BA9F-0A614676EFA9}"/>
                </a:ext>
              </a:extLst>
            </p:cNvPr>
            <p:cNvCxnSpPr/>
            <p:nvPr/>
          </p:nvCxnSpPr>
          <p:spPr>
            <a:xfrm>
              <a:off x="6613526" y="4391554"/>
              <a:ext cx="0" cy="7200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890A59B6-B8CD-432B-99D4-228D1181966E}"/>
              </a:ext>
            </a:extLst>
          </p:cNvPr>
          <p:cNvGrpSpPr/>
          <p:nvPr/>
        </p:nvGrpSpPr>
        <p:grpSpPr>
          <a:xfrm rot="5400000">
            <a:off x="4353137" y="4338803"/>
            <a:ext cx="145933" cy="72000"/>
            <a:chOff x="5697140" y="4476091"/>
            <a:chExt cx="85330" cy="74381"/>
          </a:xfrm>
        </p:grpSpPr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0A56B40A-A4E5-4602-9B4F-05381B5576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97140" y="4509236"/>
              <a:ext cx="82589" cy="0"/>
            </a:xfrm>
            <a:prstGeom prst="line">
              <a:avLst/>
            </a:prstGeom>
            <a:ln w="19050">
              <a:solidFill>
                <a:srgbClr val="FFC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2EEE4FC8-AF7E-4B5A-BE3F-59EACD162141}"/>
                </a:ext>
              </a:extLst>
            </p:cNvPr>
            <p:cNvCxnSpPr/>
            <p:nvPr/>
          </p:nvCxnSpPr>
          <p:spPr>
            <a:xfrm>
              <a:off x="5699126" y="4476091"/>
              <a:ext cx="0" cy="7200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A58C1513-8C48-43DC-AC8F-9854F066C05C}"/>
                </a:ext>
              </a:extLst>
            </p:cNvPr>
            <p:cNvCxnSpPr/>
            <p:nvPr/>
          </p:nvCxnSpPr>
          <p:spPr>
            <a:xfrm>
              <a:off x="5782470" y="4478472"/>
              <a:ext cx="0" cy="7200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TextBox 118">
            <a:extLst>
              <a:ext uri="{FF2B5EF4-FFF2-40B4-BE49-F238E27FC236}">
                <a16:creationId xmlns:a16="http://schemas.microsoft.com/office/drawing/2014/main" id="{1B52974B-7FDB-47C9-9DF7-FA3C72591875}"/>
              </a:ext>
            </a:extLst>
          </p:cNvPr>
          <p:cNvSpPr txBox="1"/>
          <p:nvPr/>
        </p:nvSpPr>
        <p:spPr>
          <a:xfrm>
            <a:off x="4808419" y="92667"/>
            <a:ext cx="24892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The </a:t>
            </a:r>
            <a:r>
              <a:rPr lang="en-US" sz="2800" b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CoVariance</a:t>
            </a:r>
            <a:endParaRPr lang="en-US" sz="28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20C406F3-9AF3-439E-ACC5-024F96A1D996}"/>
              </a:ext>
            </a:extLst>
          </p:cNvPr>
          <p:cNvSpPr/>
          <p:nvPr/>
        </p:nvSpPr>
        <p:spPr>
          <a:xfrm>
            <a:off x="1279690" y="575550"/>
            <a:ext cx="96326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The covariance is a “precursor” to calculate the strength of the relationship between two variables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6F9737E-AB64-4EFB-897C-48C4412BE2E9}"/>
              </a:ext>
            </a:extLst>
          </p:cNvPr>
          <p:cNvGrpSpPr/>
          <p:nvPr/>
        </p:nvGrpSpPr>
        <p:grpSpPr>
          <a:xfrm>
            <a:off x="219962" y="931741"/>
            <a:ext cx="2792570" cy="1195222"/>
            <a:chOff x="6390065" y="923352"/>
            <a:chExt cx="2792570" cy="1195222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05B2E0D9-D717-4DA9-8A71-34292D791F8F}"/>
                </a:ext>
              </a:extLst>
            </p:cNvPr>
            <p:cNvSpPr/>
            <p:nvPr/>
          </p:nvSpPr>
          <p:spPr>
            <a:xfrm>
              <a:off x="6390066" y="1255690"/>
              <a:ext cx="2792569" cy="8628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0DE4617B-F872-4F1D-AD13-4AA8BEC39792}"/>
                </a:ext>
              </a:extLst>
            </p:cNvPr>
            <p:cNvSpPr txBox="1"/>
            <p:nvPr/>
          </p:nvSpPr>
          <p:spPr>
            <a:xfrm>
              <a:off x="6390065" y="923352"/>
              <a:ext cx="2792569" cy="33855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The </a:t>
              </a:r>
              <a:r>
                <a:rPr lang="en-US" sz="1600" b="1" dirty="0" err="1"/>
                <a:t>CoVariance</a:t>
              </a:r>
              <a:endParaRPr lang="en-US" sz="1600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969F538A-4094-4662-AD1E-291436E4657F}"/>
                    </a:ext>
                  </a:extLst>
                </p:cNvPr>
                <p:cNvSpPr txBox="1"/>
                <p:nvPr/>
              </p:nvSpPr>
              <p:spPr>
                <a:xfrm>
                  <a:off x="6427723" y="1374312"/>
                  <a:ext cx="2364685" cy="53546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nor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m:rPr>
                                    <m:nor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 </m:t>
                                </m:r>
                              </m:e>
                            </m:nary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969F538A-4094-4662-AD1E-291436E465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7723" y="1374312"/>
                  <a:ext cx="2364685" cy="53546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2" name="Rectangle 151">
            <a:extLst>
              <a:ext uri="{FF2B5EF4-FFF2-40B4-BE49-F238E27FC236}">
                <a16:creationId xmlns:a16="http://schemas.microsoft.com/office/drawing/2014/main" id="{E55019B2-C712-48FD-BC85-D46604DD7D32}"/>
              </a:ext>
            </a:extLst>
          </p:cNvPr>
          <p:cNvSpPr/>
          <p:nvPr/>
        </p:nvSpPr>
        <p:spPr>
          <a:xfrm>
            <a:off x="4056287" y="6108763"/>
            <a:ext cx="40908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Peter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0494919E-FBC4-4620-92D4-E6D7AA69E622}"/>
              </a:ext>
            </a:extLst>
          </p:cNvPr>
          <p:cNvSpPr/>
          <p:nvPr/>
        </p:nvSpPr>
        <p:spPr>
          <a:xfrm>
            <a:off x="4891312" y="6092888"/>
            <a:ext cx="41710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Laura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5DBEC4DC-859F-44D9-81A6-FC4092B343DC}"/>
              </a:ext>
            </a:extLst>
          </p:cNvPr>
          <p:cNvSpPr/>
          <p:nvPr/>
        </p:nvSpPr>
        <p:spPr>
          <a:xfrm>
            <a:off x="5396137" y="6092888"/>
            <a:ext cx="38023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John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45E4D406-3567-4FCA-B573-C8D7C44FB991}"/>
              </a:ext>
            </a:extLst>
          </p:cNvPr>
          <p:cNvSpPr/>
          <p:nvPr/>
        </p:nvSpPr>
        <p:spPr>
          <a:xfrm>
            <a:off x="6323237" y="6099238"/>
            <a:ext cx="37221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Chip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0CC5238B-930A-49B0-9D82-5D07D1FEDA6C}"/>
              </a:ext>
            </a:extLst>
          </p:cNvPr>
          <p:cNvSpPr/>
          <p:nvPr/>
        </p:nvSpPr>
        <p:spPr>
          <a:xfrm>
            <a:off x="6932837" y="6092888"/>
            <a:ext cx="37061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Tom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F4BB2AF-25FB-41E7-91E1-360F87C596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7689684"/>
              </p:ext>
            </p:extLst>
          </p:nvPr>
        </p:nvGraphicFramePr>
        <p:xfrm>
          <a:off x="8812664" y="2770700"/>
          <a:ext cx="2708912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1543998767"/>
                    </a:ext>
                  </a:extLst>
                </a:gridCol>
                <a:gridCol w="1017270">
                  <a:extLst>
                    <a:ext uri="{9D8B030D-6E8A-4147-A177-3AD203B41FA5}">
                      <a16:colId xmlns:a16="http://schemas.microsoft.com/office/drawing/2014/main" val="1617929023"/>
                    </a:ext>
                  </a:extLst>
                </a:gridCol>
                <a:gridCol w="891542">
                  <a:extLst>
                    <a:ext uri="{9D8B030D-6E8A-4147-A177-3AD203B41FA5}">
                      <a16:colId xmlns:a16="http://schemas.microsoft.com/office/drawing/2014/main" val="207143934"/>
                    </a:ext>
                  </a:extLst>
                </a:gridCol>
              </a:tblGrid>
              <a:tr h="755715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  <a:p>
                      <a:pPr algn="ctr"/>
                      <a:endParaRPr lang="en-US" sz="1600" dirty="0"/>
                    </a:p>
                    <a:p>
                      <a:pPr algn="ctr"/>
                      <a:r>
                        <a:rPr lang="en-US" sz="16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Hours a week of study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Final score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025765"/>
                  </a:ext>
                </a:extLst>
              </a:tr>
              <a:tr h="28953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Peter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6905952"/>
                  </a:ext>
                </a:extLst>
              </a:tr>
              <a:tr h="28953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789295"/>
                  </a:ext>
                </a:extLst>
              </a:tr>
              <a:tr h="289533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699091"/>
                  </a:ext>
                </a:extLst>
              </a:tr>
              <a:tr h="289533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Chip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0244095"/>
                  </a:ext>
                </a:extLst>
              </a:tr>
              <a:tr h="289533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Tom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4.5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0649376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A3706C74-ACAF-4969-8A5D-FF404A65F362}"/>
              </a:ext>
            </a:extLst>
          </p:cNvPr>
          <p:cNvSpPr/>
          <p:nvPr/>
        </p:nvSpPr>
        <p:spPr>
          <a:xfrm>
            <a:off x="10637975" y="2774548"/>
            <a:ext cx="1158240" cy="30060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2D0A93CD-99B0-4A28-BA95-0B749F27ED3E}"/>
              </a:ext>
            </a:extLst>
          </p:cNvPr>
          <p:cNvSpPr/>
          <p:nvPr/>
        </p:nvSpPr>
        <p:spPr>
          <a:xfrm>
            <a:off x="8613816" y="2626458"/>
            <a:ext cx="3280410" cy="30060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Freeform: Shape 158">
            <a:extLst>
              <a:ext uri="{FF2B5EF4-FFF2-40B4-BE49-F238E27FC236}">
                <a16:creationId xmlns:a16="http://schemas.microsoft.com/office/drawing/2014/main" id="{5155B7FC-E33D-40F4-8B7E-201674293E4C}"/>
              </a:ext>
            </a:extLst>
          </p:cNvPr>
          <p:cNvSpPr/>
          <p:nvPr/>
        </p:nvSpPr>
        <p:spPr>
          <a:xfrm rot="2895482">
            <a:off x="-312235" y="3344263"/>
            <a:ext cx="5224154" cy="1900709"/>
          </a:xfrm>
          <a:custGeom>
            <a:avLst/>
            <a:gdLst>
              <a:gd name="connsiteX0" fmla="*/ 0 w 1433512"/>
              <a:gd name="connsiteY0" fmla="*/ 0 h 795338"/>
              <a:gd name="connsiteX1" fmla="*/ 762000 w 1433512"/>
              <a:gd name="connsiteY1" fmla="*/ 238125 h 795338"/>
              <a:gd name="connsiteX2" fmla="*/ 1433512 w 1433512"/>
              <a:gd name="connsiteY2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1754529"/>
              <a:gd name="connsiteX1" fmla="*/ 1433512 w 1433512"/>
              <a:gd name="connsiteY1" fmla="*/ 795338 h 1754529"/>
              <a:gd name="connsiteX0" fmla="*/ 0 w 1433512"/>
              <a:gd name="connsiteY0" fmla="*/ 0 h 2282034"/>
              <a:gd name="connsiteX1" fmla="*/ 1433512 w 1433512"/>
              <a:gd name="connsiteY1" fmla="*/ 795338 h 2282034"/>
              <a:gd name="connsiteX0" fmla="*/ 0 w 1433512"/>
              <a:gd name="connsiteY0" fmla="*/ 0 h 3400830"/>
              <a:gd name="connsiteX1" fmla="*/ 1433512 w 1433512"/>
              <a:gd name="connsiteY1" fmla="*/ 795338 h 3400830"/>
              <a:gd name="connsiteX0" fmla="*/ 0 w 1424282"/>
              <a:gd name="connsiteY0" fmla="*/ 0 h 3400048"/>
              <a:gd name="connsiteX1" fmla="*/ 1424282 w 1424282"/>
              <a:gd name="connsiteY1" fmla="*/ 794186 h 3400048"/>
              <a:gd name="connsiteX0" fmla="*/ 0 w 1424282"/>
              <a:gd name="connsiteY0" fmla="*/ 0 h 5394509"/>
              <a:gd name="connsiteX1" fmla="*/ 1424282 w 1424282"/>
              <a:gd name="connsiteY1" fmla="*/ 794186 h 5394509"/>
              <a:gd name="connsiteX0" fmla="*/ 0 w 1417883"/>
              <a:gd name="connsiteY0" fmla="*/ 0 h 5652531"/>
              <a:gd name="connsiteX1" fmla="*/ 1417883 w 1417883"/>
              <a:gd name="connsiteY1" fmla="*/ 1155209 h 5652531"/>
              <a:gd name="connsiteX0" fmla="*/ 0 w 1430407"/>
              <a:gd name="connsiteY0" fmla="*/ 0 h 5382964"/>
              <a:gd name="connsiteX1" fmla="*/ 1430407 w 1430407"/>
              <a:gd name="connsiteY1" fmla="*/ 777887 h 5382964"/>
              <a:gd name="connsiteX0" fmla="*/ 0 w 1430407"/>
              <a:gd name="connsiteY0" fmla="*/ 0 h 6661481"/>
              <a:gd name="connsiteX1" fmla="*/ 1430407 w 1430407"/>
              <a:gd name="connsiteY1" fmla="*/ 777887 h 6661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30407" h="6661481">
                <a:moveTo>
                  <a:pt x="0" y="0"/>
                </a:moveTo>
                <a:cubicBezTo>
                  <a:pt x="252731" y="2416232"/>
                  <a:pt x="992407" y="13233143"/>
                  <a:pt x="1430407" y="777887"/>
                </a:cubicBezTo>
              </a:path>
            </a:pathLst>
          </a:custGeom>
          <a:noFill/>
          <a:ln w="28575"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Freeform: Shape 159">
            <a:extLst>
              <a:ext uri="{FF2B5EF4-FFF2-40B4-BE49-F238E27FC236}">
                <a16:creationId xmlns:a16="http://schemas.microsoft.com/office/drawing/2014/main" id="{67534BE5-5B5B-449B-8481-25509B7AC6BE}"/>
              </a:ext>
            </a:extLst>
          </p:cNvPr>
          <p:cNvSpPr/>
          <p:nvPr/>
        </p:nvSpPr>
        <p:spPr>
          <a:xfrm rot="2895482">
            <a:off x="1160645" y="2974675"/>
            <a:ext cx="4061225" cy="1411744"/>
          </a:xfrm>
          <a:custGeom>
            <a:avLst/>
            <a:gdLst>
              <a:gd name="connsiteX0" fmla="*/ 0 w 1433512"/>
              <a:gd name="connsiteY0" fmla="*/ 0 h 795338"/>
              <a:gd name="connsiteX1" fmla="*/ 762000 w 1433512"/>
              <a:gd name="connsiteY1" fmla="*/ 238125 h 795338"/>
              <a:gd name="connsiteX2" fmla="*/ 1433512 w 1433512"/>
              <a:gd name="connsiteY2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14547894 w 15981406"/>
              <a:gd name="connsiteY0" fmla="*/ 0 h 795338"/>
              <a:gd name="connsiteX1" fmla="*/ 15981406 w 15981406"/>
              <a:gd name="connsiteY1" fmla="*/ 795338 h 795338"/>
              <a:gd name="connsiteX0" fmla="*/ 17193365 w 18626877"/>
              <a:gd name="connsiteY0" fmla="*/ 0 h 795338"/>
              <a:gd name="connsiteX1" fmla="*/ 18626877 w 18626877"/>
              <a:gd name="connsiteY1" fmla="*/ 795338 h 795338"/>
              <a:gd name="connsiteX0" fmla="*/ 4 w 26887483"/>
              <a:gd name="connsiteY0" fmla="*/ 0 h 263244"/>
              <a:gd name="connsiteX1" fmla="*/ 26887483 w 26887483"/>
              <a:gd name="connsiteY1" fmla="*/ 263244 h 263244"/>
              <a:gd name="connsiteX0" fmla="*/ 4 w 26887483"/>
              <a:gd name="connsiteY0" fmla="*/ 0 h 263244"/>
              <a:gd name="connsiteX1" fmla="*/ 26887483 w 26887483"/>
              <a:gd name="connsiteY1" fmla="*/ 263244 h 263244"/>
              <a:gd name="connsiteX0" fmla="*/ -1 w 37849050"/>
              <a:gd name="connsiteY0" fmla="*/ 0 h 160036"/>
              <a:gd name="connsiteX1" fmla="*/ 37849050 w 37849050"/>
              <a:gd name="connsiteY1" fmla="*/ 160036 h 160036"/>
              <a:gd name="connsiteX0" fmla="*/ -1 w 37849050"/>
              <a:gd name="connsiteY0" fmla="*/ 0 h 160036"/>
              <a:gd name="connsiteX1" fmla="*/ 37849050 w 37849050"/>
              <a:gd name="connsiteY1" fmla="*/ 160036 h 160036"/>
              <a:gd name="connsiteX0" fmla="*/ 1 w 40257934"/>
              <a:gd name="connsiteY0" fmla="*/ 0 h 216777"/>
              <a:gd name="connsiteX1" fmla="*/ 40257934 w 40257934"/>
              <a:gd name="connsiteY1" fmla="*/ 216777 h 216777"/>
              <a:gd name="connsiteX0" fmla="*/ 1 w 40257934"/>
              <a:gd name="connsiteY0" fmla="*/ 0 h 227444"/>
              <a:gd name="connsiteX1" fmla="*/ 40257934 w 40257934"/>
              <a:gd name="connsiteY1" fmla="*/ 216777 h 227444"/>
              <a:gd name="connsiteX0" fmla="*/ 1 w 37689644"/>
              <a:gd name="connsiteY0" fmla="*/ 0 h 212772"/>
              <a:gd name="connsiteX1" fmla="*/ 37689644 w 37689644"/>
              <a:gd name="connsiteY1" fmla="*/ 201301 h 212772"/>
              <a:gd name="connsiteX0" fmla="*/ 1 w 37689644"/>
              <a:gd name="connsiteY0" fmla="*/ 0 h 246652"/>
              <a:gd name="connsiteX1" fmla="*/ 37689644 w 37689644"/>
              <a:gd name="connsiteY1" fmla="*/ 201301 h 246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7689644" h="246652">
                <a:moveTo>
                  <a:pt x="1" y="0"/>
                </a:moveTo>
                <a:cubicBezTo>
                  <a:pt x="4445242" y="100003"/>
                  <a:pt x="18626314" y="348149"/>
                  <a:pt x="37689644" y="201301"/>
                </a:cubicBezTo>
              </a:path>
            </a:pathLst>
          </a:custGeom>
          <a:noFill/>
          <a:ln w="28575"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93836473-F2C4-440E-B1A7-73C18ADF3696}"/>
              </a:ext>
            </a:extLst>
          </p:cNvPr>
          <p:cNvSpPr/>
          <p:nvPr/>
        </p:nvSpPr>
        <p:spPr>
          <a:xfrm>
            <a:off x="4216556" y="5702060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56B4500A-F1E3-4FCB-9C7C-FEAB58092A0D}"/>
              </a:ext>
            </a:extLst>
          </p:cNvPr>
          <p:cNvSpPr/>
          <p:nvPr/>
        </p:nvSpPr>
        <p:spPr>
          <a:xfrm>
            <a:off x="5173827" y="5055947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751E0D0F-A6E6-427F-8BC3-8121491F7ADA}"/>
              </a:ext>
            </a:extLst>
          </p:cNvPr>
          <p:cNvSpPr/>
          <p:nvPr/>
        </p:nvSpPr>
        <p:spPr>
          <a:xfrm>
            <a:off x="5604833" y="4258229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5A8CF3DC-8DA3-4266-98CF-6321659FE05C}"/>
              </a:ext>
            </a:extLst>
          </p:cNvPr>
          <p:cNvSpPr/>
          <p:nvPr/>
        </p:nvSpPr>
        <p:spPr>
          <a:xfrm>
            <a:off x="6538283" y="3817696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3DE1F77B-97D1-4A0A-812E-917DAB62E059}"/>
              </a:ext>
            </a:extLst>
          </p:cNvPr>
          <p:cNvSpPr/>
          <p:nvPr/>
        </p:nvSpPr>
        <p:spPr>
          <a:xfrm>
            <a:off x="7121689" y="2827097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ACEB4BB4-3E46-40DA-A1E3-2B84D950103E}"/>
              </a:ext>
            </a:extLst>
          </p:cNvPr>
          <p:cNvCxnSpPr>
            <a:cxnSpLocks/>
          </p:cNvCxnSpPr>
          <p:nvPr/>
        </p:nvCxnSpPr>
        <p:spPr>
          <a:xfrm>
            <a:off x="3849290" y="4452174"/>
            <a:ext cx="3572590" cy="0"/>
          </a:xfrm>
          <a:prstGeom prst="line">
            <a:avLst/>
          </a:prstGeom>
          <a:ln w="38100">
            <a:solidFill>
              <a:srgbClr val="FF9933">
                <a:alpha val="50196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E0D15F9C-3F07-49DC-9DF6-DF8220076691}"/>
              </a:ext>
            </a:extLst>
          </p:cNvPr>
          <p:cNvCxnSpPr>
            <a:cxnSpLocks/>
          </p:cNvCxnSpPr>
          <p:nvPr/>
        </p:nvCxnSpPr>
        <p:spPr>
          <a:xfrm flipH="1" flipV="1">
            <a:off x="5760722" y="2403484"/>
            <a:ext cx="0" cy="3735540"/>
          </a:xfrm>
          <a:prstGeom prst="line">
            <a:avLst/>
          </a:prstGeom>
          <a:ln w="38100">
            <a:solidFill>
              <a:srgbClr val="00CC00">
                <a:alpha val="50196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C031183E-4FB3-4C61-86E7-43A17DEC6353}"/>
              </a:ext>
            </a:extLst>
          </p:cNvPr>
          <p:cNvCxnSpPr>
            <a:cxnSpLocks/>
          </p:cNvCxnSpPr>
          <p:nvPr/>
        </p:nvCxnSpPr>
        <p:spPr>
          <a:xfrm flipV="1">
            <a:off x="4104183" y="3120390"/>
            <a:ext cx="2967038" cy="289560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Rectangle 180">
            <a:extLst>
              <a:ext uri="{FF2B5EF4-FFF2-40B4-BE49-F238E27FC236}">
                <a16:creationId xmlns:a16="http://schemas.microsoft.com/office/drawing/2014/main" id="{72821210-9231-4C88-9EC1-DF6081A2232E}"/>
              </a:ext>
            </a:extLst>
          </p:cNvPr>
          <p:cNvSpPr/>
          <p:nvPr/>
        </p:nvSpPr>
        <p:spPr>
          <a:xfrm>
            <a:off x="4442011" y="5500520"/>
            <a:ext cx="461986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-</a:t>
            </a:r>
            <a:r>
              <a:rPr lang="en-US" sz="1200" b="1" dirty="0">
                <a:ln w="3175">
                  <a:solidFill>
                    <a:schemeClr val="tx1"/>
                  </a:solidFill>
                </a:ln>
                <a:solidFill>
                  <a:srgbClr val="00CC00"/>
                </a:solidFill>
              </a:rPr>
              <a:t>2.1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96EA5143-8B83-435E-82C1-0C2853331390}"/>
              </a:ext>
            </a:extLst>
          </p:cNvPr>
          <p:cNvSpPr/>
          <p:nvPr/>
        </p:nvSpPr>
        <p:spPr>
          <a:xfrm rot="5400000">
            <a:off x="4001884" y="5345845"/>
            <a:ext cx="635410" cy="40011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2000" b="1" dirty="0">
                <a:ln w="3175">
                  <a:noFill/>
                </a:ln>
                <a:solidFill>
                  <a:srgbClr val="FF0000"/>
                </a:solidFill>
              </a:rPr>
              <a:t>-</a:t>
            </a:r>
            <a:r>
              <a:rPr lang="en-US" sz="1200" dirty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19.2</a:t>
            </a:r>
            <a:r>
              <a:rPr lang="en-US" sz="2000" dirty="0">
                <a:ln w="3175">
                  <a:solidFill>
                    <a:schemeClr val="tx1"/>
                  </a:solidFill>
                </a:ln>
              </a:rPr>
              <a:t> 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2B31290D-B206-445C-927F-8D2341A8535C}"/>
              </a:ext>
            </a:extLst>
          </p:cNvPr>
          <p:cNvSpPr/>
          <p:nvPr/>
        </p:nvSpPr>
        <p:spPr>
          <a:xfrm>
            <a:off x="5234869" y="4935708"/>
            <a:ext cx="4587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-</a:t>
            </a:r>
            <a:r>
              <a:rPr lang="en-US" sz="1200" dirty="0">
                <a:ln w="3175">
                  <a:solidFill>
                    <a:schemeClr val="tx1"/>
                  </a:solidFill>
                </a:ln>
                <a:solidFill>
                  <a:srgbClr val="00CC00"/>
                </a:solidFill>
              </a:rPr>
              <a:t>0.8</a:t>
            </a:r>
            <a:endParaRPr lang="en-US" sz="2000" b="1" dirty="0">
              <a:ln w="3175">
                <a:solidFill>
                  <a:schemeClr val="tx1"/>
                </a:solidFill>
              </a:ln>
              <a:solidFill>
                <a:srgbClr val="00CC00"/>
              </a:solidFill>
            </a:endParaRP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5D87E8C0-E6DF-46F5-B4DB-FD92B9E6CC2A}"/>
              </a:ext>
            </a:extLst>
          </p:cNvPr>
          <p:cNvSpPr/>
          <p:nvPr/>
        </p:nvSpPr>
        <p:spPr>
          <a:xfrm rot="5400000">
            <a:off x="4852194" y="4490594"/>
            <a:ext cx="78681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n w="3175">
                  <a:noFill/>
                </a:ln>
                <a:solidFill>
                  <a:srgbClr val="FF0000"/>
                </a:solidFill>
              </a:rPr>
              <a:t>-</a:t>
            </a:r>
            <a:r>
              <a:rPr lang="en-US" sz="1200" dirty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10.2</a:t>
            </a:r>
            <a:r>
              <a:rPr lang="en-US" sz="3600" dirty="0">
                <a:ln w="3175">
                  <a:solidFill>
                    <a:schemeClr val="tx1"/>
                  </a:solidFill>
                </a:ln>
              </a:rPr>
              <a:t> </a:t>
            </a:r>
          </a:p>
          <a:p>
            <a:r>
              <a:rPr lang="en-US" sz="2000" dirty="0"/>
              <a:t> </a:t>
            </a: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2CDF2224-8DEC-445D-AF4B-B963679C431F}"/>
              </a:ext>
            </a:extLst>
          </p:cNvPr>
          <p:cNvSpPr/>
          <p:nvPr/>
        </p:nvSpPr>
        <p:spPr>
          <a:xfrm rot="5400000">
            <a:off x="6522136" y="3950538"/>
            <a:ext cx="5116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+</a:t>
            </a:r>
            <a:r>
              <a:rPr lang="en-US" sz="1200" b="1" dirty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7.8</a:t>
            </a:r>
            <a:endParaRPr lang="en-US" sz="2000" b="1" dirty="0">
              <a:ln w="3175">
                <a:solidFill>
                  <a:schemeClr val="tx1"/>
                </a:solidFill>
              </a:ln>
              <a:solidFill>
                <a:srgbClr val="FFFF00"/>
              </a:solidFill>
            </a:endParaRP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A44A5894-C9FE-4B9F-9BB3-2EB1934FB9B3}"/>
              </a:ext>
            </a:extLst>
          </p:cNvPr>
          <p:cNvSpPr/>
          <p:nvPr/>
        </p:nvSpPr>
        <p:spPr>
          <a:xfrm>
            <a:off x="6134100" y="3809304"/>
            <a:ext cx="5416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+</a:t>
            </a:r>
            <a:r>
              <a:rPr lang="en-US" sz="1200" dirty="0">
                <a:ln w="3175">
                  <a:solidFill>
                    <a:schemeClr val="tx1"/>
                  </a:solidFill>
                </a:ln>
                <a:solidFill>
                  <a:srgbClr val="00CC00"/>
                </a:solidFill>
              </a:rPr>
              <a:t>1.2</a:t>
            </a:r>
            <a:r>
              <a:rPr lang="en-US" sz="2000" dirty="0"/>
              <a:t> </a:t>
            </a: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BABC244A-C997-4874-A8F2-832421AD3497}"/>
              </a:ext>
            </a:extLst>
          </p:cNvPr>
          <p:cNvSpPr/>
          <p:nvPr/>
        </p:nvSpPr>
        <p:spPr>
          <a:xfrm rot="5400000">
            <a:off x="7057281" y="2933832"/>
            <a:ext cx="5902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+</a:t>
            </a:r>
            <a:r>
              <a:rPr lang="en-US" sz="1200" b="1" dirty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20.8</a:t>
            </a: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C6D46B32-630B-47A2-A2FC-165598133C13}"/>
              </a:ext>
            </a:extLst>
          </p:cNvPr>
          <p:cNvSpPr/>
          <p:nvPr/>
        </p:nvSpPr>
        <p:spPr>
          <a:xfrm>
            <a:off x="6682741" y="2462945"/>
            <a:ext cx="5872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+</a:t>
            </a:r>
            <a:r>
              <a:rPr lang="en-US" sz="1200" b="1" dirty="0">
                <a:ln w="3175">
                  <a:solidFill>
                    <a:schemeClr val="tx1"/>
                  </a:solidFill>
                </a:ln>
                <a:solidFill>
                  <a:srgbClr val="00CC00"/>
                </a:solidFill>
              </a:rPr>
              <a:t>1.9</a:t>
            </a:r>
            <a:r>
              <a:rPr lang="en-US" sz="2000" dirty="0"/>
              <a:t> </a:t>
            </a:r>
          </a:p>
        </p:txBody>
      </p: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66062327-F484-422E-9770-65C25B74855C}"/>
              </a:ext>
            </a:extLst>
          </p:cNvPr>
          <p:cNvGrpSpPr/>
          <p:nvPr/>
        </p:nvGrpSpPr>
        <p:grpSpPr>
          <a:xfrm>
            <a:off x="5193545" y="5059199"/>
            <a:ext cx="567533" cy="76763"/>
            <a:chOff x="5216128" y="4559427"/>
            <a:chExt cx="567533" cy="76763"/>
          </a:xfrm>
        </p:grpSpPr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2C6E1AF8-9FB6-44EC-8C81-B8522FF258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16128" y="4594954"/>
              <a:ext cx="567174" cy="0"/>
            </a:xfrm>
            <a:prstGeom prst="lin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55DBF77D-001F-4070-A12A-D2B7934D74AE}"/>
                </a:ext>
              </a:extLst>
            </p:cNvPr>
            <p:cNvCxnSpPr/>
            <p:nvPr/>
          </p:nvCxnSpPr>
          <p:spPr>
            <a:xfrm>
              <a:off x="5237164" y="4559427"/>
              <a:ext cx="0" cy="72000"/>
            </a:xfrm>
            <a:prstGeom prst="lin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B0764DB0-89E7-45BD-898A-2A58D044F78E}"/>
                </a:ext>
              </a:extLst>
            </p:cNvPr>
            <p:cNvCxnSpPr/>
            <p:nvPr/>
          </p:nvCxnSpPr>
          <p:spPr>
            <a:xfrm>
              <a:off x="5783661" y="4564190"/>
              <a:ext cx="0" cy="72000"/>
            </a:xfrm>
            <a:prstGeom prst="lin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990E72A0-0E09-4652-BD63-EA6F107C0EC1}"/>
              </a:ext>
            </a:extLst>
          </p:cNvPr>
          <p:cNvGrpSpPr/>
          <p:nvPr/>
        </p:nvGrpSpPr>
        <p:grpSpPr>
          <a:xfrm rot="5400000">
            <a:off x="4898614" y="4730425"/>
            <a:ext cx="639297" cy="72000"/>
            <a:chOff x="5237164" y="4559427"/>
            <a:chExt cx="546497" cy="76763"/>
          </a:xfrm>
        </p:grpSpPr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7DE93C15-1B5E-4A80-8ECF-AC95C048CBAB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5512743" y="4324395"/>
              <a:ext cx="0" cy="541118"/>
            </a:xfrm>
            <a:prstGeom prst="line">
              <a:avLst/>
            </a:prstGeom>
            <a:ln w="19050">
              <a:solidFill>
                <a:srgbClr val="FFC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25234C5E-A3CF-4185-8739-D2C48D44D0D8}"/>
                </a:ext>
              </a:extLst>
            </p:cNvPr>
            <p:cNvCxnSpPr/>
            <p:nvPr/>
          </p:nvCxnSpPr>
          <p:spPr>
            <a:xfrm>
              <a:off x="5237164" y="4559427"/>
              <a:ext cx="0" cy="7200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E2A2E9E2-726F-42C8-B2FD-33C926C35736}"/>
                </a:ext>
              </a:extLst>
            </p:cNvPr>
            <p:cNvCxnSpPr/>
            <p:nvPr/>
          </p:nvCxnSpPr>
          <p:spPr>
            <a:xfrm>
              <a:off x="5783661" y="4564190"/>
              <a:ext cx="0" cy="7200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C1481E5A-CBDF-48FC-BC5B-438566477E70}"/>
              </a:ext>
            </a:extLst>
          </p:cNvPr>
          <p:cNvGrpSpPr/>
          <p:nvPr/>
        </p:nvGrpSpPr>
        <p:grpSpPr>
          <a:xfrm>
            <a:off x="5746392" y="3918586"/>
            <a:ext cx="830263" cy="72000"/>
            <a:chOff x="5781675" y="4390364"/>
            <a:chExt cx="835819" cy="73190"/>
          </a:xfrm>
        </p:grpSpPr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304BDD14-D352-45EA-BE6C-5F8BD0B41C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81675" y="4423509"/>
              <a:ext cx="835819" cy="0"/>
            </a:xfrm>
            <a:prstGeom prst="lin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FEC35A38-7D28-4B6F-8E31-90F0D821BEAA}"/>
                </a:ext>
              </a:extLst>
            </p:cNvPr>
            <p:cNvCxnSpPr/>
            <p:nvPr/>
          </p:nvCxnSpPr>
          <p:spPr>
            <a:xfrm>
              <a:off x="5783660" y="4390364"/>
              <a:ext cx="0" cy="72000"/>
            </a:xfrm>
            <a:prstGeom prst="lin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7E726B38-7784-46A4-B44A-EE5195B6BB64}"/>
                </a:ext>
              </a:extLst>
            </p:cNvPr>
            <p:cNvCxnSpPr/>
            <p:nvPr/>
          </p:nvCxnSpPr>
          <p:spPr>
            <a:xfrm>
              <a:off x="6613526" y="4391554"/>
              <a:ext cx="0" cy="72000"/>
            </a:xfrm>
            <a:prstGeom prst="lin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A2505342-3BFE-4A3A-9207-4837E1293635}"/>
              </a:ext>
            </a:extLst>
          </p:cNvPr>
          <p:cNvGrpSpPr/>
          <p:nvPr/>
        </p:nvGrpSpPr>
        <p:grpSpPr>
          <a:xfrm rot="5400000">
            <a:off x="6354516" y="4102735"/>
            <a:ext cx="626287" cy="72000"/>
            <a:chOff x="5697140" y="4476091"/>
            <a:chExt cx="85330" cy="74381"/>
          </a:xfrm>
        </p:grpSpPr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433D574C-6571-4325-997F-D580EB31EA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97140" y="4509236"/>
              <a:ext cx="82589" cy="0"/>
            </a:xfrm>
            <a:prstGeom prst="line">
              <a:avLst/>
            </a:prstGeom>
            <a:ln w="19050">
              <a:solidFill>
                <a:srgbClr val="FFC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1C59AF58-48C2-4F19-99BF-78F8EAE4C5B5}"/>
                </a:ext>
              </a:extLst>
            </p:cNvPr>
            <p:cNvCxnSpPr/>
            <p:nvPr/>
          </p:nvCxnSpPr>
          <p:spPr>
            <a:xfrm>
              <a:off x="5699126" y="4476091"/>
              <a:ext cx="0" cy="7200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D15B167C-E556-4617-98CA-1A6F8DE4DE63}"/>
                </a:ext>
              </a:extLst>
            </p:cNvPr>
            <p:cNvCxnSpPr/>
            <p:nvPr/>
          </p:nvCxnSpPr>
          <p:spPr>
            <a:xfrm>
              <a:off x="5782470" y="4478472"/>
              <a:ext cx="0" cy="7200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7C6036F9-CB4B-4AD7-B756-D47BA1AB0FA5}"/>
              </a:ext>
            </a:extLst>
          </p:cNvPr>
          <p:cNvGrpSpPr/>
          <p:nvPr/>
        </p:nvGrpSpPr>
        <p:grpSpPr>
          <a:xfrm rot="5400000">
            <a:off x="6454492" y="3613822"/>
            <a:ext cx="1587119" cy="72000"/>
            <a:chOff x="5781675" y="4390364"/>
            <a:chExt cx="835819" cy="73190"/>
          </a:xfrm>
        </p:grpSpPr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4AFF0376-AD19-4075-B673-9A5806F650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81675" y="4423509"/>
              <a:ext cx="835819" cy="0"/>
            </a:xfrm>
            <a:prstGeom prst="line">
              <a:avLst/>
            </a:prstGeom>
            <a:ln w="19050">
              <a:solidFill>
                <a:srgbClr val="FFC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B11EECEF-7C03-4CD7-A92C-536ABEE53900}"/>
                </a:ext>
              </a:extLst>
            </p:cNvPr>
            <p:cNvCxnSpPr/>
            <p:nvPr/>
          </p:nvCxnSpPr>
          <p:spPr>
            <a:xfrm>
              <a:off x="5783660" y="4390364"/>
              <a:ext cx="0" cy="7200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F2E9433D-1EBE-40A5-A07D-489B382DACB4}"/>
                </a:ext>
              </a:extLst>
            </p:cNvPr>
            <p:cNvCxnSpPr/>
            <p:nvPr/>
          </p:nvCxnSpPr>
          <p:spPr>
            <a:xfrm>
              <a:off x="6613526" y="4391554"/>
              <a:ext cx="0" cy="7200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F1FB5B99-FE1D-4D87-9FB6-B568A756EA03}"/>
              </a:ext>
            </a:extLst>
          </p:cNvPr>
          <p:cNvGrpSpPr/>
          <p:nvPr/>
        </p:nvGrpSpPr>
        <p:grpSpPr>
          <a:xfrm>
            <a:off x="5758538" y="2739473"/>
            <a:ext cx="1414064" cy="76760"/>
            <a:chOff x="5780486" y="4303451"/>
            <a:chExt cx="1381123" cy="76760"/>
          </a:xfrm>
        </p:grpSpPr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F035C062-7191-484F-85E4-14423EFD68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80486" y="4341356"/>
              <a:ext cx="1381123" cy="0"/>
            </a:xfrm>
            <a:prstGeom prst="lin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E1A3A4B1-D020-4010-A39D-2D2D2FF42149}"/>
                </a:ext>
              </a:extLst>
            </p:cNvPr>
            <p:cNvCxnSpPr/>
            <p:nvPr/>
          </p:nvCxnSpPr>
          <p:spPr>
            <a:xfrm>
              <a:off x="5782470" y="4308211"/>
              <a:ext cx="0" cy="72000"/>
            </a:xfrm>
            <a:prstGeom prst="lin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46BF1238-E60D-4795-B74F-F8116F89B05B}"/>
                </a:ext>
              </a:extLst>
            </p:cNvPr>
            <p:cNvCxnSpPr/>
            <p:nvPr/>
          </p:nvCxnSpPr>
          <p:spPr>
            <a:xfrm>
              <a:off x="7158833" y="4303451"/>
              <a:ext cx="0" cy="72000"/>
            </a:xfrm>
            <a:prstGeom prst="lin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6" name="Rectangle 175">
            <a:extLst>
              <a:ext uri="{FF2B5EF4-FFF2-40B4-BE49-F238E27FC236}">
                <a16:creationId xmlns:a16="http://schemas.microsoft.com/office/drawing/2014/main" id="{8A9EC8D0-3A20-41D0-B6DC-E220C7809743}"/>
              </a:ext>
            </a:extLst>
          </p:cNvPr>
          <p:cNvSpPr/>
          <p:nvPr/>
        </p:nvSpPr>
        <p:spPr>
          <a:xfrm>
            <a:off x="5457945" y="6252682"/>
            <a:ext cx="60144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n w="3175">
                  <a:solidFill>
                    <a:schemeClr val="tx1"/>
                  </a:solidFill>
                </a:ln>
                <a:solidFill>
                  <a:srgbClr val="00CC00"/>
                </a:solidFill>
                <a:sym typeface="Symbol" panose="05050102010706020507" pitchFamily="18" charset="2"/>
              </a:rPr>
              <a:t></a:t>
            </a:r>
            <a:r>
              <a:rPr lang="en-US" sz="1200" i="1" dirty="0">
                <a:ln w="3175">
                  <a:solidFill>
                    <a:schemeClr val="tx1"/>
                  </a:solidFill>
                </a:ln>
                <a:solidFill>
                  <a:srgbClr val="00CC00"/>
                </a:solidFill>
              </a:rPr>
              <a:t>x=2.6</a:t>
            </a:r>
          </a:p>
        </p:txBody>
      </p: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17420E91-E4BF-4DE3-922F-DE1C02740D8F}"/>
              </a:ext>
            </a:extLst>
          </p:cNvPr>
          <p:cNvCxnSpPr>
            <a:cxnSpLocks/>
          </p:cNvCxnSpPr>
          <p:nvPr/>
        </p:nvCxnSpPr>
        <p:spPr>
          <a:xfrm>
            <a:off x="5640833" y="4293154"/>
            <a:ext cx="0" cy="1844131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C3CD0364-017F-4049-98BE-864769617BC0}"/>
              </a:ext>
            </a:extLst>
          </p:cNvPr>
          <p:cNvCxnSpPr>
            <a:cxnSpLocks/>
            <a:endCxn id="102" idx="4"/>
          </p:cNvCxnSpPr>
          <p:nvPr/>
        </p:nvCxnSpPr>
        <p:spPr>
          <a:xfrm flipH="1">
            <a:off x="3899774" y="4294515"/>
            <a:ext cx="1739026" cy="0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47F801F0-6854-455F-A1CB-4547A07C0961}"/>
              </a:ext>
            </a:extLst>
          </p:cNvPr>
          <p:cNvGrpSpPr/>
          <p:nvPr/>
        </p:nvGrpSpPr>
        <p:grpSpPr>
          <a:xfrm>
            <a:off x="5641617" y="4255138"/>
            <a:ext cx="115095" cy="72000"/>
            <a:chOff x="5697140" y="4476091"/>
            <a:chExt cx="85330" cy="74381"/>
          </a:xfrm>
        </p:grpSpPr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A6B5E99F-D071-43A8-A0AF-0D4D50DCE8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97140" y="4509236"/>
              <a:ext cx="82589" cy="0"/>
            </a:xfrm>
            <a:prstGeom prst="lin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FD1568CF-642E-4EC8-BDC9-484EFD566878}"/>
                </a:ext>
              </a:extLst>
            </p:cNvPr>
            <p:cNvCxnSpPr/>
            <p:nvPr/>
          </p:nvCxnSpPr>
          <p:spPr>
            <a:xfrm>
              <a:off x="5699126" y="4476091"/>
              <a:ext cx="0" cy="72000"/>
            </a:xfrm>
            <a:prstGeom prst="lin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3591719D-5916-4193-88B7-7C2BC866E8FA}"/>
                </a:ext>
              </a:extLst>
            </p:cNvPr>
            <p:cNvCxnSpPr/>
            <p:nvPr/>
          </p:nvCxnSpPr>
          <p:spPr>
            <a:xfrm>
              <a:off x="5782470" y="4478472"/>
              <a:ext cx="0" cy="72000"/>
            </a:xfrm>
            <a:prstGeom prst="lin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B518D89C-CA49-400E-8D0F-786325EDD229}"/>
              </a:ext>
            </a:extLst>
          </p:cNvPr>
          <p:cNvGrpSpPr/>
          <p:nvPr/>
        </p:nvGrpSpPr>
        <p:grpSpPr>
          <a:xfrm rot="5400000">
            <a:off x="5515187" y="4336423"/>
            <a:ext cx="145933" cy="72000"/>
            <a:chOff x="5697140" y="4476091"/>
            <a:chExt cx="85330" cy="74381"/>
          </a:xfrm>
        </p:grpSpPr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CBACFD7E-0B03-4EAA-9671-54D52DDC09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97140" y="4509236"/>
              <a:ext cx="82589" cy="0"/>
            </a:xfrm>
            <a:prstGeom prst="line">
              <a:avLst/>
            </a:prstGeom>
            <a:ln w="19050">
              <a:solidFill>
                <a:srgbClr val="FFC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AD51A009-197C-446A-B121-ACC24D8E2CD9}"/>
                </a:ext>
              </a:extLst>
            </p:cNvPr>
            <p:cNvCxnSpPr/>
            <p:nvPr/>
          </p:nvCxnSpPr>
          <p:spPr>
            <a:xfrm>
              <a:off x="5699126" y="4476091"/>
              <a:ext cx="0" cy="7200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034E0709-CDF6-4517-8659-61AABC66D620}"/>
                </a:ext>
              </a:extLst>
            </p:cNvPr>
            <p:cNvCxnSpPr/>
            <p:nvPr/>
          </p:nvCxnSpPr>
          <p:spPr>
            <a:xfrm>
              <a:off x="5782470" y="4478472"/>
              <a:ext cx="0" cy="7200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8" name="Rectangle 237">
            <a:extLst>
              <a:ext uri="{FF2B5EF4-FFF2-40B4-BE49-F238E27FC236}">
                <a16:creationId xmlns:a16="http://schemas.microsoft.com/office/drawing/2014/main" id="{9DBD5C11-D661-4926-8E70-308135FA52E8}"/>
              </a:ext>
            </a:extLst>
          </p:cNvPr>
          <p:cNvSpPr/>
          <p:nvPr/>
        </p:nvSpPr>
        <p:spPr>
          <a:xfrm>
            <a:off x="5351550" y="3760559"/>
            <a:ext cx="4587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000" b="1" dirty="0">
                <a:solidFill>
                  <a:srgbClr val="FF0000"/>
                </a:solidFill>
              </a:rPr>
              <a:t>-</a:t>
            </a:r>
            <a:r>
              <a:rPr lang="en-US" sz="1200" dirty="0">
                <a:ln w="3175">
                  <a:solidFill>
                    <a:schemeClr val="tx1"/>
                  </a:solidFill>
                </a:ln>
                <a:solidFill>
                  <a:srgbClr val="00CC00"/>
                </a:solidFill>
              </a:rPr>
              <a:t>0.2</a:t>
            </a:r>
          </a:p>
          <a:p>
            <a:pPr algn="r"/>
            <a:r>
              <a:rPr lang="en-US" sz="1200" b="1" dirty="0">
                <a:ln w="3175">
                  <a:solidFill>
                    <a:schemeClr val="tx1"/>
                  </a:solidFill>
                </a:ln>
                <a:solidFill>
                  <a:srgbClr val="00CC00"/>
                </a:solidFill>
                <a:sym typeface="Symbol" panose="05050102010706020507" pitchFamily="18" charset="2"/>
              </a:rPr>
              <a:t></a:t>
            </a:r>
            <a:endParaRPr lang="en-US" sz="2000" b="1" dirty="0">
              <a:ln w="3175">
                <a:solidFill>
                  <a:schemeClr val="tx1"/>
                </a:solidFill>
              </a:ln>
              <a:solidFill>
                <a:srgbClr val="00CC00"/>
              </a:solidFill>
            </a:endParaRPr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4AC2E085-3675-4A14-B649-BE2A2AF872BF}"/>
              </a:ext>
            </a:extLst>
          </p:cNvPr>
          <p:cNvSpPr/>
          <p:nvPr/>
        </p:nvSpPr>
        <p:spPr>
          <a:xfrm>
            <a:off x="4996024" y="3941478"/>
            <a:ext cx="78681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n w="3175">
                  <a:noFill/>
                </a:ln>
                <a:solidFill>
                  <a:srgbClr val="FF0000"/>
                </a:solidFill>
              </a:rPr>
              <a:t>+</a:t>
            </a:r>
            <a:r>
              <a:rPr lang="en-US" sz="1200" dirty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0.8</a:t>
            </a:r>
            <a:r>
              <a:rPr lang="en-US" sz="1200" dirty="0">
                <a:ln w="3175">
                  <a:solidFill>
                    <a:schemeClr val="tx1"/>
                  </a:solidFill>
                </a:ln>
                <a:solidFill>
                  <a:srgbClr val="FFFF00"/>
                </a:solidFill>
                <a:sym typeface="Symbol" panose="05050102010706020507" pitchFamily="18" charset="2"/>
              </a:rPr>
              <a:t></a:t>
            </a:r>
            <a:r>
              <a:rPr lang="en-US" sz="3600" dirty="0">
                <a:ln w="3175">
                  <a:solidFill>
                    <a:schemeClr val="tx1"/>
                  </a:solidFill>
                </a:ln>
              </a:rPr>
              <a:t> </a:t>
            </a:r>
          </a:p>
          <a:p>
            <a:r>
              <a:rPr lang="en-US" sz="2000" dirty="0"/>
              <a:t> </a:t>
            </a:r>
          </a:p>
        </p:txBody>
      </p: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5C8CE19A-7CB9-45F4-8CD0-864BB27B1B8F}"/>
              </a:ext>
            </a:extLst>
          </p:cNvPr>
          <p:cNvGrpSpPr/>
          <p:nvPr/>
        </p:nvGrpSpPr>
        <p:grpSpPr>
          <a:xfrm>
            <a:off x="3008882" y="931741"/>
            <a:ext cx="7948678" cy="1195222"/>
            <a:chOff x="6390065" y="923352"/>
            <a:chExt cx="7948678" cy="1195222"/>
          </a:xfrm>
        </p:grpSpPr>
        <p:sp>
          <p:nvSpPr>
            <p:cNvPr id="251" name="Rectangle 250">
              <a:extLst>
                <a:ext uri="{FF2B5EF4-FFF2-40B4-BE49-F238E27FC236}">
                  <a16:creationId xmlns:a16="http://schemas.microsoft.com/office/drawing/2014/main" id="{B4A5A63D-48DB-44B7-8826-86B51346E5E7}"/>
                </a:ext>
              </a:extLst>
            </p:cNvPr>
            <p:cNvSpPr/>
            <p:nvPr/>
          </p:nvSpPr>
          <p:spPr>
            <a:xfrm>
              <a:off x="6390066" y="1255690"/>
              <a:ext cx="7944867" cy="8628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6437DE91-BEB1-4EAA-83FB-462D711A3A99}"/>
                </a:ext>
              </a:extLst>
            </p:cNvPr>
            <p:cNvSpPr txBox="1"/>
            <p:nvPr/>
          </p:nvSpPr>
          <p:spPr>
            <a:xfrm>
              <a:off x="6390065" y="923352"/>
              <a:ext cx="7948678" cy="33855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endParaRPr lang="en-US" sz="1600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3" name="TextBox 252">
                  <a:extLst>
                    <a:ext uri="{FF2B5EF4-FFF2-40B4-BE49-F238E27FC236}">
                      <a16:creationId xmlns:a16="http://schemas.microsoft.com/office/drawing/2014/main" id="{B53E7FFC-C11A-46EB-B9E4-D30EEF2A2AF5}"/>
                    </a:ext>
                  </a:extLst>
                </p:cNvPr>
                <p:cNvSpPr txBox="1"/>
                <p:nvPr/>
              </p:nvSpPr>
              <p:spPr>
                <a:xfrm>
                  <a:off x="6427723" y="1374312"/>
                  <a:ext cx="7862985" cy="5375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solidFill>
                                      <a:srgbClr val="00CC00"/>
                                    </a:solidFill>
                                    <a:latin typeface="Cambria Math" panose="02040503050406030204" pitchFamily="18" charset="0"/>
                                  </a:rPr>
                                  <m:t>2.1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19.2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solidFill>
                                      <a:srgbClr val="00CC00"/>
                                    </a:solidFill>
                                    <a:latin typeface="Cambria Math" panose="02040503050406030204" pitchFamily="18" charset="0"/>
                                  </a:rPr>
                                  <m:t>0.8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10.2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solidFill>
                                      <a:srgbClr val="00CC00"/>
                                    </a:solidFill>
                                    <a:latin typeface="Cambria Math" panose="02040503050406030204" pitchFamily="18" charset="0"/>
                                  </a:rPr>
                                  <m:t>0.2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0.8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rgbClr val="00CC00"/>
                                    </a:solidFill>
                                    <a:latin typeface="Cambria Math" panose="02040503050406030204" pitchFamily="18" charset="0"/>
                                  </a:rPr>
                                  <m:t>1.2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7.8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+(</m:t>
                            </m:r>
                            <m:r>
                              <a:rPr lang="en-US" b="0" i="1" smtClean="0">
                                <a:solidFill>
                                  <a:srgbClr val="00CC00"/>
                                </a:solidFill>
                                <a:latin typeface="Cambria Math" panose="02040503050406030204" pitchFamily="18" charset="0"/>
                              </a:rPr>
                              <m:t>1.9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)(</m:t>
                            </m:r>
                            <m:r>
                              <a:rPr lang="en-US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20.8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5−1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3" name="TextBox 252">
                  <a:extLst>
                    <a:ext uri="{FF2B5EF4-FFF2-40B4-BE49-F238E27FC236}">
                      <a16:creationId xmlns:a16="http://schemas.microsoft.com/office/drawing/2014/main" id="{B53E7FFC-C11A-46EB-B9E4-D30EEF2A2A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7723" y="1374312"/>
                  <a:ext cx="7862985" cy="53758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55" name="Freeform: Shape 254">
            <a:extLst>
              <a:ext uri="{FF2B5EF4-FFF2-40B4-BE49-F238E27FC236}">
                <a16:creationId xmlns:a16="http://schemas.microsoft.com/office/drawing/2014/main" id="{86A65E42-829E-4EF6-99CF-B1C1F878BC79}"/>
              </a:ext>
            </a:extLst>
          </p:cNvPr>
          <p:cNvSpPr/>
          <p:nvPr/>
        </p:nvSpPr>
        <p:spPr>
          <a:xfrm rot="1298901" flipH="1">
            <a:off x="2504240" y="1271872"/>
            <a:ext cx="1832708" cy="919884"/>
          </a:xfrm>
          <a:custGeom>
            <a:avLst/>
            <a:gdLst>
              <a:gd name="connsiteX0" fmla="*/ 0 w 1433512"/>
              <a:gd name="connsiteY0" fmla="*/ 0 h 795338"/>
              <a:gd name="connsiteX1" fmla="*/ 762000 w 1433512"/>
              <a:gd name="connsiteY1" fmla="*/ 238125 h 795338"/>
              <a:gd name="connsiteX2" fmla="*/ 1433512 w 1433512"/>
              <a:gd name="connsiteY2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14547894 w 15981406"/>
              <a:gd name="connsiteY0" fmla="*/ 0 h 795338"/>
              <a:gd name="connsiteX1" fmla="*/ 15981406 w 15981406"/>
              <a:gd name="connsiteY1" fmla="*/ 795338 h 795338"/>
              <a:gd name="connsiteX0" fmla="*/ 17193365 w 18626877"/>
              <a:gd name="connsiteY0" fmla="*/ 0 h 795338"/>
              <a:gd name="connsiteX1" fmla="*/ 18626877 w 18626877"/>
              <a:gd name="connsiteY1" fmla="*/ 795338 h 795338"/>
              <a:gd name="connsiteX0" fmla="*/ 4 w 26887483"/>
              <a:gd name="connsiteY0" fmla="*/ 0 h 263244"/>
              <a:gd name="connsiteX1" fmla="*/ 26887483 w 26887483"/>
              <a:gd name="connsiteY1" fmla="*/ 263244 h 263244"/>
              <a:gd name="connsiteX0" fmla="*/ 4 w 26887483"/>
              <a:gd name="connsiteY0" fmla="*/ 0 h 263244"/>
              <a:gd name="connsiteX1" fmla="*/ 26887483 w 26887483"/>
              <a:gd name="connsiteY1" fmla="*/ 263244 h 263244"/>
              <a:gd name="connsiteX0" fmla="*/ -1 w 37849050"/>
              <a:gd name="connsiteY0" fmla="*/ 0 h 160036"/>
              <a:gd name="connsiteX1" fmla="*/ 37849050 w 37849050"/>
              <a:gd name="connsiteY1" fmla="*/ 160036 h 160036"/>
              <a:gd name="connsiteX0" fmla="*/ -1 w 37849050"/>
              <a:gd name="connsiteY0" fmla="*/ 0 h 160036"/>
              <a:gd name="connsiteX1" fmla="*/ 37849050 w 37849050"/>
              <a:gd name="connsiteY1" fmla="*/ 160036 h 160036"/>
              <a:gd name="connsiteX0" fmla="*/ 1 w 40257934"/>
              <a:gd name="connsiteY0" fmla="*/ 0 h 216777"/>
              <a:gd name="connsiteX1" fmla="*/ 40257934 w 40257934"/>
              <a:gd name="connsiteY1" fmla="*/ 216777 h 216777"/>
              <a:gd name="connsiteX0" fmla="*/ 1 w 40257934"/>
              <a:gd name="connsiteY0" fmla="*/ 0 h 227444"/>
              <a:gd name="connsiteX1" fmla="*/ 40257934 w 40257934"/>
              <a:gd name="connsiteY1" fmla="*/ 216777 h 227444"/>
              <a:gd name="connsiteX0" fmla="*/ 1 w 37689644"/>
              <a:gd name="connsiteY0" fmla="*/ 0 h 212772"/>
              <a:gd name="connsiteX1" fmla="*/ 37689644 w 37689644"/>
              <a:gd name="connsiteY1" fmla="*/ 201301 h 212772"/>
              <a:gd name="connsiteX0" fmla="*/ 1 w 37689644"/>
              <a:gd name="connsiteY0" fmla="*/ 0 h 246652"/>
              <a:gd name="connsiteX1" fmla="*/ 37689644 w 37689644"/>
              <a:gd name="connsiteY1" fmla="*/ 201301 h 246652"/>
              <a:gd name="connsiteX0" fmla="*/ 1 w 37136483"/>
              <a:gd name="connsiteY0" fmla="*/ 0 h 198067"/>
              <a:gd name="connsiteX1" fmla="*/ 37136483 w 37136483"/>
              <a:gd name="connsiteY1" fmla="*/ 144574 h 198067"/>
              <a:gd name="connsiteX0" fmla="*/ 1 w 37136483"/>
              <a:gd name="connsiteY0" fmla="*/ 0 h 164983"/>
              <a:gd name="connsiteX1" fmla="*/ 37136483 w 37136483"/>
              <a:gd name="connsiteY1" fmla="*/ 144574 h 164983"/>
              <a:gd name="connsiteX0" fmla="*/ 4 w 46627093"/>
              <a:gd name="connsiteY0" fmla="*/ 0 h 161116"/>
              <a:gd name="connsiteX1" fmla="*/ 46627093 w 46627093"/>
              <a:gd name="connsiteY1" fmla="*/ 140189 h 161116"/>
              <a:gd name="connsiteX0" fmla="*/ 11 w 44464114"/>
              <a:gd name="connsiteY0" fmla="*/ 0 h 160717"/>
              <a:gd name="connsiteX1" fmla="*/ 44464114 w 44464114"/>
              <a:gd name="connsiteY1" fmla="*/ 139736 h 160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4464114" h="160717">
                <a:moveTo>
                  <a:pt x="11" y="0"/>
                </a:moveTo>
                <a:cubicBezTo>
                  <a:pt x="4445252" y="100003"/>
                  <a:pt x="23328599" y="206895"/>
                  <a:pt x="44464114" y="139736"/>
                </a:cubicBezTo>
              </a:path>
            </a:pathLst>
          </a:custGeom>
          <a:noFill/>
          <a:ln w="28575"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Freeform: Shape 199">
            <a:extLst>
              <a:ext uri="{FF2B5EF4-FFF2-40B4-BE49-F238E27FC236}">
                <a16:creationId xmlns:a16="http://schemas.microsoft.com/office/drawing/2014/main" id="{766D715B-675C-4509-BE05-43A311648B66}"/>
              </a:ext>
            </a:extLst>
          </p:cNvPr>
          <p:cNvSpPr/>
          <p:nvPr/>
        </p:nvSpPr>
        <p:spPr>
          <a:xfrm rot="2895482" flipH="1">
            <a:off x="5021198" y="1820886"/>
            <a:ext cx="1784840" cy="2902687"/>
          </a:xfrm>
          <a:custGeom>
            <a:avLst/>
            <a:gdLst>
              <a:gd name="connsiteX0" fmla="*/ 0 w 1433512"/>
              <a:gd name="connsiteY0" fmla="*/ 0 h 795338"/>
              <a:gd name="connsiteX1" fmla="*/ 762000 w 1433512"/>
              <a:gd name="connsiteY1" fmla="*/ 238125 h 795338"/>
              <a:gd name="connsiteX2" fmla="*/ 1433512 w 1433512"/>
              <a:gd name="connsiteY2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14547894 w 15981406"/>
              <a:gd name="connsiteY0" fmla="*/ 0 h 795338"/>
              <a:gd name="connsiteX1" fmla="*/ 15981406 w 15981406"/>
              <a:gd name="connsiteY1" fmla="*/ 795338 h 795338"/>
              <a:gd name="connsiteX0" fmla="*/ 17193365 w 18626877"/>
              <a:gd name="connsiteY0" fmla="*/ 0 h 795338"/>
              <a:gd name="connsiteX1" fmla="*/ 18626877 w 18626877"/>
              <a:gd name="connsiteY1" fmla="*/ 795338 h 795338"/>
              <a:gd name="connsiteX0" fmla="*/ 17673230 w 17688594"/>
              <a:gd name="connsiteY0" fmla="*/ 0 h 795274"/>
              <a:gd name="connsiteX1" fmla="*/ 17688598 w 17688594"/>
              <a:gd name="connsiteY1" fmla="*/ 795274 h 795274"/>
              <a:gd name="connsiteX0" fmla="*/ 16380149 w 16395513"/>
              <a:gd name="connsiteY0" fmla="*/ 0 h 795274"/>
              <a:gd name="connsiteX1" fmla="*/ 16395517 w 16395513"/>
              <a:gd name="connsiteY1" fmla="*/ 795274 h 795274"/>
              <a:gd name="connsiteX0" fmla="*/ 20678298 w 20678300"/>
              <a:gd name="connsiteY0" fmla="*/ 0 h 776790"/>
              <a:gd name="connsiteX1" fmla="*/ 9438641 w 20678300"/>
              <a:gd name="connsiteY1" fmla="*/ 776790 h 776790"/>
              <a:gd name="connsiteX0" fmla="*/ 18855467 w 18855469"/>
              <a:gd name="connsiteY0" fmla="*/ 0 h 776790"/>
              <a:gd name="connsiteX1" fmla="*/ 7615810 w 18855469"/>
              <a:gd name="connsiteY1" fmla="*/ 776790 h 776790"/>
              <a:gd name="connsiteX0" fmla="*/ 11500923 w 11500925"/>
              <a:gd name="connsiteY0" fmla="*/ 0 h 776790"/>
              <a:gd name="connsiteX1" fmla="*/ 261266 w 11500925"/>
              <a:gd name="connsiteY1" fmla="*/ 776790 h 776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500925" h="776790">
                <a:moveTo>
                  <a:pt x="11500923" y="0"/>
                </a:moveTo>
                <a:cubicBezTo>
                  <a:pt x="5303778" y="189621"/>
                  <a:pt x="-1417248" y="651392"/>
                  <a:pt x="261266" y="776790"/>
                </a:cubicBezTo>
              </a:path>
            </a:pathLst>
          </a:custGeom>
          <a:noFill/>
          <a:ln w="28575"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Freeform: Shape 198">
            <a:extLst>
              <a:ext uri="{FF2B5EF4-FFF2-40B4-BE49-F238E27FC236}">
                <a16:creationId xmlns:a16="http://schemas.microsoft.com/office/drawing/2014/main" id="{AF455B55-1F75-486D-A248-7C6775839F49}"/>
              </a:ext>
            </a:extLst>
          </p:cNvPr>
          <p:cNvSpPr/>
          <p:nvPr/>
        </p:nvSpPr>
        <p:spPr>
          <a:xfrm rot="2895482">
            <a:off x="4306017" y="2325758"/>
            <a:ext cx="2685817" cy="2309788"/>
          </a:xfrm>
          <a:custGeom>
            <a:avLst/>
            <a:gdLst>
              <a:gd name="connsiteX0" fmla="*/ 0 w 1433512"/>
              <a:gd name="connsiteY0" fmla="*/ 0 h 795338"/>
              <a:gd name="connsiteX1" fmla="*/ 762000 w 1433512"/>
              <a:gd name="connsiteY1" fmla="*/ 238125 h 795338"/>
              <a:gd name="connsiteX2" fmla="*/ 1433512 w 1433512"/>
              <a:gd name="connsiteY2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2705078"/>
              <a:gd name="connsiteY0" fmla="*/ 0 h 507176"/>
              <a:gd name="connsiteX1" fmla="*/ 2705078 w 2705078"/>
              <a:gd name="connsiteY1" fmla="*/ 507176 h 507176"/>
              <a:gd name="connsiteX0" fmla="*/ 0 w 2763951"/>
              <a:gd name="connsiteY0" fmla="*/ 0 h 482439"/>
              <a:gd name="connsiteX1" fmla="*/ 2763951 w 2763951"/>
              <a:gd name="connsiteY1" fmla="*/ 482439 h 482439"/>
              <a:gd name="connsiteX0" fmla="*/ 0 w 2860174"/>
              <a:gd name="connsiteY0" fmla="*/ 0 h 482439"/>
              <a:gd name="connsiteX1" fmla="*/ 2763951 w 2860174"/>
              <a:gd name="connsiteY1" fmla="*/ 482439 h 482439"/>
              <a:gd name="connsiteX0" fmla="*/ 0 w 2927559"/>
              <a:gd name="connsiteY0" fmla="*/ 0 h 485206"/>
              <a:gd name="connsiteX1" fmla="*/ 2834626 w 2927559"/>
              <a:gd name="connsiteY1" fmla="*/ 485206 h 485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927559" h="485206">
                <a:moveTo>
                  <a:pt x="0" y="0"/>
                </a:moveTo>
                <a:cubicBezTo>
                  <a:pt x="1779395" y="202984"/>
                  <a:pt x="3328160" y="344970"/>
                  <a:pt x="2834626" y="485206"/>
                </a:cubicBezTo>
              </a:path>
            </a:pathLst>
          </a:custGeom>
          <a:noFill/>
          <a:ln w="28575"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Freeform: Shape 255">
            <a:extLst>
              <a:ext uri="{FF2B5EF4-FFF2-40B4-BE49-F238E27FC236}">
                <a16:creationId xmlns:a16="http://schemas.microsoft.com/office/drawing/2014/main" id="{F7B91708-573B-4908-80FC-0E13DEDE70AA}"/>
              </a:ext>
            </a:extLst>
          </p:cNvPr>
          <p:cNvSpPr/>
          <p:nvPr/>
        </p:nvSpPr>
        <p:spPr>
          <a:xfrm rot="2895482" flipH="1">
            <a:off x="6510190" y="1392774"/>
            <a:ext cx="722382" cy="3480946"/>
          </a:xfrm>
          <a:custGeom>
            <a:avLst/>
            <a:gdLst>
              <a:gd name="connsiteX0" fmla="*/ 0 w 1433512"/>
              <a:gd name="connsiteY0" fmla="*/ 0 h 795338"/>
              <a:gd name="connsiteX1" fmla="*/ 762000 w 1433512"/>
              <a:gd name="connsiteY1" fmla="*/ 238125 h 795338"/>
              <a:gd name="connsiteX2" fmla="*/ 1433512 w 1433512"/>
              <a:gd name="connsiteY2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14547894 w 15981406"/>
              <a:gd name="connsiteY0" fmla="*/ 0 h 795338"/>
              <a:gd name="connsiteX1" fmla="*/ 15981406 w 15981406"/>
              <a:gd name="connsiteY1" fmla="*/ 795338 h 795338"/>
              <a:gd name="connsiteX0" fmla="*/ 17193365 w 18626877"/>
              <a:gd name="connsiteY0" fmla="*/ 0 h 795338"/>
              <a:gd name="connsiteX1" fmla="*/ 18626877 w 18626877"/>
              <a:gd name="connsiteY1" fmla="*/ 795338 h 795338"/>
              <a:gd name="connsiteX0" fmla="*/ 17673230 w 17688594"/>
              <a:gd name="connsiteY0" fmla="*/ 0 h 795274"/>
              <a:gd name="connsiteX1" fmla="*/ 17688598 w 17688594"/>
              <a:gd name="connsiteY1" fmla="*/ 795274 h 795274"/>
              <a:gd name="connsiteX0" fmla="*/ 16380149 w 16395513"/>
              <a:gd name="connsiteY0" fmla="*/ 0 h 795274"/>
              <a:gd name="connsiteX1" fmla="*/ 16395517 w 16395513"/>
              <a:gd name="connsiteY1" fmla="*/ 795274 h 795274"/>
              <a:gd name="connsiteX0" fmla="*/ 20678298 w 20678300"/>
              <a:gd name="connsiteY0" fmla="*/ 0 h 776790"/>
              <a:gd name="connsiteX1" fmla="*/ 9438641 w 20678300"/>
              <a:gd name="connsiteY1" fmla="*/ 776790 h 776790"/>
              <a:gd name="connsiteX0" fmla="*/ 18855467 w 18855469"/>
              <a:gd name="connsiteY0" fmla="*/ 0 h 776790"/>
              <a:gd name="connsiteX1" fmla="*/ 7615810 w 18855469"/>
              <a:gd name="connsiteY1" fmla="*/ 776790 h 776790"/>
              <a:gd name="connsiteX0" fmla="*/ 11500923 w 11500925"/>
              <a:gd name="connsiteY0" fmla="*/ 0 h 776790"/>
              <a:gd name="connsiteX1" fmla="*/ 261266 w 11500925"/>
              <a:gd name="connsiteY1" fmla="*/ 776790 h 776790"/>
              <a:gd name="connsiteX0" fmla="*/ 13829533 w 13829535"/>
              <a:gd name="connsiteY0" fmla="*/ 0 h 776790"/>
              <a:gd name="connsiteX1" fmla="*/ 2589876 w 13829535"/>
              <a:gd name="connsiteY1" fmla="*/ 776790 h 776790"/>
              <a:gd name="connsiteX0" fmla="*/ 18279020 w 18279022"/>
              <a:gd name="connsiteY0" fmla="*/ 0 h 776790"/>
              <a:gd name="connsiteX1" fmla="*/ 7039363 w 18279022"/>
              <a:gd name="connsiteY1" fmla="*/ 776790 h 776790"/>
              <a:gd name="connsiteX0" fmla="*/ 18904339 w 18904341"/>
              <a:gd name="connsiteY0" fmla="*/ 0 h 769634"/>
              <a:gd name="connsiteX1" fmla="*/ 6741935 w 18904341"/>
              <a:gd name="connsiteY1" fmla="*/ 769634 h 769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904341" h="769634">
                <a:moveTo>
                  <a:pt x="18904339" y="0"/>
                </a:moveTo>
                <a:cubicBezTo>
                  <a:pt x="-1100044" y="142709"/>
                  <a:pt x="-5353290" y="670549"/>
                  <a:pt x="6741935" y="769634"/>
                </a:cubicBezTo>
              </a:path>
            </a:pathLst>
          </a:custGeom>
          <a:noFill/>
          <a:ln w="28575"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Freeform: Shape 209">
            <a:extLst>
              <a:ext uri="{FF2B5EF4-FFF2-40B4-BE49-F238E27FC236}">
                <a16:creationId xmlns:a16="http://schemas.microsoft.com/office/drawing/2014/main" id="{67A84FDE-161B-4EFE-803E-049FEFB06712}"/>
              </a:ext>
            </a:extLst>
          </p:cNvPr>
          <p:cNvSpPr/>
          <p:nvPr/>
        </p:nvSpPr>
        <p:spPr>
          <a:xfrm rot="2895482">
            <a:off x="7373688" y="1214325"/>
            <a:ext cx="318279" cy="3170223"/>
          </a:xfrm>
          <a:custGeom>
            <a:avLst/>
            <a:gdLst>
              <a:gd name="connsiteX0" fmla="*/ 0 w 1433512"/>
              <a:gd name="connsiteY0" fmla="*/ 0 h 795338"/>
              <a:gd name="connsiteX1" fmla="*/ 762000 w 1433512"/>
              <a:gd name="connsiteY1" fmla="*/ 238125 h 795338"/>
              <a:gd name="connsiteX2" fmla="*/ 1433512 w 1433512"/>
              <a:gd name="connsiteY2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3364500"/>
              <a:gd name="connsiteY0" fmla="*/ 0 h 690828"/>
              <a:gd name="connsiteX1" fmla="*/ 3364500 w 3364500"/>
              <a:gd name="connsiteY1" fmla="*/ 690828 h 690828"/>
              <a:gd name="connsiteX0" fmla="*/ 0 w 976317"/>
              <a:gd name="connsiteY0" fmla="*/ 0 h 502192"/>
              <a:gd name="connsiteX1" fmla="*/ 976317 w 976317"/>
              <a:gd name="connsiteY1" fmla="*/ 502192 h 502192"/>
              <a:gd name="connsiteX0" fmla="*/ 0 w 976317"/>
              <a:gd name="connsiteY0" fmla="*/ 0 h 502192"/>
              <a:gd name="connsiteX1" fmla="*/ 976317 w 976317"/>
              <a:gd name="connsiteY1" fmla="*/ 502192 h 502192"/>
              <a:gd name="connsiteX0" fmla="*/ 0 w 976317"/>
              <a:gd name="connsiteY0" fmla="*/ 0 h 502192"/>
              <a:gd name="connsiteX1" fmla="*/ 976317 w 976317"/>
              <a:gd name="connsiteY1" fmla="*/ 502192 h 502192"/>
              <a:gd name="connsiteX0" fmla="*/ 0 w 1131582"/>
              <a:gd name="connsiteY0" fmla="*/ 0 h 460243"/>
              <a:gd name="connsiteX1" fmla="*/ 1131582 w 1131582"/>
              <a:gd name="connsiteY1" fmla="*/ 460243 h 460243"/>
              <a:gd name="connsiteX0" fmla="*/ 748254 w 1879836"/>
              <a:gd name="connsiteY0" fmla="*/ 0 h 460243"/>
              <a:gd name="connsiteX1" fmla="*/ 1879836 w 1879836"/>
              <a:gd name="connsiteY1" fmla="*/ 460243 h 460243"/>
              <a:gd name="connsiteX0" fmla="*/ 654667 w 1936253"/>
              <a:gd name="connsiteY0" fmla="*/ 0 h 451797"/>
              <a:gd name="connsiteX1" fmla="*/ 1936253 w 1936253"/>
              <a:gd name="connsiteY1" fmla="*/ 451797 h 451797"/>
              <a:gd name="connsiteX0" fmla="*/ 133871 w 1415457"/>
              <a:gd name="connsiteY0" fmla="*/ 0 h 451797"/>
              <a:gd name="connsiteX1" fmla="*/ 1415457 w 1415457"/>
              <a:gd name="connsiteY1" fmla="*/ 451797 h 451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15457" h="451797">
                <a:moveTo>
                  <a:pt x="133871" y="0"/>
                </a:moveTo>
                <a:cubicBezTo>
                  <a:pt x="2439541" y="48816"/>
                  <a:pt x="-2154279" y="346409"/>
                  <a:pt x="1415457" y="451797"/>
                </a:cubicBezTo>
              </a:path>
            </a:pathLst>
          </a:custGeom>
          <a:noFill/>
          <a:ln w="28575"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Freeform: Shape 210">
            <a:extLst>
              <a:ext uri="{FF2B5EF4-FFF2-40B4-BE49-F238E27FC236}">
                <a16:creationId xmlns:a16="http://schemas.microsoft.com/office/drawing/2014/main" id="{30A767C9-74A9-46D8-9C7C-C43B86362069}"/>
              </a:ext>
            </a:extLst>
          </p:cNvPr>
          <p:cNvSpPr/>
          <p:nvPr/>
        </p:nvSpPr>
        <p:spPr>
          <a:xfrm rot="2895482" flipH="1">
            <a:off x="7774618" y="1315278"/>
            <a:ext cx="673156" cy="3407296"/>
          </a:xfrm>
          <a:custGeom>
            <a:avLst/>
            <a:gdLst>
              <a:gd name="connsiteX0" fmla="*/ 0 w 1433512"/>
              <a:gd name="connsiteY0" fmla="*/ 0 h 795338"/>
              <a:gd name="connsiteX1" fmla="*/ 762000 w 1433512"/>
              <a:gd name="connsiteY1" fmla="*/ 238125 h 795338"/>
              <a:gd name="connsiteX2" fmla="*/ 1433512 w 1433512"/>
              <a:gd name="connsiteY2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14547894 w 15981406"/>
              <a:gd name="connsiteY0" fmla="*/ 0 h 795338"/>
              <a:gd name="connsiteX1" fmla="*/ 15981406 w 15981406"/>
              <a:gd name="connsiteY1" fmla="*/ 795338 h 795338"/>
              <a:gd name="connsiteX0" fmla="*/ 17193365 w 18626877"/>
              <a:gd name="connsiteY0" fmla="*/ 0 h 795338"/>
              <a:gd name="connsiteX1" fmla="*/ 18626877 w 18626877"/>
              <a:gd name="connsiteY1" fmla="*/ 795338 h 795338"/>
              <a:gd name="connsiteX0" fmla="*/ 17673230 w 17688594"/>
              <a:gd name="connsiteY0" fmla="*/ 0 h 795274"/>
              <a:gd name="connsiteX1" fmla="*/ 17688598 w 17688594"/>
              <a:gd name="connsiteY1" fmla="*/ 795274 h 795274"/>
              <a:gd name="connsiteX0" fmla="*/ 16380149 w 16395513"/>
              <a:gd name="connsiteY0" fmla="*/ 0 h 795274"/>
              <a:gd name="connsiteX1" fmla="*/ 16395517 w 16395513"/>
              <a:gd name="connsiteY1" fmla="*/ 795274 h 795274"/>
              <a:gd name="connsiteX0" fmla="*/ 28933628 w 28933636"/>
              <a:gd name="connsiteY0" fmla="*/ 0 h 790396"/>
              <a:gd name="connsiteX1" fmla="*/ 3993223 w 28933636"/>
              <a:gd name="connsiteY1" fmla="*/ 790396 h 790396"/>
              <a:gd name="connsiteX0" fmla="*/ 44054002 w 44054010"/>
              <a:gd name="connsiteY0" fmla="*/ 0 h 790396"/>
              <a:gd name="connsiteX1" fmla="*/ 19113597 w 44054010"/>
              <a:gd name="connsiteY1" fmla="*/ 790396 h 790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4054010" h="790396">
                <a:moveTo>
                  <a:pt x="44054002" y="0"/>
                </a:moveTo>
                <a:cubicBezTo>
                  <a:pt x="10968080" y="144106"/>
                  <a:pt x="-21897552" y="684277"/>
                  <a:pt x="19113597" y="790396"/>
                </a:cubicBezTo>
              </a:path>
            </a:pathLst>
          </a:custGeom>
          <a:noFill/>
          <a:ln w="28575"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1" name="Freeform: Shape 220">
            <a:extLst>
              <a:ext uri="{FF2B5EF4-FFF2-40B4-BE49-F238E27FC236}">
                <a16:creationId xmlns:a16="http://schemas.microsoft.com/office/drawing/2014/main" id="{C53A4731-7CB6-4FAB-B09E-BF5EC03CB2D4}"/>
              </a:ext>
            </a:extLst>
          </p:cNvPr>
          <p:cNvSpPr/>
          <p:nvPr/>
        </p:nvSpPr>
        <p:spPr>
          <a:xfrm rot="2895482" flipH="1">
            <a:off x="8400534" y="851708"/>
            <a:ext cx="1166520" cy="3219206"/>
          </a:xfrm>
          <a:custGeom>
            <a:avLst/>
            <a:gdLst>
              <a:gd name="connsiteX0" fmla="*/ 0 w 1433512"/>
              <a:gd name="connsiteY0" fmla="*/ 0 h 795338"/>
              <a:gd name="connsiteX1" fmla="*/ 762000 w 1433512"/>
              <a:gd name="connsiteY1" fmla="*/ 238125 h 795338"/>
              <a:gd name="connsiteX2" fmla="*/ 1433512 w 1433512"/>
              <a:gd name="connsiteY2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14547894 w 15981406"/>
              <a:gd name="connsiteY0" fmla="*/ 0 h 795338"/>
              <a:gd name="connsiteX1" fmla="*/ 15981406 w 15981406"/>
              <a:gd name="connsiteY1" fmla="*/ 795338 h 795338"/>
              <a:gd name="connsiteX0" fmla="*/ 17193365 w 18626877"/>
              <a:gd name="connsiteY0" fmla="*/ 0 h 795338"/>
              <a:gd name="connsiteX1" fmla="*/ 18626877 w 18626877"/>
              <a:gd name="connsiteY1" fmla="*/ 795338 h 795338"/>
              <a:gd name="connsiteX0" fmla="*/ 17673230 w 17688594"/>
              <a:gd name="connsiteY0" fmla="*/ 0 h 795274"/>
              <a:gd name="connsiteX1" fmla="*/ 17688598 w 17688594"/>
              <a:gd name="connsiteY1" fmla="*/ 795274 h 795274"/>
              <a:gd name="connsiteX0" fmla="*/ 16380149 w 16395513"/>
              <a:gd name="connsiteY0" fmla="*/ 0 h 795274"/>
              <a:gd name="connsiteX1" fmla="*/ 16395517 w 16395513"/>
              <a:gd name="connsiteY1" fmla="*/ 795274 h 795274"/>
              <a:gd name="connsiteX0" fmla="*/ 28933628 w 28933636"/>
              <a:gd name="connsiteY0" fmla="*/ 0 h 790396"/>
              <a:gd name="connsiteX1" fmla="*/ 3993223 w 28933636"/>
              <a:gd name="connsiteY1" fmla="*/ 790396 h 790396"/>
              <a:gd name="connsiteX0" fmla="*/ 30182366 w 30182374"/>
              <a:gd name="connsiteY0" fmla="*/ 0 h 790396"/>
              <a:gd name="connsiteX1" fmla="*/ 5241961 w 30182374"/>
              <a:gd name="connsiteY1" fmla="*/ 790396 h 790396"/>
              <a:gd name="connsiteX0" fmla="*/ -44 w 109960343"/>
              <a:gd name="connsiteY0" fmla="*/ 0 h 1461404"/>
              <a:gd name="connsiteX1" fmla="*/ 109960331 w 109960343"/>
              <a:gd name="connsiteY1" fmla="*/ 1461404 h 1461404"/>
              <a:gd name="connsiteX0" fmla="*/ -44 w 109960343"/>
              <a:gd name="connsiteY0" fmla="*/ 0 h 1461404"/>
              <a:gd name="connsiteX1" fmla="*/ 109960331 w 109960343"/>
              <a:gd name="connsiteY1" fmla="*/ 1461404 h 1461404"/>
              <a:gd name="connsiteX0" fmla="*/ 20115268 w 130075655"/>
              <a:gd name="connsiteY0" fmla="*/ 0 h 1461404"/>
              <a:gd name="connsiteX1" fmla="*/ 130075643 w 130075655"/>
              <a:gd name="connsiteY1" fmla="*/ 1461404 h 1461404"/>
              <a:gd name="connsiteX0" fmla="*/ 16327490 w 126919117"/>
              <a:gd name="connsiteY0" fmla="*/ 0 h 1461404"/>
              <a:gd name="connsiteX1" fmla="*/ 126287865 w 126919117"/>
              <a:gd name="connsiteY1" fmla="*/ 1461404 h 1461404"/>
              <a:gd name="connsiteX0" fmla="*/ -44 w 109960343"/>
              <a:gd name="connsiteY0" fmla="*/ 0 h 1461404"/>
              <a:gd name="connsiteX1" fmla="*/ 109960331 w 109960343"/>
              <a:gd name="connsiteY1" fmla="*/ 1461404 h 1461404"/>
              <a:gd name="connsiteX0" fmla="*/ -44 w 109960343"/>
              <a:gd name="connsiteY0" fmla="*/ 0 h 1461404"/>
              <a:gd name="connsiteX1" fmla="*/ 109960331 w 109960343"/>
              <a:gd name="connsiteY1" fmla="*/ 1461404 h 1461404"/>
              <a:gd name="connsiteX0" fmla="*/ -44 w 109960343"/>
              <a:gd name="connsiteY0" fmla="*/ 0 h 1461404"/>
              <a:gd name="connsiteX1" fmla="*/ 109960331 w 109960343"/>
              <a:gd name="connsiteY1" fmla="*/ 1461404 h 1461404"/>
              <a:gd name="connsiteX0" fmla="*/ -44 w 109960343"/>
              <a:gd name="connsiteY0" fmla="*/ 0 h 1461404"/>
              <a:gd name="connsiteX1" fmla="*/ 109960331 w 109960343"/>
              <a:gd name="connsiteY1" fmla="*/ 1461404 h 1461404"/>
              <a:gd name="connsiteX0" fmla="*/ -44 w 109960343"/>
              <a:gd name="connsiteY0" fmla="*/ 0 h 1461404"/>
              <a:gd name="connsiteX1" fmla="*/ 109960331 w 109960343"/>
              <a:gd name="connsiteY1" fmla="*/ 1461404 h 1461404"/>
              <a:gd name="connsiteX0" fmla="*/ 2025128 w 111985515"/>
              <a:gd name="connsiteY0" fmla="*/ 0 h 1461404"/>
              <a:gd name="connsiteX1" fmla="*/ 111985503 w 111985515"/>
              <a:gd name="connsiteY1" fmla="*/ 1461404 h 1461404"/>
              <a:gd name="connsiteX0" fmla="*/ -44 w 109960343"/>
              <a:gd name="connsiteY0" fmla="*/ 0 h 1461404"/>
              <a:gd name="connsiteX1" fmla="*/ 109960331 w 109960343"/>
              <a:gd name="connsiteY1" fmla="*/ 1461404 h 1461404"/>
              <a:gd name="connsiteX0" fmla="*/ 16124962 w 126085349"/>
              <a:gd name="connsiteY0" fmla="*/ 0 h 1461404"/>
              <a:gd name="connsiteX1" fmla="*/ 126085337 w 126085349"/>
              <a:gd name="connsiteY1" fmla="*/ 1461404 h 1461404"/>
              <a:gd name="connsiteX0" fmla="*/ 21437561 w 131397948"/>
              <a:gd name="connsiteY0" fmla="*/ 0 h 1461404"/>
              <a:gd name="connsiteX1" fmla="*/ 131397936 w 131397948"/>
              <a:gd name="connsiteY1" fmla="*/ 1461404 h 1461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1397948" h="1461404">
                <a:moveTo>
                  <a:pt x="21437561" y="0"/>
                </a:moveTo>
                <a:cubicBezTo>
                  <a:pt x="-40823798" y="173506"/>
                  <a:pt x="43786740" y="1085078"/>
                  <a:pt x="131397936" y="1461404"/>
                </a:cubicBezTo>
              </a:path>
            </a:pathLst>
          </a:custGeom>
          <a:noFill/>
          <a:ln w="28575"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Freeform: Shape 219">
            <a:extLst>
              <a:ext uri="{FF2B5EF4-FFF2-40B4-BE49-F238E27FC236}">
                <a16:creationId xmlns:a16="http://schemas.microsoft.com/office/drawing/2014/main" id="{0C152EE9-16C3-45BA-8978-1D1DF961B9CC}"/>
              </a:ext>
            </a:extLst>
          </p:cNvPr>
          <p:cNvSpPr/>
          <p:nvPr/>
        </p:nvSpPr>
        <p:spPr>
          <a:xfrm rot="2895482" flipH="1">
            <a:off x="8002567" y="796212"/>
            <a:ext cx="1058902" cy="2789073"/>
          </a:xfrm>
          <a:custGeom>
            <a:avLst/>
            <a:gdLst>
              <a:gd name="connsiteX0" fmla="*/ 0 w 1433512"/>
              <a:gd name="connsiteY0" fmla="*/ 0 h 795338"/>
              <a:gd name="connsiteX1" fmla="*/ 762000 w 1433512"/>
              <a:gd name="connsiteY1" fmla="*/ 238125 h 795338"/>
              <a:gd name="connsiteX2" fmla="*/ 1433512 w 1433512"/>
              <a:gd name="connsiteY2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3364500"/>
              <a:gd name="connsiteY0" fmla="*/ 0 h 690828"/>
              <a:gd name="connsiteX1" fmla="*/ 3364500 w 3364500"/>
              <a:gd name="connsiteY1" fmla="*/ 690828 h 690828"/>
              <a:gd name="connsiteX0" fmla="*/ 0 w 976317"/>
              <a:gd name="connsiteY0" fmla="*/ 0 h 502192"/>
              <a:gd name="connsiteX1" fmla="*/ 976317 w 976317"/>
              <a:gd name="connsiteY1" fmla="*/ 502192 h 502192"/>
              <a:gd name="connsiteX0" fmla="*/ 0 w 976317"/>
              <a:gd name="connsiteY0" fmla="*/ 0 h 502192"/>
              <a:gd name="connsiteX1" fmla="*/ 976317 w 976317"/>
              <a:gd name="connsiteY1" fmla="*/ 502192 h 502192"/>
              <a:gd name="connsiteX0" fmla="*/ 0 w 976317"/>
              <a:gd name="connsiteY0" fmla="*/ 0 h 502192"/>
              <a:gd name="connsiteX1" fmla="*/ 976317 w 976317"/>
              <a:gd name="connsiteY1" fmla="*/ 502192 h 502192"/>
              <a:gd name="connsiteX0" fmla="*/ 0 w 1131582"/>
              <a:gd name="connsiteY0" fmla="*/ 0 h 460243"/>
              <a:gd name="connsiteX1" fmla="*/ 1131582 w 1131582"/>
              <a:gd name="connsiteY1" fmla="*/ 460243 h 460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31582" h="460243">
                <a:moveTo>
                  <a:pt x="0" y="0"/>
                </a:moveTo>
                <a:cubicBezTo>
                  <a:pt x="212659" y="196364"/>
                  <a:pt x="49000" y="294076"/>
                  <a:pt x="1131582" y="460243"/>
                </a:cubicBezTo>
              </a:path>
            </a:pathLst>
          </a:custGeom>
          <a:noFill/>
          <a:ln w="28575"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Freeform: Shape 157">
            <a:extLst>
              <a:ext uri="{FF2B5EF4-FFF2-40B4-BE49-F238E27FC236}">
                <a16:creationId xmlns:a16="http://schemas.microsoft.com/office/drawing/2014/main" id="{1A85D435-F864-4305-A556-2B2C0D0B100C}"/>
              </a:ext>
            </a:extLst>
          </p:cNvPr>
          <p:cNvSpPr/>
          <p:nvPr/>
        </p:nvSpPr>
        <p:spPr>
          <a:xfrm rot="2895482" flipH="1">
            <a:off x="7726978" y="733467"/>
            <a:ext cx="1105618" cy="5257074"/>
          </a:xfrm>
          <a:custGeom>
            <a:avLst/>
            <a:gdLst>
              <a:gd name="connsiteX0" fmla="*/ 0 w 1433512"/>
              <a:gd name="connsiteY0" fmla="*/ 0 h 795338"/>
              <a:gd name="connsiteX1" fmla="*/ 762000 w 1433512"/>
              <a:gd name="connsiteY1" fmla="*/ 238125 h 795338"/>
              <a:gd name="connsiteX2" fmla="*/ 1433512 w 1433512"/>
              <a:gd name="connsiteY2" fmla="*/ 795338 h 795338"/>
              <a:gd name="connsiteX0" fmla="*/ 0 w 1433512"/>
              <a:gd name="connsiteY0" fmla="*/ 0 h 795338"/>
              <a:gd name="connsiteX1" fmla="*/ 762000 w 1433512"/>
              <a:gd name="connsiteY1" fmla="*/ 238125 h 795338"/>
              <a:gd name="connsiteX2" fmla="*/ 1433512 w 1433512"/>
              <a:gd name="connsiteY2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2665344"/>
              <a:gd name="connsiteY0" fmla="*/ 0 h 795338"/>
              <a:gd name="connsiteX1" fmla="*/ 1433512 w 2665344"/>
              <a:gd name="connsiteY1" fmla="*/ 795338 h 795338"/>
              <a:gd name="connsiteX0" fmla="*/ 0 w 2973794"/>
              <a:gd name="connsiteY0" fmla="*/ 0 h 795338"/>
              <a:gd name="connsiteX1" fmla="*/ 1433512 w 2973794"/>
              <a:gd name="connsiteY1" fmla="*/ 795338 h 795338"/>
              <a:gd name="connsiteX0" fmla="*/ 0 w 4007718"/>
              <a:gd name="connsiteY0" fmla="*/ 0 h 795338"/>
              <a:gd name="connsiteX1" fmla="*/ 1433512 w 4007718"/>
              <a:gd name="connsiteY1" fmla="*/ 795338 h 795338"/>
              <a:gd name="connsiteX0" fmla="*/ 3611179 w 6046869"/>
              <a:gd name="connsiteY0" fmla="*/ 0 h 880494"/>
              <a:gd name="connsiteX1" fmla="*/ 0 w 6046869"/>
              <a:gd name="connsiteY1" fmla="*/ 880494 h 880494"/>
              <a:gd name="connsiteX0" fmla="*/ 3611179 w 6194867"/>
              <a:gd name="connsiteY0" fmla="*/ 0 h 880494"/>
              <a:gd name="connsiteX1" fmla="*/ 0 w 6194867"/>
              <a:gd name="connsiteY1" fmla="*/ 880494 h 880494"/>
              <a:gd name="connsiteX0" fmla="*/ 3839338 w 6377951"/>
              <a:gd name="connsiteY0" fmla="*/ 0 h 883706"/>
              <a:gd name="connsiteX1" fmla="*/ 0 w 6377951"/>
              <a:gd name="connsiteY1" fmla="*/ 883706 h 883706"/>
              <a:gd name="connsiteX0" fmla="*/ 3839338 w 7568753"/>
              <a:gd name="connsiteY0" fmla="*/ 0 h 883706"/>
              <a:gd name="connsiteX1" fmla="*/ 0 w 7568753"/>
              <a:gd name="connsiteY1" fmla="*/ 883706 h 883706"/>
              <a:gd name="connsiteX0" fmla="*/ 1894659 w 6079255"/>
              <a:gd name="connsiteY0" fmla="*/ 0 h 918017"/>
              <a:gd name="connsiteX1" fmla="*/ 0 w 6079255"/>
              <a:gd name="connsiteY1" fmla="*/ 918017 h 918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079255" h="918017">
                <a:moveTo>
                  <a:pt x="1894659" y="0"/>
                </a:moveTo>
                <a:cubicBezTo>
                  <a:pt x="11119348" y="276721"/>
                  <a:pt x="2591578" y="801774"/>
                  <a:pt x="0" y="918017"/>
                </a:cubicBezTo>
              </a:path>
            </a:pathLst>
          </a:custGeom>
          <a:noFill/>
          <a:ln w="28575"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B3139E-9BAD-4735-BAA7-1B1480154A72}"/>
              </a:ext>
            </a:extLst>
          </p:cNvPr>
          <p:cNvSpPr/>
          <p:nvPr/>
        </p:nvSpPr>
        <p:spPr>
          <a:xfrm>
            <a:off x="10118501" y="1403796"/>
            <a:ext cx="618186" cy="248992"/>
          </a:xfrm>
          <a:prstGeom prst="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Rectangle 257">
            <a:extLst>
              <a:ext uri="{FF2B5EF4-FFF2-40B4-BE49-F238E27FC236}">
                <a16:creationId xmlns:a16="http://schemas.microsoft.com/office/drawing/2014/main" id="{3BC38365-B9BF-472C-A4BE-1AE7219E0ABF}"/>
              </a:ext>
            </a:extLst>
          </p:cNvPr>
          <p:cNvSpPr/>
          <p:nvPr/>
        </p:nvSpPr>
        <p:spPr>
          <a:xfrm>
            <a:off x="8824173" y="1393064"/>
            <a:ext cx="525889" cy="248992"/>
          </a:xfrm>
          <a:prstGeom prst="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10865961-5353-4C87-AAB3-914A31FB7B25}"/>
              </a:ext>
            </a:extLst>
          </p:cNvPr>
          <p:cNvSpPr/>
          <p:nvPr/>
        </p:nvSpPr>
        <p:spPr>
          <a:xfrm>
            <a:off x="3440806" y="1388771"/>
            <a:ext cx="697605" cy="248992"/>
          </a:xfrm>
          <a:prstGeom prst="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CF1F5A2E-2F36-4266-A597-388B0D1C3D8F}"/>
              </a:ext>
            </a:extLst>
          </p:cNvPr>
          <p:cNvSpPr/>
          <p:nvPr/>
        </p:nvSpPr>
        <p:spPr>
          <a:xfrm>
            <a:off x="4155583" y="1399504"/>
            <a:ext cx="785611" cy="248992"/>
          </a:xfrm>
          <a:prstGeom prst="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Rectangle 260">
            <a:extLst>
              <a:ext uri="{FF2B5EF4-FFF2-40B4-BE49-F238E27FC236}">
                <a16:creationId xmlns:a16="http://schemas.microsoft.com/office/drawing/2014/main" id="{1A78D56C-0C38-4D4B-908E-6CD02044D657}"/>
              </a:ext>
            </a:extLst>
          </p:cNvPr>
          <p:cNvSpPr/>
          <p:nvPr/>
        </p:nvSpPr>
        <p:spPr>
          <a:xfrm>
            <a:off x="4921876" y="1393065"/>
            <a:ext cx="929425" cy="248992"/>
          </a:xfrm>
          <a:prstGeom prst="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Rectangle 261">
            <a:extLst>
              <a:ext uri="{FF2B5EF4-FFF2-40B4-BE49-F238E27FC236}">
                <a16:creationId xmlns:a16="http://schemas.microsoft.com/office/drawing/2014/main" id="{28DC054E-299D-4B0D-9179-5CC6972E02B1}"/>
              </a:ext>
            </a:extLst>
          </p:cNvPr>
          <p:cNvSpPr/>
          <p:nvPr/>
        </p:nvSpPr>
        <p:spPr>
          <a:xfrm>
            <a:off x="5868474" y="1403798"/>
            <a:ext cx="789904" cy="248992"/>
          </a:xfrm>
          <a:prstGeom prst="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Rectangle 262">
            <a:extLst>
              <a:ext uri="{FF2B5EF4-FFF2-40B4-BE49-F238E27FC236}">
                <a16:creationId xmlns:a16="http://schemas.microsoft.com/office/drawing/2014/main" id="{1B7EB445-53BF-4A51-8AEE-0A14D7061B95}"/>
              </a:ext>
            </a:extLst>
          </p:cNvPr>
          <p:cNvSpPr/>
          <p:nvPr/>
        </p:nvSpPr>
        <p:spPr>
          <a:xfrm>
            <a:off x="6718479" y="1418823"/>
            <a:ext cx="862884" cy="248992"/>
          </a:xfrm>
          <a:prstGeom prst="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Rectangle 263">
            <a:extLst>
              <a:ext uri="{FF2B5EF4-FFF2-40B4-BE49-F238E27FC236}">
                <a16:creationId xmlns:a16="http://schemas.microsoft.com/office/drawing/2014/main" id="{6CA12418-4FBE-4EFE-BFFE-D517BCECF626}"/>
              </a:ext>
            </a:extLst>
          </p:cNvPr>
          <p:cNvSpPr/>
          <p:nvPr/>
        </p:nvSpPr>
        <p:spPr>
          <a:xfrm>
            <a:off x="7589949" y="1390919"/>
            <a:ext cx="523741" cy="248992"/>
          </a:xfrm>
          <a:prstGeom prst="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Rectangle 264">
            <a:extLst>
              <a:ext uri="{FF2B5EF4-FFF2-40B4-BE49-F238E27FC236}">
                <a16:creationId xmlns:a16="http://schemas.microsoft.com/office/drawing/2014/main" id="{EBC462FA-0017-4A09-A327-6A5D233C4085}"/>
              </a:ext>
            </a:extLst>
          </p:cNvPr>
          <p:cNvSpPr/>
          <p:nvPr/>
        </p:nvSpPr>
        <p:spPr>
          <a:xfrm>
            <a:off x="8137301" y="1405944"/>
            <a:ext cx="710485" cy="248992"/>
          </a:xfrm>
          <a:prstGeom prst="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Rectangle 265">
            <a:extLst>
              <a:ext uri="{FF2B5EF4-FFF2-40B4-BE49-F238E27FC236}">
                <a16:creationId xmlns:a16="http://schemas.microsoft.com/office/drawing/2014/main" id="{9A5B2312-1281-49F0-B596-C51F69AD2BA0}"/>
              </a:ext>
            </a:extLst>
          </p:cNvPr>
          <p:cNvSpPr/>
          <p:nvPr/>
        </p:nvSpPr>
        <p:spPr>
          <a:xfrm>
            <a:off x="9388698" y="1390918"/>
            <a:ext cx="712631" cy="248992"/>
          </a:xfrm>
          <a:prstGeom prst="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Rectangle 266">
            <a:extLst>
              <a:ext uri="{FF2B5EF4-FFF2-40B4-BE49-F238E27FC236}">
                <a16:creationId xmlns:a16="http://schemas.microsoft.com/office/drawing/2014/main" id="{0CEB876A-27C5-49FD-A33E-A765DE4891A1}"/>
              </a:ext>
            </a:extLst>
          </p:cNvPr>
          <p:cNvSpPr/>
          <p:nvPr/>
        </p:nvSpPr>
        <p:spPr>
          <a:xfrm>
            <a:off x="6763554" y="1727914"/>
            <a:ext cx="618187" cy="248992"/>
          </a:xfrm>
          <a:prstGeom prst="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Freeform: Shape 253">
            <a:extLst>
              <a:ext uri="{FF2B5EF4-FFF2-40B4-BE49-F238E27FC236}">
                <a16:creationId xmlns:a16="http://schemas.microsoft.com/office/drawing/2014/main" id="{C1DE2D5B-230C-40AA-A9E6-1A414585FD5F}"/>
              </a:ext>
            </a:extLst>
          </p:cNvPr>
          <p:cNvSpPr/>
          <p:nvPr/>
        </p:nvSpPr>
        <p:spPr>
          <a:xfrm rot="10454839" flipV="1">
            <a:off x="1414353" y="1666901"/>
            <a:ext cx="2357058" cy="610908"/>
          </a:xfrm>
          <a:custGeom>
            <a:avLst/>
            <a:gdLst>
              <a:gd name="connsiteX0" fmla="*/ 0 w 1433512"/>
              <a:gd name="connsiteY0" fmla="*/ 0 h 795338"/>
              <a:gd name="connsiteX1" fmla="*/ 762000 w 1433512"/>
              <a:gd name="connsiteY1" fmla="*/ 238125 h 795338"/>
              <a:gd name="connsiteX2" fmla="*/ 1433512 w 1433512"/>
              <a:gd name="connsiteY2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1754529"/>
              <a:gd name="connsiteX1" fmla="*/ 1433512 w 1433512"/>
              <a:gd name="connsiteY1" fmla="*/ 795338 h 1754529"/>
              <a:gd name="connsiteX0" fmla="*/ 0 w 1433512"/>
              <a:gd name="connsiteY0" fmla="*/ 0 h 2282034"/>
              <a:gd name="connsiteX1" fmla="*/ 1433512 w 1433512"/>
              <a:gd name="connsiteY1" fmla="*/ 795338 h 2282034"/>
              <a:gd name="connsiteX0" fmla="*/ 0 w 1433512"/>
              <a:gd name="connsiteY0" fmla="*/ 0 h 3400830"/>
              <a:gd name="connsiteX1" fmla="*/ 1433512 w 1433512"/>
              <a:gd name="connsiteY1" fmla="*/ 795338 h 3400830"/>
              <a:gd name="connsiteX0" fmla="*/ 0 w 1448068"/>
              <a:gd name="connsiteY0" fmla="*/ 269074 h 2987885"/>
              <a:gd name="connsiteX1" fmla="*/ 1448068 w 1448068"/>
              <a:gd name="connsiteY1" fmla="*/ 1 h 2987885"/>
              <a:gd name="connsiteX0" fmla="*/ 0 w 1448068"/>
              <a:gd name="connsiteY0" fmla="*/ 269074 h 2414231"/>
              <a:gd name="connsiteX1" fmla="*/ 1448068 w 1448068"/>
              <a:gd name="connsiteY1" fmla="*/ 1 h 2414231"/>
              <a:gd name="connsiteX0" fmla="*/ 0 w 1448068"/>
              <a:gd name="connsiteY0" fmla="*/ 269074 h 2511140"/>
              <a:gd name="connsiteX1" fmla="*/ 1448068 w 1448068"/>
              <a:gd name="connsiteY1" fmla="*/ 1 h 2511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48068" h="2511140">
                <a:moveTo>
                  <a:pt x="0" y="269074"/>
                </a:moveTo>
                <a:cubicBezTo>
                  <a:pt x="294451" y="2956252"/>
                  <a:pt x="1288898" y="3643549"/>
                  <a:pt x="1448068" y="1"/>
                </a:cubicBezTo>
              </a:path>
            </a:pathLst>
          </a:custGeom>
          <a:noFill/>
          <a:ln w="28575"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Freeform: Shape 256">
            <a:extLst>
              <a:ext uri="{FF2B5EF4-FFF2-40B4-BE49-F238E27FC236}">
                <a16:creationId xmlns:a16="http://schemas.microsoft.com/office/drawing/2014/main" id="{E2D7A2CF-C1E8-4145-B012-141C31D3DD8A}"/>
              </a:ext>
            </a:extLst>
          </p:cNvPr>
          <p:cNvSpPr/>
          <p:nvPr/>
        </p:nvSpPr>
        <p:spPr>
          <a:xfrm rot="2895482">
            <a:off x="6127656" y="1520809"/>
            <a:ext cx="834358" cy="2698756"/>
          </a:xfrm>
          <a:custGeom>
            <a:avLst/>
            <a:gdLst>
              <a:gd name="connsiteX0" fmla="*/ 0 w 1433512"/>
              <a:gd name="connsiteY0" fmla="*/ 0 h 795338"/>
              <a:gd name="connsiteX1" fmla="*/ 762000 w 1433512"/>
              <a:gd name="connsiteY1" fmla="*/ 238125 h 795338"/>
              <a:gd name="connsiteX2" fmla="*/ 1433512 w 1433512"/>
              <a:gd name="connsiteY2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2705078"/>
              <a:gd name="connsiteY0" fmla="*/ 0 h 507176"/>
              <a:gd name="connsiteX1" fmla="*/ 2705078 w 2705078"/>
              <a:gd name="connsiteY1" fmla="*/ 507176 h 507176"/>
              <a:gd name="connsiteX0" fmla="*/ 0 w 2763951"/>
              <a:gd name="connsiteY0" fmla="*/ 0 h 482439"/>
              <a:gd name="connsiteX1" fmla="*/ 2763951 w 2763951"/>
              <a:gd name="connsiteY1" fmla="*/ 482439 h 482439"/>
              <a:gd name="connsiteX0" fmla="*/ 0 w 2860174"/>
              <a:gd name="connsiteY0" fmla="*/ 0 h 482439"/>
              <a:gd name="connsiteX1" fmla="*/ 2763951 w 2860174"/>
              <a:gd name="connsiteY1" fmla="*/ 482439 h 482439"/>
              <a:gd name="connsiteX0" fmla="*/ 0 w 2927559"/>
              <a:gd name="connsiteY0" fmla="*/ 0 h 485206"/>
              <a:gd name="connsiteX1" fmla="*/ 2834626 w 2927559"/>
              <a:gd name="connsiteY1" fmla="*/ 485206 h 485206"/>
              <a:gd name="connsiteX0" fmla="*/ 0 w 3297901"/>
              <a:gd name="connsiteY0" fmla="*/ 0 h 485206"/>
              <a:gd name="connsiteX1" fmla="*/ 2834626 w 3297901"/>
              <a:gd name="connsiteY1" fmla="*/ 485206 h 485206"/>
              <a:gd name="connsiteX0" fmla="*/ 0 w 3259579"/>
              <a:gd name="connsiteY0" fmla="*/ 0 h 479807"/>
              <a:gd name="connsiteX1" fmla="*/ 2791184 w 3259579"/>
              <a:gd name="connsiteY1" fmla="*/ 479807 h 479807"/>
              <a:gd name="connsiteX0" fmla="*/ 0 w 3371059"/>
              <a:gd name="connsiteY0" fmla="*/ 0 h 472024"/>
              <a:gd name="connsiteX1" fmla="*/ 2917229 w 3371059"/>
              <a:gd name="connsiteY1" fmla="*/ 472024 h 472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371059" h="472024">
                <a:moveTo>
                  <a:pt x="0" y="0"/>
                </a:moveTo>
                <a:cubicBezTo>
                  <a:pt x="1779395" y="202984"/>
                  <a:pt x="4442586" y="390995"/>
                  <a:pt x="2917229" y="472024"/>
                </a:cubicBezTo>
              </a:path>
            </a:pathLst>
          </a:custGeom>
          <a:noFill/>
          <a:ln w="28575"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293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5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000"/>
                            </p:stCondLst>
                            <p:childTnLst>
                              <p:par>
                                <p:cTn id="8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50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3000"/>
                            </p:stCondLst>
                            <p:childTnLst>
                              <p:par>
                                <p:cTn id="8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3500"/>
                            </p:stCondLst>
                            <p:childTnLst>
                              <p:par>
                                <p:cTn id="9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4000"/>
                            </p:stCondLst>
                            <p:childTnLst>
                              <p:par>
                                <p:cTn id="9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4500"/>
                            </p:stCondLst>
                            <p:childTnLst>
                              <p:par>
                                <p:cTn id="10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500"/>
                            </p:stCondLst>
                            <p:childTnLst>
                              <p:par>
                                <p:cTn id="1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1000"/>
                            </p:stCondLst>
                            <p:childTnLst>
                              <p:par>
                                <p:cTn id="17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500"/>
                            </p:stCondLst>
                            <p:childTnLst>
                              <p:par>
                                <p:cTn id="17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500"/>
                            </p:stCondLst>
                            <p:childTnLst>
                              <p:par>
                                <p:cTn id="18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0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500"/>
                            </p:stCondLst>
                            <p:childTnLst>
                              <p:par>
                                <p:cTn id="19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9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500"/>
                            </p:stCondLst>
                            <p:childTnLst>
                              <p:par>
                                <p:cTn id="20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8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6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1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>
                            <p:stCondLst>
                              <p:cond delay="0"/>
                            </p:stCondLst>
                            <p:childTnLst>
                              <p:par>
                                <p:cTn id="28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3" fill="hold">
                            <p:stCondLst>
                              <p:cond delay="0"/>
                            </p:stCondLst>
                            <p:childTnLst>
                              <p:par>
                                <p:cTn id="29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3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4" fill="hold">
                            <p:stCondLst>
                              <p:cond delay="500"/>
                            </p:stCondLst>
                            <p:childTnLst>
                              <p:par>
                                <p:cTn id="30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8" fill="hold">
                            <p:stCondLst>
                              <p:cond delay="1000"/>
                            </p:stCondLst>
                            <p:childTnLst>
                              <p:par>
                                <p:cTn id="30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2" fill="hold">
                            <p:stCondLst>
                              <p:cond delay="500"/>
                            </p:stCondLst>
                            <p:childTnLst>
                              <p:par>
                                <p:cTn id="3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0" fill="hold">
                            <p:stCondLst>
                              <p:cond delay="500"/>
                            </p:stCondLst>
                            <p:childTnLst>
                              <p:par>
                                <p:cTn id="3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3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4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5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6" fill="hold">
                      <p:stCondLst>
                        <p:cond delay="indefinite"/>
                      </p:stCondLst>
                      <p:childTnLst>
                        <p:par>
                          <p:cTn id="337" fill="hold">
                            <p:stCondLst>
                              <p:cond delay="0"/>
                            </p:stCondLst>
                            <p:childTnLst>
                              <p:par>
                                <p:cTn id="3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0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5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6" fill="hold">
                            <p:stCondLst>
                              <p:cond delay="500"/>
                            </p:stCondLst>
                            <p:childTnLst>
                              <p:par>
                                <p:cTn id="347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3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4" fill="hold">
                      <p:stCondLst>
                        <p:cond delay="indefinite"/>
                      </p:stCondLst>
                      <p:childTnLst>
                        <p:par>
                          <p:cTn id="355" fill="hold">
                            <p:stCondLst>
                              <p:cond delay="0"/>
                            </p:stCondLst>
                            <p:childTnLst>
                              <p:par>
                                <p:cTn id="3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8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9" fill="hold">
                            <p:stCondLst>
                              <p:cond delay="500"/>
                            </p:stCondLst>
                            <p:childTnLst>
                              <p:par>
                                <p:cTn id="360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2" fill="hold">
                      <p:stCondLst>
                        <p:cond delay="indefinite"/>
                      </p:stCondLst>
                      <p:childTnLst>
                        <p:par>
                          <p:cTn id="363" fill="hold">
                            <p:stCondLst>
                              <p:cond delay="0"/>
                            </p:stCondLst>
                            <p:childTnLst>
                              <p:par>
                                <p:cTn id="3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2" fill="hold">
                      <p:stCondLst>
                        <p:cond delay="indefinite"/>
                      </p:stCondLst>
                      <p:childTnLst>
                        <p:par>
                          <p:cTn id="373" fill="hold">
                            <p:stCondLst>
                              <p:cond delay="0"/>
                            </p:stCondLst>
                            <p:childTnLst>
                              <p:par>
                                <p:cTn id="37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6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7" fill="hold">
                            <p:stCondLst>
                              <p:cond delay="500"/>
                            </p:stCondLst>
                            <p:childTnLst>
                              <p:par>
                                <p:cTn id="37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0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1" fill="hold">
                            <p:stCondLst>
                              <p:cond delay="1000"/>
                            </p:stCondLst>
                            <p:childTnLst>
                              <p:par>
                                <p:cTn id="38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4" fill="hold">
                      <p:stCondLst>
                        <p:cond delay="indefinite"/>
                      </p:stCondLst>
                      <p:childTnLst>
                        <p:par>
                          <p:cTn id="385" fill="hold">
                            <p:stCondLst>
                              <p:cond delay="0"/>
                            </p:stCondLst>
                            <p:childTnLst>
                              <p:par>
                                <p:cTn id="38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0" fill="hold">
                            <p:stCondLst>
                              <p:cond delay="0"/>
                            </p:stCondLst>
                            <p:childTnLst>
                              <p:par>
                                <p:cTn id="39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3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4" fill="hold">
                            <p:stCondLst>
                              <p:cond delay="500"/>
                            </p:stCondLst>
                            <p:childTnLst>
                              <p:par>
                                <p:cTn id="39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7" fill="hold">
                      <p:stCondLst>
                        <p:cond delay="indefinite"/>
                      </p:stCondLst>
                      <p:childTnLst>
                        <p:par>
                          <p:cTn id="398" fill="hold">
                            <p:stCondLst>
                              <p:cond delay="0"/>
                            </p:stCondLst>
                            <p:childTnLst>
                              <p:par>
                                <p:cTn id="39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1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2" fill="hold">
                            <p:stCondLst>
                              <p:cond delay="500"/>
                            </p:stCondLst>
                            <p:childTnLst>
                              <p:par>
                                <p:cTn id="40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5" fill="hold">
                      <p:stCondLst>
                        <p:cond delay="indefinite"/>
                      </p:stCondLst>
                      <p:childTnLst>
                        <p:par>
                          <p:cTn id="406" fill="hold">
                            <p:stCondLst>
                              <p:cond delay="0"/>
                            </p:stCondLst>
                            <p:childTnLst>
                              <p:par>
                                <p:cTn id="4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9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0" fill="hold">
                      <p:stCondLst>
                        <p:cond delay="indefinite"/>
                      </p:stCondLst>
                      <p:childTnLst>
                        <p:par>
                          <p:cTn id="411" fill="hold">
                            <p:stCondLst>
                              <p:cond delay="0"/>
                            </p:stCondLst>
                            <p:childTnLst>
                              <p:par>
                                <p:cTn id="4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4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5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6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7" fill="hold">
                      <p:stCondLst>
                        <p:cond delay="indefinite"/>
                      </p:stCondLst>
                      <p:childTnLst>
                        <p:par>
                          <p:cTn id="418" fill="hold">
                            <p:stCondLst>
                              <p:cond delay="0"/>
                            </p:stCondLst>
                            <p:childTnLst>
                              <p:par>
                                <p:cTn id="4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1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2" fill="hold">
                            <p:stCondLst>
                              <p:cond delay="500"/>
                            </p:stCondLst>
                            <p:childTnLst>
                              <p:par>
                                <p:cTn id="42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5" fill="hold">
                      <p:stCondLst>
                        <p:cond delay="indefinite"/>
                      </p:stCondLst>
                      <p:childTnLst>
                        <p:par>
                          <p:cTn id="426" fill="hold">
                            <p:stCondLst>
                              <p:cond delay="0"/>
                            </p:stCondLst>
                            <p:childTnLst>
                              <p:par>
                                <p:cTn id="4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1" fill="hold">
                      <p:stCondLst>
                        <p:cond delay="indefinite"/>
                      </p:stCondLst>
                      <p:childTnLst>
                        <p:par>
                          <p:cTn id="432" fill="hold">
                            <p:stCondLst>
                              <p:cond delay="0"/>
                            </p:stCondLst>
                            <p:childTnLst>
                              <p:par>
                                <p:cTn id="4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5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6" fill="hold">
                            <p:stCondLst>
                              <p:cond delay="500"/>
                            </p:stCondLst>
                            <p:childTnLst>
                              <p:par>
                                <p:cTn id="43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9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4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8" fill="hold">
                      <p:stCondLst>
                        <p:cond delay="indefinite"/>
                      </p:stCondLst>
                      <p:childTnLst>
                        <p:par>
                          <p:cTn id="449" fill="hold">
                            <p:stCondLst>
                              <p:cond delay="0"/>
                            </p:stCondLst>
                            <p:childTnLst>
                              <p:par>
                                <p:cTn id="4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2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3" fill="hold">
                            <p:stCondLst>
                              <p:cond delay="500"/>
                            </p:stCondLst>
                            <p:childTnLst>
                              <p:par>
                                <p:cTn id="4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6" fill="hold">
                            <p:stCondLst>
                              <p:cond delay="500"/>
                            </p:stCondLst>
                            <p:childTnLst>
                              <p:par>
                                <p:cTn id="4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9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0" fill="hold">
                            <p:stCondLst>
                              <p:cond delay="1000"/>
                            </p:stCondLst>
                            <p:childTnLst>
                              <p:par>
                                <p:cTn id="461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3" fill="hold">
                      <p:stCondLst>
                        <p:cond delay="indefinite"/>
                      </p:stCondLst>
                      <p:childTnLst>
                        <p:par>
                          <p:cTn id="464" fill="hold">
                            <p:stCondLst>
                              <p:cond delay="0"/>
                            </p:stCondLst>
                            <p:childTnLst>
                              <p:par>
                                <p:cTn id="4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7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8" fill="hold">
                            <p:stCondLst>
                              <p:cond delay="500"/>
                            </p:stCondLst>
                            <p:childTnLst>
                              <p:par>
                                <p:cTn id="46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1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2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3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4" fill="hold">
                      <p:stCondLst>
                        <p:cond delay="indefinite"/>
                      </p:stCondLst>
                      <p:childTnLst>
                        <p:par>
                          <p:cTn id="475" fill="hold">
                            <p:stCondLst>
                              <p:cond delay="0"/>
                            </p:stCondLst>
                            <p:childTnLst>
                              <p:par>
                                <p:cTn id="4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8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9" fill="hold">
                            <p:stCondLst>
                              <p:cond delay="500"/>
                            </p:stCondLst>
                            <p:childTnLst>
                              <p:par>
                                <p:cTn id="480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2" fill="hold">
                      <p:stCondLst>
                        <p:cond delay="indefinite"/>
                      </p:stCondLst>
                      <p:childTnLst>
                        <p:par>
                          <p:cTn id="483" fill="hold">
                            <p:stCondLst>
                              <p:cond delay="0"/>
                            </p:stCondLst>
                            <p:childTnLst>
                              <p:par>
                                <p:cTn id="48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8" fill="hold">
                      <p:stCondLst>
                        <p:cond delay="indefinite"/>
                      </p:stCondLst>
                      <p:childTnLst>
                        <p:par>
                          <p:cTn id="489" fill="hold">
                            <p:stCondLst>
                              <p:cond delay="0"/>
                            </p:stCondLst>
                            <p:childTnLst>
                              <p:par>
                                <p:cTn id="4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2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3" fill="hold">
                            <p:stCondLst>
                              <p:cond delay="500"/>
                            </p:stCondLst>
                            <p:childTnLst>
                              <p:par>
                                <p:cTn id="49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6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7" fill="hold">
                            <p:stCondLst>
                              <p:cond delay="1000"/>
                            </p:stCondLst>
                            <p:childTnLst>
                              <p:par>
                                <p:cTn id="49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0" fill="hold">
                      <p:stCondLst>
                        <p:cond delay="indefinite"/>
                      </p:stCondLst>
                      <p:childTnLst>
                        <p:par>
                          <p:cTn id="501" fill="hold">
                            <p:stCondLst>
                              <p:cond delay="0"/>
                            </p:stCondLst>
                            <p:childTnLst>
                              <p:par>
                                <p:cTn id="50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6" fill="hold">
                      <p:stCondLst>
                        <p:cond delay="indefinite"/>
                      </p:stCondLst>
                      <p:childTnLst>
                        <p:par>
                          <p:cTn id="507" fill="hold">
                            <p:stCondLst>
                              <p:cond delay="0"/>
                            </p:stCondLst>
                            <p:childTnLst>
                              <p:par>
                                <p:cTn id="50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0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1" fill="hold">
                      <p:stCondLst>
                        <p:cond delay="indefinite"/>
                      </p:stCondLst>
                      <p:childTnLst>
                        <p:par>
                          <p:cTn id="512" fill="hold">
                            <p:stCondLst>
                              <p:cond delay="0"/>
                            </p:stCondLst>
                            <p:childTnLst>
                              <p:par>
                                <p:cTn id="5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5" fill="hold">
                      <p:stCondLst>
                        <p:cond delay="indefinite"/>
                      </p:stCondLst>
                      <p:childTnLst>
                        <p:par>
                          <p:cTn id="516" fill="hold">
                            <p:stCondLst>
                              <p:cond delay="0"/>
                            </p:stCondLst>
                            <p:childTnLst>
                              <p:par>
                                <p:cTn id="5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9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0" fill="hold">
                      <p:stCondLst>
                        <p:cond delay="indefinite"/>
                      </p:stCondLst>
                      <p:childTnLst>
                        <p:par>
                          <p:cTn id="521" fill="hold">
                            <p:stCondLst>
                              <p:cond delay="0"/>
                            </p:stCondLst>
                            <p:childTnLst>
                              <p:par>
                                <p:cTn id="5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4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5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6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7" fill="hold">
                      <p:stCondLst>
                        <p:cond delay="indefinite"/>
                      </p:stCondLst>
                      <p:childTnLst>
                        <p:par>
                          <p:cTn id="528" fill="hold">
                            <p:stCondLst>
                              <p:cond delay="0"/>
                            </p:stCondLst>
                            <p:childTnLst>
                              <p:par>
                                <p:cTn id="5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1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2" fill="hold">
                            <p:stCondLst>
                              <p:cond delay="500"/>
                            </p:stCondLst>
                            <p:childTnLst>
                              <p:par>
                                <p:cTn id="53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5" fill="hold">
                      <p:stCondLst>
                        <p:cond delay="indefinite"/>
                      </p:stCondLst>
                      <p:childTnLst>
                        <p:par>
                          <p:cTn id="536" fill="hold">
                            <p:stCondLst>
                              <p:cond delay="0"/>
                            </p:stCondLst>
                            <p:childTnLst>
                              <p:par>
                                <p:cTn id="5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9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0" fill="hold">
                            <p:stCondLst>
                              <p:cond delay="500"/>
                            </p:stCondLst>
                            <p:childTnLst>
                              <p:par>
                                <p:cTn id="541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3" fill="hold">
                      <p:stCondLst>
                        <p:cond delay="indefinite"/>
                      </p:stCondLst>
                      <p:childTnLst>
                        <p:par>
                          <p:cTn id="544" fill="hold">
                            <p:stCondLst>
                              <p:cond delay="0"/>
                            </p:stCondLst>
                            <p:childTnLst>
                              <p:par>
                                <p:cTn id="5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9" fill="hold">
                      <p:stCondLst>
                        <p:cond delay="indefinite"/>
                      </p:stCondLst>
                      <p:childTnLst>
                        <p:par>
                          <p:cTn id="550" fill="hold">
                            <p:stCondLst>
                              <p:cond delay="0"/>
                            </p:stCondLst>
                            <p:childTnLst>
                              <p:par>
                                <p:cTn id="5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3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1" fill="hold">
                            <p:stCondLst>
                              <p:cond delay="1000"/>
                            </p:stCondLst>
                            <p:childTnLst>
                              <p:par>
                                <p:cTn id="56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4" fill="hold">
                            <p:stCondLst>
                              <p:cond delay="1000"/>
                            </p:stCondLst>
                            <p:childTnLst>
                              <p:par>
                                <p:cTn id="56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7" fill="hold">
                      <p:stCondLst>
                        <p:cond delay="indefinite"/>
                      </p:stCondLst>
                      <p:childTnLst>
                        <p:par>
                          <p:cTn id="568" fill="hold">
                            <p:stCondLst>
                              <p:cond delay="0"/>
                            </p:stCondLst>
                            <p:childTnLst>
                              <p:par>
                                <p:cTn id="56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1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2" fill="hold">
                            <p:stCondLst>
                              <p:cond delay="500"/>
                            </p:stCondLst>
                            <p:childTnLst>
                              <p:par>
                                <p:cTn id="5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5" fill="hold">
                            <p:stCondLst>
                              <p:cond delay="500"/>
                            </p:stCondLst>
                            <p:childTnLst>
                              <p:par>
                                <p:cTn id="57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8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9" fill="hold">
                            <p:stCondLst>
                              <p:cond delay="1000"/>
                            </p:stCondLst>
                            <p:childTnLst>
                              <p:par>
                                <p:cTn id="580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2" fill="hold">
                      <p:stCondLst>
                        <p:cond delay="indefinite"/>
                      </p:stCondLst>
                      <p:childTnLst>
                        <p:par>
                          <p:cTn id="583" fill="hold">
                            <p:stCondLst>
                              <p:cond delay="0"/>
                            </p:stCondLst>
                            <p:childTnLst>
                              <p:par>
                                <p:cTn id="58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6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7" fill="hold">
                            <p:stCondLst>
                              <p:cond delay="500"/>
                            </p:stCondLst>
                            <p:childTnLst>
                              <p:par>
                                <p:cTn id="58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0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1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2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3" fill="hold">
                            <p:stCondLst>
                              <p:cond delay="1000"/>
                            </p:stCondLst>
                            <p:childTnLst>
                              <p:par>
                                <p:cTn id="59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6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7" fill="hold">
                            <p:stCondLst>
                              <p:cond delay="1500"/>
                            </p:stCondLst>
                            <p:childTnLst>
                              <p:par>
                                <p:cTn id="59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0" fill="hold">
                      <p:stCondLst>
                        <p:cond delay="indefinite"/>
                      </p:stCondLst>
                      <p:childTnLst>
                        <p:par>
                          <p:cTn id="601" fill="hold">
                            <p:stCondLst>
                              <p:cond delay="0"/>
                            </p:stCondLst>
                            <p:childTnLst>
                              <p:par>
                                <p:cTn id="60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6" fill="hold">
                      <p:stCondLst>
                        <p:cond delay="indefinite"/>
                      </p:stCondLst>
                      <p:childTnLst>
                        <p:par>
                          <p:cTn id="607" fill="hold">
                            <p:stCondLst>
                              <p:cond delay="0"/>
                            </p:stCondLst>
                            <p:childTnLst>
                              <p:par>
                                <p:cTn id="60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0" fill="hold">
                      <p:stCondLst>
                        <p:cond delay="indefinite"/>
                      </p:stCondLst>
                      <p:childTnLst>
                        <p:par>
                          <p:cTn id="611" fill="hold">
                            <p:stCondLst>
                              <p:cond delay="0"/>
                            </p:stCondLst>
                            <p:childTnLst>
                              <p:par>
                                <p:cTn id="6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0" fill="hold">
                            <p:stCondLst>
                              <p:cond delay="0"/>
                            </p:stCondLst>
                            <p:childTnLst>
                              <p:par>
                                <p:cTn id="62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5" fill="hold">
                            <p:stCondLst>
                              <p:cond delay="0"/>
                            </p:stCondLst>
                            <p:childTnLst>
                              <p:par>
                                <p:cTn id="62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8" fill="hold">
                            <p:stCondLst>
                              <p:cond delay="0"/>
                            </p:stCondLst>
                            <p:childTnLst>
                              <p:par>
                                <p:cTn id="62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1" fill="hold">
                            <p:stCondLst>
                              <p:cond delay="0"/>
                            </p:stCondLst>
                            <p:childTnLst>
                              <p:par>
                                <p:cTn id="63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6" fill="hold">
                            <p:stCondLst>
                              <p:cond delay="0"/>
                            </p:stCondLst>
                            <p:childTnLst>
                              <p:par>
                                <p:cTn id="63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1" fill="hold">
                            <p:stCondLst>
                              <p:cond delay="0"/>
                            </p:stCondLst>
                            <p:childTnLst>
                              <p:par>
                                <p:cTn id="64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0" fill="hold">
                            <p:stCondLst>
                              <p:cond delay="0"/>
                            </p:stCondLst>
                            <p:childTnLst>
                              <p:par>
                                <p:cTn id="65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9" fill="hold">
                            <p:stCondLst>
                              <p:cond delay="0"/>
                            </p:stCondLst>
                            <p:childTnLst>
                              <p:par>
                                <p:cTn id="66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2" fill="hold">
                      <p:stCondLst>
                        <p:cond delay="indefinite"/>
                      </p:stCondLst>
                      <p:childTnLst>
                        <p:par>
                          <p:cTn id="663" fill="hold">
                            <p:stCondLst>
                              <p:cond delay="0"/>
                            </p:stCondLst>
                            <p:childTnLst>
                              <p:par>
                                <p:cTn id="664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66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46" grpId="0" animBg="1"/>
      <p:bldP spid="47" grpId="0" animBg="1"/>
      <p:bldP spid="48" grpId="0" animBg="1"/>
      <p:bldP spid="4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/>
      <p:bldP spid="106" grpId="0"/>
      <p:bldP spid="107" grpId="0"/>
      <p:bldP spid="108" grpId="0"/>
      <p:bldP spid="109" grpId="0"/>
      <p:bldP spid="117" grpId="0"/>
      <p:bldP spid="152" grpId="0"/>
      <p:bldP spid="153" grpId="0"/>
      <p:bldP spid="154" grpId="0"/>
      <p:bldP spid="155" grpId="0"/>
      <p:bldP spid="156" grpId="0"/>
      <p:bldP spid="4" grpId="0" animBg="1"/>
      <p:bldP spid="157" grpId="0" animBg="1"/>
      <p:bldP spid="159" grpId="0" animBg="1"/>
      <p:bldP spid="159" grpId="1" animBg="1"/>
      <p:bldP spid="160" grpId="0" animBg="1"/>
      <p:bldP spid="160" grpId="1" animBg="1"/>
      <p:bldP spid="171" grpId="0" animBg="1"/>
      <p:bldP spid="172" grpId="0" animBg="1"/>
      <p:bldP spid="173" grpId="0" animBg="1"/>
      <p:bldP spid="174" grpId="0" animBg="1"/>
      <p:bldP spid="175" grpId="0" animBg="1"/>
      <p:bldP spid="181" grpId="0"/>
      <p:bldP spid="181" grpId="1"/>
      <p:bldP spid="182" grpId="0"/>
      <p:bldP spid="182" grpId="1"/>
      <p:bldP spid="183" grpId="0"/>
      <p:bldP spid="183" grpId="1"/>
      <p:bldP spid="184" grpId="0"/>
      <p:bldP spid="184" grpId="1"/>
      <p:bldP spid="185" grpId="0"/>
      <p:bldP spid="185" grpId="1"/>
      <p:bldP spid="186" grpId="0"/>
      <p:bldP spid="186" grpId="1"/>
      <p:bldP spid="187" grpId="0"/>
      <p:bldP spid="187" grpId="1"/>
      <p:bldP spid="188" grpId="0"/>
      <p:bldP spid="188" grpId="1"/>
      <p:bldP spid="176" grpId="0"/>
      <p:bldP spid="238" grpId="0"/>
      <p:bldP spid="238" grpId="1"/>
      <p:bldP spid="239" grpId="0"/>
      <p:bldP spid="239" grpId="1"/>
      <p:bldP spid="255" grpId="0" animBg="1"/>
      <p:bldP spid="255" grpId="1" animBg="1"/>
      <p:bldP spid="200" grpId="0" animBg="1"/>
      <p:bldP spid="200" grpId="1" animBg="1"/>
      <p:bldP spid="199" grpId="0" animBg="1"/>
      <p:bldP spid="199" grpId="1" animBg="1"/>
      <p:bldP spid="256" grpId="0" animBg="1"/>
      <p:bldP spid="256" grpId="1" animBg="1"/>
      <p:bldP spid="210" grpId="0" animBg="1"/>
      <p:bldP spid="210" grpId="1" animBg="1"/>
      <p:bldP spid="211" grpId="0" animBg="1"/>
      <p:bldP spid="211" grpId="1" animBg="1"/>
      <p:bldP spid="221" grpId="0" animBg="1"/>
      <p:bldP spid="221" grpId="1" animBg="1"/>
      <p:bldP spid="220" grpId="0" animBg="1"/>
      <p:bldP spid="220" grpId="1" animBg="1"/>
      <p:bldP spid="158" grpId="0" animBg="1"/>
      <p:bldP spid="158" grpId="1" animBg="1"/>
      <p:bldP spid="12" grpId="0" animBg="1"/>
      <p:bldP spid="12" grpId="1" animBg="1"/>
      <p:bldP spid="258" grpId="0" animBg="1"/>
      <p:bldP spid="258" grpId="1" animBg="1"/>
      <p:bldP spid="259" grpId="0" animBg="1"/>
      <p:bldP spid="259" grpId="1" animBg="1"/>
      <p:bldP spid="260" grpId="0" animBg="1"/>
      <p:bldP spid="260" grpId="1" animBg="1"/>
      <p:bldP spid="261" grpId="0" animBg="1"/>
      <p:bldP spid="261" grpId="1" animBg="1"/>
      <p:bldP spid="262" grpId="0" animBg="1"/>
      <p:bldP spid="262" grpId="1" animBg="1"/>
      <p:bldP spid="263" grpId="0" animBg="1"/>
      <p:bldP spid="263" grpId="1" animBg="1"/>
      <p:bldP spid="264" grpId="0" animBg="1"/>
      <p:bldP spid="264" grpId="1" animBg="1"/>
      <p:bldP spid="265" grpId="0" animBg="1"/>
      <p:bldP spid="265" grpId="1" animBg="1"/>
      <p:bldP spid="266" grpId="0" animBg="1"/>
      <p:bldP spid="266" grpId="1" animBg="1"/>
      <p:bldP spid="267" grpId="0" animBg="1"/>
      <p:bldP spid="267" grpId="1" animBg="1"/>
      <p:bldP spid="254" grpId="0" animBg="1"/>
      <p:bldP spid="254" grpId="1" animBg="1"/>
      <p:bldP spid="257" grpId="0" animBg="1"/>
      <p:bldP spid="257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9DBFEC98-38E3-47FA-AF2C-25825FC715F5}"/>
              </a:ext>
            </a:extLst>
          </p:cNvPr>
          <p:cNvSpPr/>
          <p:nvPr/>
        </p:nvSpPr>
        <p:spPr>
          <a:xfrm>
            <a:off x="6168886" y="2239618"/>
            <a:ext cx="1795671" cy="193260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/>
              <a:t>+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57BD79-DD1A-4354-B1AD-08FE12362B0A}"/>
              </a:ext>
            </a:extLst>
          </p:cNvPr>
          <p:cNvSpPr/>
          <p:nvPr/>
        </p:nvSpPr>
        <p:spPr>
          <a:xfrm>
            <a:off x="4337878" y="4161183"/>
            <a:ext cx="1846470" cy="16741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/>
              <a:t>+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BC9887-4F5A-4BC3-BA2C-948E774A1CF2}"/>
              </a:ext>
            </a:extLst>
          </p:cNvPr>
          <p:cNvSpPr txBox="1"/>
          <p:nvPr/>
        </p:nvSpPr>
        <p:spPr>
          <a:xfrm>
            <a:off x="1394460" y="104383"/>
            <a:ext cx="8578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…Let’s understand what the COVARIANCE is doing?…</a:t>
            </a:r>
          </a:p>
        </p:txBody>
      </p: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A4ED7C7D-14EA-42BF-8F2C-B000293B6E97}"/>
              </a:ext>
            </a:extLst>
          </p:cNvPr>
          <p:cNvCxnSpPr>
            <a:cxnSpLocks/>
          </p:cNvCxnSpPr>
          <p:nvPr/>
        </p:nvCxnSpPr>
        <p:spPr>
          <a:xfrm>
            <a:off x="4345713" y="2238375"/>
            <a:ext cx="0" cy="360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F9ED6AF1-12AA-429D-AF35-83DAAA9EE688}"/>
              </a:ext>
            </a:extLst>
          </p:cNvPr>
          <p:cNvCxnSpPr>
            <a:cxnSpLocks/>
          </p:cNvCxnSpPr>
          <p:nvPr/>
        </p:nvCxnSpPr>
        <p:spPr>
          <a:xfrm flipH="1">
            <a:off x="4344483" y="5831561"/>
            <a:ext cx="360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>
            <a:extLst>
              <a:ext uri="{FF2B5EF4-FFF2-40B4-BE49-F238E27FC236}">
                <a16:creationId xmlns:a16="http://schemas.microsoft.com/office/drawing/2014/main" id="{ED8C7DAB-12AA-40CE-A631-2555F759FA2E}"/>
              </a:ext>
            </a:extLst>
          </p:cNvPr>
          <p:cNvSpPr txBox="1"/>
          <p:nvPr/>
        </p:nvSpPr>
        <p:spPr>
          <a:xfrm>
            <a:off x="5137471" y="6171460"/>
            <a:ext cx="2263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Hours a week of study</a:t>
            </a:r>
          </a:p>
        </p:txBody>
      </p:sp>
      <p:sp>
        <p:nvSpPr>
          <p:cNvPr id="207" name="Oval 206">
            <a:extLst>
              <a:ext uri="{FF2B5EF4-FFF2-40B4-BE49-F238E27FC236}">
                <a16:creationId xmlns:a16="http://schemas.microsoft.com/office/drawing/2014/main" id="{16724B71-02BA-4D3D-9690-341E49BEF3EB}"/>
              </a:ext>
            </a:extLst>
          </p:cNvPr>
          <p:cNvSpPr/>
          <p:nvPr/>
        </p:nvSpPr>
        <p:spPr>
          <a:xfrm>
            <a:off x="4661235" y="5790646"/>
            <a:ext cx="72000" cy="72000"/>
          </a:xfrm>
          <a:prstGeom prst="ellipse">
            <a:avLst/>
          </a:prstGeom>
          <a:solidFill>
            <a:srgbClr val="00CC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82355A92-A5F7-45A3-979D-04EB13089C76}"/>
              </a:ext>
            </a:extLst>
          </p:cNvPr>
          <p:cNvCxnSpPr/>
          <p:nvPr/>
        </p:nvCxnSpPr>
        <p:spPr>
          <a:xfrm>
            <a:off x="5066208" y="5793312"/>
            <a:ext cx="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BCAB3B6C-3429-44E0-8C63-48217931DDEC}"/>
              </a:ext>
            </a:extLst>
          </p:cNvPr>
          <p:cNvCxnSpPr/>
          <p:nvPr/>
        </p:nvCxnSpPr>
        <p:spPr>
          <a:xfrm>
            <a:off x="5784155" y="5793312"/>
            <a:ext cx="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CC829FF4-59C4-4CBB-9B4A-D7C6E3E9307A}"/>
              </a:ext>
            </a:extLst>
          </p:cNvPr>
          <p:cNvCxnSpPr/>
          <p:nvPr/>
        </p:nvCxnSpPr>
        <p:spPr>
          <a:xfrm>
            <a:off x="6504483" y="5793312"/>
            <a:ext cx="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82908E91-5B57-4A71-8EF5-696F13426FBD}"/>
              </a:ext>
            </a:extLst>
          </p:cNvPr>
          <p:cNvCxnSpPr/>
          <p:nvPr/>
        </p:nvCxnSpPr>
        <p:spPr>
          <a:xfrm>
            <a:off x="7224811" y="5793312"/>
            <a:ext cx="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21B46826-65A9-43AE-B40D-9629D55390A5}"/>
              </a:ext>
            </a:extLst>
          </p:cNvPr>
          <p:cNvCxnSpPr/>
          <p:nvPr/>
        </p:nvCxnSpPr>
        <p:spPr>
          <a:xfrm>
            <a:off x="7945137" y="5796884"/>
            <a:ext cx="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032B3402-052C-43DE-A439-4E4982978C6E}"/>
              </a:ext>
            </a:extLst>
          </p:cNvPr>
          <p:cNvCxnSpPr/>
          <p:nvPr/>
        </p:nvCxnSpPr>
        <p:spPr>
          <a:xfrm>
            <a:off x="4312543" y="5111084"/>
            <a:ext cx="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8A1ED75D-08D1-4C51-9EFC-B0052C01D55F}"/>
              </a:ext>
            </a:extLst>
          </p:cNvPr>
          <p:cNvCxnSpPr/>
          <p:nvPr/>
        </p:nvCxnSpPr>
        <p:spPr>
          <a:xfrm>
            <a:off x="4310162" y="4391945"/>
            <a:ext cx="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2AC7E117-28CE-46D7-8DCA-3185A54A7015}"/>
              </a:ext>
            </a:extLst>
          </p:cNvPr>
          <p:cNvCxnSpPr/>
          <p:nvPr/>
        </p:nvCxnSpPr>
        <p:spPr>
          <a:xfrm>
            <a:off x="4308971" y="2953673"/>
            <a:ext cx="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E40EAA3B-3FEC-48CD-A199-C8AB4DFDFBCD}"/>
              </a:ext>
            </a:extLst>
          </p:cNvPr>
          <p:cNvCxnSpPr/>
          <p:nvPr/>
        </p:nvCxnSpPr>
        <p:spPr>
          <a:xfrm>
            <a:off x="4312540" y="2234531"/>
            <a:ext cx="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DC35C7B3-752F-42D1-8E53-BD6CD204E91D}"/>
              </a:ext>
            </a:extLst>
          </p:cNvPr>
          <p:cNvCxnSpPr/>
          <p:nvPr/>
        </p:nvCxnSpPr>
        <p:spPr>
          <a:xfrm>
            <a:off x="4310160" y="3671617"/>
            <a:ext cx="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Box 217">
            <a:extLst>
              <a:ext uri="{FF2B5EF4-FFF2-40B4-BE49-F238E27FC236}">
                <a16:creationId xmlns:a16="http://schemas.microsoft.com/office/drawing/2014/main" id="{241DBE00-EBCF-407D-93FC-BEB9F8B28827}"/>
              </a:ext>
            </a:extLst>
          </p:cNvPr>
          <p:cNvSpPr txBox="1"/>
          <p:nvPr/>
        </p:nvSpPr>
        <p:spPr>
          <a:xfrm>
            <a:off x="3211014" y="3554625"/>
            <a:ext cx="7007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Test</a:t>
            </a:r>
          </a:p>
          <a:p>
            <a:pPr algn="r"/>
            <a:r>
              <a:rPr lang="en-US" dirty="0"/>
              <a:t>Score</a:t>
            </a:r>
          </a:p>
          <a:p>
            <a:pPr algn="r"/>
            <a:r>
              <a:rPr lang="en-US" dirty="0"/>
              <a:t>(%)</a:t>
            </a:r>
          </a:p>
        </p:txBody>
      </p:sp>
      <p:sp>
        <p:nvSpPr>
          <p:cNvPr id="219" name="Oval 218">
            <a:extLst>
              <a:ext uri="{FF2B5EF4-FFF2-40B4-BE49-F238E27FC236}">
                <a16:creationId xmlns:a16="http://schemas.microsoft.com/office/drawing/2014/main" id="{D2753EC3-FBE2-4E9F-9A2E-431F7C21B4DD}"/>
              </a:ext>
            </a:extLst>
          </p:cNvPr>
          <p:cNvSpPr/>
          <p:nvPr/>
        </p:nvSpPr>
        <p:spPr>
          <a:xfrm>
            <a:off x="5610566" y="5790646"/>
            <a:ext cx="72000" cy="72000"/>
          </a:xfrm>
          <a:prstGeom prst="ellipse">
            <a:avLst/>
          </a:prstGeom>
          <a:solidFill>
            <a:srgbClr val="00CC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Oval 219">
            <a:extLst>
              <a:ext uri="{FF2B5EF4-FFF2-40B4-BE49-F238E27FC236}">
                <a16:creationId xmlns:a16="http://schemas.microsoft.com/office/drawing/2014/main" id="{A89502F4-D258-45B7-85CF-AD1B8FB79751}"/>
              </a:ext>
            </a:extLst>
          </p:cNvPr>
          <p:cNvSpPr/>
          <p:nvPr/>
        </p:nvSpPr>
        <p:spPr>
          <a:xfrm>
            <a:off x="6045535" y="5790646"/>
            <a:ext cx="72000" cy="72000"/>
          </a:xfrm>
          <a:prstGeom prst="ellipse">
            <a:avLst/>
          </a:prstGeom>
          <a:solidFill>
            <a:srgbClr val="00CC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Oval 220">
            <a:extLst>
              <a:ext uri="{FF2B5EF4-FFF2-40B4-BE49-F238E27FC236}">
                <a16:creationId xmlns:a16="http://schemas.microsoft.com/office/drawing/2014/main" id="{C26E6198-9629-4E53-B082-A4A9A2B41E37}"/>
              </a:ext>
            </a:extLst>
          </p:cNvPr>
          <p:cNvSpPr/>
          <p:nvPr/>
        </p:nvSpPr>
        <p:spPr>
          <a:xfrm>
            <a:off x="6982160" y="5784296"/>
            <a:ext cx="72000" cy="72000"/>
          </a:xfrm>
          <a:prstGeom prst="ellipse">
            <a:avLst/>
          </a:prstGeom>
          <a:solidFill>
            <a:srgbClr val="00CC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Oval 221">
            <a:extLst>
              <a:ext uri="{FF2B5EF4-FFF2-40B4-BE49-F238E27FC236}">
                <a16:creationId xmlns:a16="http://schemas.microsoft.com/office/drawing/2014/main" id="{29E68DB3-0CEF-4A8A-BD25-D9F66E791312}"/>
              </a:ext>
            </a:extLst>
          </p:cNvPr>
          <p:cNvSpPr/>
          <p:nvPr/>
        </p:nvSpPr>
        <p:spPr>
          <a:xfrm>
            <a:off x="7563185" y="5784296"/>
            <a:ext cx="72000" cy="72000"/>
          </a:xfrm>
          <a:prstGeom prst="ellipse">
            <a:avLst/>
          </a:prstGeom>
          <a:solidFill>
            <a:srgbClr val="00CC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D63A7DA5-87F9-4799-A288-B1A241387C8F}"/>
              </a:ext>
            </a:extLst>
          </p:cNvPr>
          <p:cNvSpPr/>
          <p:nvPr/>
        </p:nvSpPr>
        <p:spPr>
          <a:xfrm>
            <a:off x="4503505" y="5804461"/>
            <a:ext cx="329769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rgbClr val="C1DFAF"/>
                </a:solidFill>
              </a:rPr>
              <a:t>Peter                                Laura          John                                  Chip                  Tom</a:t>
            </a: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2746FDAF-5B48-4391-9A0C-7E789124AA9F}"/>
              </a:ext>
            </a:extLst>
          </p:cNvPr>
          <p:cNvSpPr/>
          <p:nvPr/>
        </p:nvSpPr>
        <p:spPr>
          <a:xfrm>
            <a:off x="4933678" y="5807605"/>
            <a:ext cx="318709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1                   2                  3                  4                   5</a:t>
            </a:r>
          </a:p>
        </p:txBody>
      </p:sp>
      <p:sp>
        <p:nvSpPr>
          <p:cNvPr id="225" name="Oval 224">
            <a:extLst>
              <a:ext uri="{FF2B5EF4-FFF2-40B4-BE49-F238E27FC236}">
                <a16:creationId xmlns:a16="http://schemas.microsoft.com/office/drawing/2014/main" id="{C2579E8F-4F7C-4FED-B9E6-8A729394CE30}"/>
              </a:ext>
            </a:extLst>
          </p:cNvPr>
          <p:cNvSpPr/>
          <p:nvPr/>
        </p:nvSpPr>
        <p:spPr>
          <a:xfrm>
            <a:off x="4308175" y="5421076"/>
            <a:ext cx="72000" cy="72000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Oval 225">
            <a:extLst>
              <a:ext uri="{FF2B5EF4-FFF2-40B4-BE49-F238E27FC236}">
                <a16:creationId xmlns:a16="http://schemas.microsoft.com/office/drawing/2014/main" id="{A85B5D89-5714-4CC5-8579-1D09A8751227}"/>
              </a:ext>
            </a:extLst>
          </p:cNvPr>
          <p:cNvSpPr/>
          <p:nvPr/>
        </p:nvSpPr>
        <p:spPr>
          <a:xfrm>
            <a:off x="4312626" y="4788616"/>
            <a:ext cx="72000" cy="72000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Oval 226">
            <a:extLst>
              <a:ext uri="{FF2B5EF4-FFF2-40B4-BE49-F238E27FC236}">
                <a16:creationId xmlns:a16="http://schemas.microsoft.com/office/drawing/2014/main" id="{8394CAAF-C68A-46CE-A854-2ABA3702E11E}"/>
              </a:ext>
            </a:extLst>
          </p:cNvPr>
          <p:cNvSpPr/>
          <p:nvPr/>
        </p:nvSpPr>
        <p:spPr>
          <a:xfrm>
            <a:off x="4298015" y="3988516"/>
            <a:ext cx="72000" cy="72000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Oval 227">
            <a:extLst>
              <a:ext uri="{FF2B5EF4-FFF2-40B4-BE49-F238E27FC236}">
                <a16:creationId xmlns:a16="http://schemas.microsoft.com/office/drawing/2014/main" id="{2F639233-F051-418C-8A45-5FBAC8C1A7B0}"/>
              </a:ext>
            </a:extLst>
          </p:cNvPr>
          <p:cNvSpPr/>
          <p:nvPr/>
        </p:nvSpPr>
        <p:spPr>
          <a:xfrm>
            <a:off x="4305000" y="3521156"/>
            <a:ext cx="72000" cy="72000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Oval 228">
            <a:extLst>
              <a:ext uri="{FF2B5EF4-FFF2-40B4-BE49-F238E27FC236}">
                <a16:creationId xmlns:a16="http://schemas.microsoft.com/office/drawing/2014/main" id="{9F3678C8-F55D-4620-BE44-3F4A8C31FCE7}"/>
              </a:ext>
            </a:extLst>
          </p:cNvPr>
          <p:cNvSpPr/>
          <p:nvPr/>
        </p:nvSpPr>
        <p:spPr>
          <a:xfrm>
            <a:off x="4306905" y="2553416"/>
            <a:ext cx="72000" cy="72000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A4C10959-FB62-4E3E-A45C-712FEA2B61DB}"/>
              </a:ext>
            </a:extLst>
          </p:cNvPr>
          <p:cNvSpPr/>
          <p:nvPr/>
        </p:nvSpPr>
        <p:spPr>
          <a:xfrm>
            <a:off x="3998997" y="5412486"/>
            <a:ext cx="40908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Peter</a:t>
            </a: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CD17080E-936C-449D-BD60-31A4D378FA15}"/>
              </a:ext>
            </a:extLst>
          </p:cNvPr>
          <p:cNvSpPr/>
          <p:nvPr/>
        </p:nvSpPr>
        <p:spPr>
          <a:xfrm>
            <a:off x="3980582" y="4714621"/>
            <a:ext cx="41710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Laura</a:t>
            </a: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B0F19EB2-498B-4177-A050-6546AE6827D7}"/>
              </a:ext>
            </a:extLst>
          </p:cNvPr>
          <p:cNvSpPr/>
          <p:nvPr/>
        </p:nvSpPr>
        <p:spPr>
          <a:xfrm>
            <a:off x="4043447" y="3971671"/>
            <a:ext cx="38023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John</a:t>
            </a:r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3E2FB74D-B2A2-40CE-9C6B-998996927532}"/>
              </a:ext>
            </a:extLst>
          </p:cNvPr>
          <p:cNvSpPr/>
          <p:nvPr/>
        </p:nvSpPr>
        <p:spPr>
          <a:xfrm>
            <a:off x="4033287" y="3410331"/>
            <a:ext cx="37221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Chip</a:t>
            </a:r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B802CF27-5855-4849-BC07-79FBD45165F7}"/>
              </a:ext>
            </a:extLst>
          </p:cNvPr>
          <p:cNvSpPr/>
          <p:nvPr/>
        </p:nvSpPr>
        <p:spPr>
          <a:xfrm>
            <a:off x="4021857" y="2413381"/>
            <a:ext cx="37061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Tom</a:t>
            </a:r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D5D4EC7F-3858-4196-A8A8-FFFA1E3689BD}"/>
              </a:ext>
            </a:extLst>
          </p:cNvPr>
          <p:cNvSpPr/>
          <p:nvPr/>
        </p:nvSpPr>
        <p:spPr>
          <a:xfrm>
            <a:off x="4056551" y="2810405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90</a:t>
            </a:r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791EB0C9-5135-4025-B2B1-7C4ADCC5C75C}"/>
              </a:ext>
            </a:extLst>
          </p:cNvPr>
          <p:cNvSpPr/>
          <p:nvPr/>
        </p:nvSpPr>
        <p:spPr>
          <a:xfrm>
            <a:off x="4050201" y="3529558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80</a:t>
            </a:r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8E6FA30A-E7DF-453C-B40C-6EA0A374FDF8}"/>
              </a:ext>
            </a:extLst>
          </p:cNvPr>
          <p:cNvSpPr/>
          <p:nvPr/>
        </p:nvSpPr>
        <p:spPr>
          <a:xfrm>
            <a:off x="4053376" y="4252525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70</a:t>
            </a:r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EC5E201D-62FD-4EAF-8438-89D896F1A00E}"/>
              </a:ext>
            </a:extLst>
          </p:cNvPr>
          <p:cNvSpPr/>
          <p:nvPr/>
        </p:nvSpPr>
        <p:spPr>
          <a:xfrm>
            <a:off x="4059726" y="5693305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50</a:t>
            </a:r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465DE124-3F54-4192-8BF2-512E6080DE78}"/>
              </a:ext>
            </a:extLst>
          </p:cNvPr>
          <p:cNvSpPr/>
          <p:nvPr/>
        </p:nvSpPr>
        <p:spPr>
          <a:xfrm>
            <a:off x="4057186" y="4983375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60</a:t>
            </a: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AE5B66D4-B8BE-4204-81A0-26A3C6236FC1}"/>
              </a:ext>
            </a:extLst>
          </p:cNvPr>
          <p:cNvSpPr/>
          <p:nvPr/>
        </p:nvSpPr>
        <p:spPr>
          <a:xfrm>
            <a:off x="3978003" y="2092855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100</a:t>
            </a:r>
          </a:p>
        </p:txBody>
      </p:sp>
      <p:sp>
        <p:nvSpPr>
          <p:cNvPr id="241" name="Oval 240">
            <a:extLst>
              <a:ext uri="{FF2B5EF4-FFF2-40B4-BE49-F238E27FC236}">
                <a16:creationId xmlns:a16="http://schemas.microsoft.com/office/drawing/2014/main" id="{F6D2087D-1448-45BA-8DD2-A8171376E49F}"/>
              </a:ext>
            </a:extLst>
          </p:cNvPr>
          <p:cNvSpPr/>
          <p:nvPr/>
        </p:nvSpPr>
        <p:spPr>
          <a:xfrm>
            <a:off x="4653615" y="5425834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Oval 241">
            <a:extLst>
              <a:ext uri="{FF2B5EF4-FFF2-40B4-BE49-F238E27FC236}">
                <a16:creationId xmlns:a16="http://schemas.microsoft.com/office/drawing/2014/main" id="{9167590F-2462-43E7-9849-BB53CCDB6CCA}"/>
              </a:ext>
            </a:extLst>
          </p:cNvPr>
          <p:cNvSpPr/>
          <p:nvPr/>
        </p:nvSpPr>
        <p:spPr>
          <a:xfrm>
            <a:off x="5610886" y="4779721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Oval 242">
            <a:extLst>
              <a:ext uri="{FF2B5EF4-FFF2-40B4-BE49-F238E27FC236}">
                <a16:creationId xmlns:a16="http://schemas.microsoft.com/office/drawing/2014/main" id="{9FD057E3-1875-4BDC-8682-8E0AC15A4CD1}"/>
              </a:ext>
            </a:extLst>
          </p:cNvPr>
          <p:cNvSpPr/>
          <p:nvPr/>
        </p:nvSpPr>
        <p:spPr>
          <a:xfrm>
            <a:off x="6041892" y="3982003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Oval 243">
            <a:extLst>
              <a:ext uri="{FF2B5EF4-FFF2-40B4-BE49-F238E27FC236}">
                <a16:creationId xmlns:a16="http://schemas.microsoft.com/office/drawing/2014/main" id="{E35FAE4F-7325-4D89-8EA4-26EBCF54E40F}"/>
              </a:ext>
            </a:extLst>
          </p:cNvPr>
          <p:cNvSpPr/>
          <p:nvPr/>
        </p:nvSpPr>
        <p:spPr>
          <a:xfrm>
            <a:off x="6975342" y="3541470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Oval 244">
            <a:extLst>
              <a:ext uri="{FF2B5EF4-FFF2-40B4-BE49-F238E27FC236}">
                <a16:creationId xmlns:a16="http://schemas.microsoft.com/office/drawing/2014/main" id="{F83E15E4-31A7-4A33-BB2B-5630AD30C89C}"/>
              </a:ext>
            </a:extLst>
          </p:cNvPr>
          <p:cNvSpPr/>
          <p:nvPr/>
        </p:nvSpPr>
        <p:spPr>
          <a:xfrm>
            <a:off x="7558748" y="2550871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EB130760-06C7-404E-BF31-8B7CD4D02F4A}"/>
              </a:ext>
            </a:extLst>
          </p:cNvPr>
          <p:cNvCxnSpPr>
            <a:cxnSpLocks/>
          </p:cNvCxnSpPr>
          <p:nvPr/>
        </p:nvCxnSpPr>
        <p:spPr>
          <a:xfrm flipV="1">
            <a:off x="4656633" y="2724150"/>
            <a:ext cx="2967038" cy="289560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692C37B0-63F4-41DD-BB98-C87DC0243E9C}"/>
              </a:ext>
            </a:extLst>
          </p:cNvPr>
          <p:cNvCxnSpPr>
            <a:cxnSpLocks/>
          </p:cNvCxnSpPr>
          <p:nvPr/>
        </p:nvCxnSpPr>
        <p:spPr>
          <a:xfrm flipV="1">
            <a:off x="6172339" y="2238375"/>
            <a:ext cx="0" cy="3625722"/>
          </a:xfrm>
          <a:prstGeom prst="line">
            <a:avLst/>
          </a:prstGeom>
          <a:ln w="38100">
            <a:solidFill>
              <a:srgbClr val="00CC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0B95EA63-BE16-4AED-8A7D-2B799F341A1F}"/>
              </a:ext>
            </a:extLst>
          </p:cNvPr>
          <p:cNvCxnSpPr>
            <a:cxnSpLocks/>
          </p:cNvCxnSpPr>
          <p:nvPr/>
        </p:nvCxnSpPr>
        <p:spPr>
          <a:xfrm>
            <a:off x="4230191" y="4177827"/>
            <a:ext cx="3731617" cy="0"/>
          </a:xfrm>
          <a:prstGeom prst="line">
            <a:avLst/>
          </a:prstGeom>
          <a:ln w="38100">
            <a:solidFill>
              <a:srgbClr val="FF99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Rectangle 253">
            <a:extLst>
              <a:ext uri="{FF2B5EF4-FFF2-40B4-BE49-F238E27FC236}">
                <a16:creationId xmlns:a16="http://schemas.microsoft.com/office/drawing/2014/main" id="{7027B953-0BFE-498F-814C-23B4AEA81979}"/>
              </a:ext>
            </a:extLst>
          </p:cNvPr>
          <p:cNvSpPr/>
          <p:nvPr/>
        </p:nvSpPr>
        <p:spPr>
          <a:xfrm>
            <a:off x="7832816" y="4024948"/>
            <a:ext cx="6815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n w="3175">
                  <a:solidFill>
                    <a:schemeClr val="tx1"/>
                  </a:solidFill>
                </a:ln>
                <a:solidFill>
                  <a:srgbClr val="FF9933"/>
                </a:solidFill>
                <a:sym typeface="Symbol" panose="05050102010706020507" pitchFamily="18" charset="2"/>
              </a:rPr>
              <a:t></a:t>
            </a:r>
            <a:r>
              <a:rPr lang="en-US" sz="1200" i="1" dirty="0">
                <a:ln w="3175">
                  <a:solidFill>
                    <a:schemeClr val="tx1"/>
                  </a:solidFill>
                </a:ln>
                <a:solidFill>
                  <a:srgbClr val="FF9933"/>
                </a:solidFill>
                <a:sym typeface="Symbol" panose="05050102010706020507" pitchFamily="18" charset="2"/>
              </a:rPr>
              <a:t>y</a:t>
            </a:r>
            <a:r>
              <a:rPr lang="en-US" sz="1200" i="1" dirty="0">
                <a:ln w="3175">
                  <a:solidFill>
                    <a:schemeClr val="tx1"/>
                  </a:solidFill>
                </a:ln>
                <a:solidFill>
                  <a:srgbClr val="FF9933"/>
                </a:solidFill>
              </a:rPr>
              <a:t>=74.2</a:t>
            </a:r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E8114472-0029-48B0-AE41-9745B91C5C85}"/>
              </a:ext>
            </a:extLst>
          </p:cNvPr>
          <p:cNvSpPr/>
          <p:nvPr/>
        </p:nvSpPr>
        <p:spPr>
          <a:xfrm>
            <a:off x="5832567" y="2033587"/>
            <a:ext cx="60144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n w="3175">
                  <a:solidFill>
                    <a:schemeClr val="tx1"/>
                  </a:solidFill>
                </a:ln>
                <a:solidFill>
                  <a:srgbClr val="00CC00"/>
                </a:solidFill>
                <a:sym typeface="Symbol" panose="05050102010706020507" pitchFamily="18" charset="2"/>
              </a:rPr>
              <a:t></a:t>
            </a:r>
            <a:r>
              <a:rPr lang="en-US" sz="1200" i="1" dirty="0">
                <a:ln w="3175">
                  <a:solidFill>
                    <a:schemeClr val="tx1"/>
                  </a:solidFill>
                </a:ln>
                <a:solidFill>
                  <a:srgbClr val="00CC00"/>
                </a:solidFill>
              </a:rPr>
              <a:t>x=2.6</a:t>
            </a:r>
          </a:p>
        </p:txBody>
      </p:sp>
    </p:spTree>
    <p:extLst>
      <p:ext uri="{BB962C8B-B14F-4D97-AF65-F5344CB8AC3E}">
        <p14:creationId xmlns:p14="http://schemas.microsoft.com/office/powerpoint/2010/main" val="1057736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F778A278-1317-49CB-9C21-F2EB6B3C33CE}"/>
              </a:ext>
            </a:extLst>
          </p:cNvPr>
          <p:cNvSpPr/>
          <p:nvPr/>
        </p:nvSpPr>
        <p:spPr>
          <a:xfrm>
            <a:off x="4264438" y="1876011"/>
            <a:ext cx="1875184" cy="1932608"/>
          </a:xfrm>
          <a:prstGeom prst="rect">
            <a:avLst/>
          </a:prstGeom>
          <a:solidFill>
            <a:srgbClr val="FFF3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CFC5579-2E01-4FCF-B2EE-4930F0B170B5}"/>
              </a:ext>
            </a:extLst>
          </p:cNvPr>
          <p:cNvSpPr/>
          <p:nvPr/>
        </p:nvSpPr>
        <p:spPr>
          <a:xfrm>
            <a:off x="6126370" y="3801995"/>
            <a:ext cx="1727200" cy="1665356"/>
          </a:xfrm>
          <a:prstGeom prst="rect">
            <a:avLst/>
          </a:prstGeom>
          <a:solidFill>
            <a:srgbClr val="FFF3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rgbClr val="FF0000"/>
                </a:solidFill>
              </a:rPr>
              <a:t>-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AA97D9D-8753-49BE-B6CF-66262FB84FA2}"/>
              </a:ext>
            </a:extLst>
          </p:cNvPr>
          <p:cNvCxnSpPr>
            <a:cxnSpLocks/>
          </p:cNvCxnSpPr>
          <p:nvPr/>
        </p:nvCxnSpPr>
        <p:spPr>
          <a:xfrm flipV="1">
            <a:off x="6127619" y="1892434"/>
            <a:ext cx="0" cy="3625722"/>
          </a:xfrm>
          <a:prstGeom prst="line">
            <a:avLst/>
          </a:prstGeom>
          <a:ln w="38100">
            <a:solidFill>
              <a:srgbClr val="00CC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08CC9BD-1536-4590-BCAC-E579FA6F4586}"/>
              </a:ext>
            </a:extLst>
          </p:cNvPr>
          <p:cNvCxnSpPr>
            <a:cxnSpLocks/>
          </p:cNvCxnSpPr>
          <p:nvPr/>
        </p:nvCxnSpPr>
        <p:spPr>
          <a:xfrm>
            <a:off x="4185471" y="3800967"/>
            <a:ext cx="3731617" cy="0"/>
          </a:xfrm>
          <a:prstGeom prst="line">
            <a:avLst/>
          </a:prstGeom>
          <a:ln w="38100">
            <a:solidFill>
              <a:srgbClr val="FF99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DACDF74-485D-4B69-A8DF-91AFB2B42AD3}"/>
              </a:ext>
            </a:extLst>
          </p:cNvPr>
          <p:cNvCxnSpPr>
            <a:cxnSpLocks/>
          </p:cNvCxnSpPr>
          <p:nvPr/>
        </p:nvCxnSpPr>
        <p:spPr>
          <a:xfrm>
            <a:off x="4254730" y="1866900"/>
            <a:ext cx="0" cy="360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6CE4982-1499-4455-892F-994C5DB2F5D2}"/>
              </a:ext>
            </a:extLst>
          </p:cNvPr>
          <p:cNvCxnSpPr>
            <a:cxnSpLocks/>
          </p:cNvCxnSpPr>
          <p:nvPr/>
        </p:nvCxnSpPr>
        <p:spPr>
          <a:xfrm flipH="1">
            <a:off x="4253500" y="5460086"/>
            <a:ext cx="360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4929CB7-785B-48A3-BBA5-D0B7A036CAA2}"/>
              </a:ext>
            </a:extLst>
          </p:cNvPr>
          <p:cNvSpPr txBox="1"/>
          <p:nvPr/>
        </p:nvSpPr>
        <p:spPr>
          <a:xfrm>
            <a:off x="4898851" y="5776173"/>
            <a:ext cx="2626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Hours a week in Facebook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6BADBC0-7B07-4988-9110-595A68E0BF37}"/>
              </a:ext>
            </a:extLst>
          </p:cNvPr>
          <p:cNvCxnSpPr/>
          <p:nvPr/>
        </p:nvCxnSpPr>
        <p:spPr>
          <a:xfrm>
            <a:off x="4975225" y="5421837"/>
            <a:ext cx="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1A1C197-F482-46FF-A970-839ABC4D5A35}"/>
              </a:ext>
            </a:extLst>
          </p:cNvPr>
          <p:cNvCxnSpPr/>
          <p:nvPr/>
        </p:nvCxnSpPr>
        <p:spPr>
          <a:xfrm>
            <a:off x="5693172" y="5421837"/>
            <a:ext cx="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7F5FB50-CE7C-448C-B6AF-C6346C3BE7C3}"/>
              </a:ext>
            </a:extLst>
          </p:cNvPr>
          <p:cNvCxnSpPr/>
          <p:nvPr/>
        </p:nvCxnSpPr>
        <p:spPr>
          <a:xfrm>
            <a:off x="6413500" y="5421837"/>
            <a:ext cx="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45664FA-8680-4D06-8B2A-4468FFEC6B09}"/>
              </a:ext>
            </a:extLst>
          </p:cNvPr>
          <p:cNvCxnSpPr/>
          <p:nvPr/>
        </p:nvCxnSpPr>
        <p:spPr>
          <a:xfrm>
            <a:off x="7133828" y="5421837"/>
            <a:ext cx="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A89689A-4825-440E-BD27-98C204702F64}"/>
              </a:ext>
            </a:extLst>
          </p:cNvPr>
          <p:cNvCxnSpPr/>
          <p:nvPr/>
        </p:nvCxnSpPr>
        <p:spPr>
          <a:xfrm>
            <a:off x="7854154" y="5425409"/>
            <a:ext cx="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C5BD1B-5773-4F14-BE60-023C108DE176}"/>
              </a:ext>
            </a:extLst>
          </p:cNvPr>
          <p:cNvCxnSpPr/>
          <p:nvPr/>
        </p:nvCxnSpPr>
        <p:spPr>
          <a:xfrm>
            <a:off x="4221560" y="4739609"/>
            <a:ext cx="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EF9765B-C44C-45F5-B485-E1C9B3FBC311}"/>
              </a:ext>
            </a:extLst>
          </p:cNvPr>
          <p:cNvCxnSpPr/>
          <p:nvPr/>
        </p:nvCxnSpPr>
        <p:spPr>
          <a:xfrm>
            <a:off x="4219179" y="4020470"/>
            <a:ext cx="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48F1C90-DC5E-4A95-9E9E-D6BFA6C43A7A}"/>
              </a:ext>
            </a:extLst>
          </p:cNvPr>
          <p:cNvCxnSpPr/>
          <p:nvPr/>
        </p:nvCxnSpPr>
        <p:spPr>
          <a:xfrm>
            <a:off x="4217988" y="2582198"/>
            <a:ext cx="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8B360C5-DA26-402D-AF76-330E11668474}"/>
              </a:ext>
            </a:extLst>
          </p:cNvPr>
          <p:cNvCxnSpPr/>
          <p:nvPr/>
        </p:nvCxnSpPr>
        <p:spPr>
          <a:xfrm>
            <a:off x="4221557" y="1863056"/>
            <a:ext cx="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1FA144B-808E-4EB3-9652-E32F3A83E32E}"/>
              </a:ext>
            </a:extLst>
          </p:cNvPr>
          <p:cNvCxnSpPr/>
          <p:nvPr/>
        </p:nvCxnSpPr>
        <p:spPr>
          <a:xfrm>
            <a:off x="4219177" y="3300142"/>
            <a:ext cx="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8296106-9C44-47B5-8AFE-543A2CA939F9}"/>
              </a:ext>
            </a:extLst>
          </p:cNvPr>
          <p:cNvSpPr txBox="1"/>
          <p:nvPr/>
        </p:nvSpPr>
        <p:spPr>
          <a:xfrm>
            <a:off x="3120031" y="3183150"/>
            <a:ext cx="7007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Test</a:t>
            </a:r>
          </a:p>
          <a:p>
            <a:pPr algn="r"/>
            <a:r>
              <a:rPr lang="en-US" dirty="0"/>
              <a:t>Score</a:t>
            </a:r>
          </a:p>
          <a:p>
            <a:pPr algn="r"/>
            <a:r>
              <a:rPr lang="en-US" dirty="0"/>
              <a:t>(%)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908458B-98CF-4B72-85F6-397D0D975F88}"/>
              </a:ext>
            </a:extLst>
          </p:cNvPr>
          <p:cNvSpPr/>
          <p:nvPr/>
        </p:nvSpPr>
        <p:spPr>
          <a:xfrm>
            <a:off x="4842695" y="5436130"/>
            <a:ext cx="318709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1                   2                  3                  4                   5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1B0FF4C-B4A8-4405-8749-9BA44ED2F36A}"/>
              </a:ext>
            </a:extLst>
          </p:cNvPr>
          <p:cNvSpPr/>
          <p:nvPr/>
        </p:nvSpPr>
        <p:spPr>
          <a:xfrm>
            <a:off x="3965568" y="2438930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90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B355A9B-6826-4859-A8C4-4D0CD4FDFA9F}"/>
              </a:ext>
            </a:extLst>
          </p:cNvPr>
          <p:cNvSpPr/>
          <p:nvPr/>
        </p:nvSpPr>
        <p:spPr>
          <a:xfrm>
            <a:off x="3959218" y="3158083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80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E4E6FDD-4AD0-43B3-8A4C-79CC9BACEE7C}"/>
              </a:ext>
            </a:extLst>
          </p:cNvPr>
          <p:cNvSpPr/>
          <p:nvPr/>
        </p:nvSpPr>
        <p:spPr>
          <a:xfrm>
            <a:off x="3962393" y="3881050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70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A88379C-E286-4E20-887C-17183E083250}"/>
              </a:ext>
            </a:extLst>
          </p:cNvPr>
          <p:cNvSpPr/>
          <p:nvPr/>
        </p:nvSpPr>
        <p:spPr>
          <a:xfrm>
            <a:off x="3968743" y="5321830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50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9D5D7EF-2E1F-41F6-AC87-10ED37198000}"/>
              </a:ext>
            </a:extLst>
          </p:cNvPr>
          <p:cNvSpPr/>
          <p:nvPr/>
        </p:nvSpPr>
        <p:spPr>
          <a:xfrm>
            <a:off x="3966203" y="4611900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60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427A6AF-72BD-4755-8DAC-7774A467A791}"/>
              </a:ext>
            </a:extLst>
          </p:cNvPr>
          <p:cNvSpPr/>
          <p:nvPr/>
        </p:nvSpPr>
        <p:spPr>
          <a:xfrm>
            <a:off x="3887020" y="1721380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100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EB63A6F1-110A-4232-A138-A07EEFF32E06}"/>
              </a:ext>
            </a:extLst>
          </p:cNvPr>
          <p:cNvSpPr/>
          <p:nvPr/>
        </p:nvSpPr>
        <p:spPr>
          <a:xfrm>
            <a:off x="6453345" y="4349509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835E0E51-74AA-461F-AA8A-4B8CDF81CDBF}"/>
              </a:ext>
            </a:extLst>
          </p:cNvPr>
          <p:cNvSpPr/>
          <p:nvPr/>
        </p:nvSpPr>
        <p:spPr>
          <a:xfrm>
            <a:off x="7667791" y="4803533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C78BC4E1-C634-4758-AFF4-A43ED682ECCE}"/>
              </a:ext>
            </a:extLst>
          </p:cNvPr>
          <p:cNvSpPr/>
          <p:nvPr/>
        </p:nvSpPr>
        <p:spPr>
          <a:xfrm>
            <a:off x="6155696" y="3258103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F77465FA-D793-4EF4-B74C-B891924D3D6D}"/>
              </a:ext>
            </a:extLst>
          </p:cNvPr>
          <p:cNvSpPr/>
          <p:nvPr/>
        </p:nvSpPr>
        <p:spPr>
          <a:xfrm>
            <a:off x="5188909" y="3131895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B1583F62-420A-4129-991F-147456891338}"/>
              </a:ext>
            </a:extLst>
          </p:cNvPr>
          <p:cNvSpPr/>
          <p:nvPr/>
        </p:nvSpPr>
        <p:spPr>
          <a:xfrm>
            <a:off x="4743615" y="2169871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20C9981A-7531-4437-82B4-0DCD347149F6}"/>
              </a:ext>
            </a:extLst>
          </p:cNvPr>
          <p:cNvCxnSpPr>
            <a:cxnSpLocks/>
          </p:cNvCxnSpPr>
          <p:nvPr/>
        </p:nvCxnSpPr>
        <p:spPr>
          <a:xfrm flipH="1" flipV="1">
            <a:off x="4613275" y="2257425"/>
            <a:ext cx="3148013" cy="2924175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E275162-3EF3-4BD2-9556-8407CF56B1AA}"/>
              </a:ext>
            </a:extLst>
          </p:cNvPr>
          <p:cNvGrpSpPr/>
          <p:nvPr/>
        </p:nvGrpSpPr>
        <p:grpSpPr>
          <a:xfrm>
            <a:off x="4780654" y="2082943"/>
            <a:ext cx="1358968" cy="75600"/>
            <a:chOff x="4301728" y="4646342"/>
            <a:chExt cx="1486695" cy="74382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C0967C4-BB6B-4A83-9901-111542AED3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01728" y="4679488"/>
              <a:ext cx="1486336" cy="0"/>
            </a:xfrm>
            <a:prstGeom prst="lin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66328D-7B84-41CB-B535-F1209F9B18CE}"/>
                </a:ext>
              </a:extLst>
            </p:cNvPr>
            <p:cNvCxnSpPr/>
            <p:nvPr/>
          </p:nvCxnSpPr>
          <p:spPr>
            <a:xfrm>
              <a:off x="4302523" y="4646342"/>
              <a:ext cx="0" cy="72000"/>
            </a:xfrm>
            <a:prstGeom prst="lin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B7051144-9AC5-4715-8835-99809C926A30}"/>
                </a:ext>
              </a:extLst>
            </p:cNvPr>
            <p:cNvCxnSpPr/>
            <p:nvPr/>
          </p:nvCxnSpPr>
          <p:spPr>
            <a:xfrm>
              <a:off x="5788423" y="4648724"/>
              <a:ext cx="0" cy="72000"/>
            </a:xfrm>
            <a:prstGeom prst="lin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711FEAF-8ED7-45D2-8ACB-8E6C6BD4D482}"/>
              </a:ext>
            </a:extLst>
          </p:cNvPr>
          <p:cNvGrpSpPr/>
          <p:nvPr/>
        </p:nvGrpSpPr>
        <p:grpSpPr>
          <a:xfrm rot="5400000">
            <a:off x="4066652" y="2972236"/>
            <a:ext cx="1587765" cy="75600"/>
            <a:chOff x="4301728" y="4646342"/>
            <a:chExt cx="1486695" cy="74382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9E98E5DA-6452-46A7-95A3-7C753953A5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01728" y="4679488"/>
              <a:ext cx="1486336" cy="0"/>
            </a:xfrm>
            <a:prstGeom prst="line">
              <a:avLst/>
            </a:prstGeom>
            <a:ln w="19050">
              <a:solidFill>
                <a:schemeClr val="accent2">
                  <a:lumMod val="60000"/>
                  <a:lumOff val="4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C61B8DEA-4E28-45A3-9F39-B24DEDC19D85}"/>
                </a:ext>
              </a:extLst>
            </p:cNvPr>
            <p:cNvCxnSpPr/>
            <p:nvPr/>
          </p:nvCxnSpPr>
          <p:spPr>
            <a:xfrm>
              <a:off x="4302523" y="4646342"/>
              <a:ext cx="0" cy="72000"/>
            </a:xfrm>
            <a:prstGeom prst="line">
              <a:avLst/>
            </a:prstGeom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1236AC0-B02D-4A4E-A1FE-0171A1B29E29}"/>
                </a:ext>
              </a:extLst>
            </p:cNvPr>
            <p:cNvCxnSpPr/>
            <p:nvPr/>
          </p:nvCxnSpPr>
          <p:spPr>
            <a:xfrm>
              <a:off x="5788423" y="4648724"/>
              <a:ext cx="0" cy="72000"/>
            </a:xfrm>
            <a:prstGeom prst="line">
              <a:avLst/>
            </a:prstGeom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12AC506-4F11-4F6A-8A4A-A39FDF88827B}"/>
              </a:ext>
            </a:extLst>
          </p:cNvPr>
          <p:cNvGrpSpPr/>
          <p:nvPr/>
        </p:nvGrpSpPr>
        <p:grpSpPr>
          <a:xfrm>
            <a:off x="6117535" y="4894610"/>
            <a:ext cx="1583635" cy="75600"/>
            <a:chOff x="4301728" y="4646342"/>
            <a:chExt cx="1486695" cy="74382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3451A28C-BE0B-4300-9F5F-1872B6141B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01728" y="4679488"/>
              <a:ext cx="1486336" cy="0"/>
            </a:xfrm>
            <a:prstGeom prst="lin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FE62018D-DF85-452A-AC82-174FD5A2A8F5}"/>
                </a:ext>
              </a:extLst>
            </p:cNvPr>
            <p:cNvCxnSpPr/>
            <p:nvPr/>
          </p:nvCxnSpPr>
          <p:spPr>
            <a:xfrm>
              <a:off x="4302523" y="4646342"/>
              <a:ext cx="0" cy="72000"/>
            </a:xfrm>
            <a:prstGeom prst="lin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5374B6B-49F3-4084-8684-3C6519D5D528}"/>
                </a:ext>
              </a:extLst>
            </p:cNvPr>
            <p:cNvCxnSpPr/>
            <p:nvPr/>
          </p:nvCxnSpPr>
          <p:spPr>
            <a:xfrm>
              <a:off x="5788423" y="4648724"/>
              <a:ext cx="0" cy="72000"/>
            </a:xfrm>
            <a:prstGeom prst="line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9BB209DB-5264-4847-B10D-194716154B26}"/>
              </a:ext>
            </a:extLst>
          </p:cNvPr>
          <p:cNvGrpSpPr/>
          <p:nvPr/>
        </p:nvGrpSpPr>
        <p:grpSpPr>
          <a:xfrm rot="5400000">
            <a:off x="7291207" y="4295389"/>
            <a:ext cx="1040294" cy="75600"/>
            <a:chOff x="4301728" y="4646342"/>
            <a:chExt cx="1486695" cy="74382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028EE16-53B5-4B0C-A5B6-DB3209C13A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01728" y="4679488"/>
              <a:ext cx="1486336" cy="0"/>
            </a:xfrm>
            <a:prstGeom prst="line">
              <a:avLst/>
            </a:prstGeom>
            <a:ln w="19050">
              <a:solidFill>
                <a:schemeClr val="accent2">
                  <a:lumMod val="60000"/>
                  <a:lumOff val="4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BE579730-AB9E-40DE-B75B-B917B38A1C2A}"/>
                </a:ext>
              </a:extLst>
            </p:cNvPr>
            <p:cNvCxnSpPr/>
            <p:nvPr/>
          </p:nvCxnSpPr>
          <p:spPr>
            <a:xfrm>
              <a:off x="4302523" y="4646342"/>
              <a:ext cx="0" cy="72000"/>
            </a:xfrm>
            <a:prstGeom prst="line">
              <a:avLst/>
            </a:prstGeom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D10353F1-437E-42AE-9F15-AAC309FDD39E}"/>
                </a:ext>
              </a:extLst>
            </p:cNvPr>
            <p:cNvCxnSpPr/>
            <p:nvPr/>
          </p:nvCxnSpPr>
          <p:spPr>
            <a:xfrm>
              <a:off x="5788423" y="4648724"/>
              <a:ext cx="0" cy="72000"/>
            </a:xfrm>
            <a:prstGeom prst="line">
              <a:avLst/>
            </a:prstGeom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BBB99E61-9EBC-4056-8645-E419B3EC48C9}"/>
              </a:ext>
            </a:extLst>
          </p:cNvPr>
          <p:cNvSpPr/>
          <p:nvPr/>
        </p:nvSpPr>
        <p:spPr>
          <a:xfrm>
            <a:off x="4834895" y="1825510"/>
            <a:ext cx="2551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3F99031-D9E8-48D3-8267-A445BD4EBA3A}"/>
              </a:ext>
            </a:extLst>
          </p:cNvPr>
          <p:cNvSpPr/>
          <p:nvPr/>
        </p:nvSpPr>
        <p:spPr>
          <a:xfrm>
            <a:off x="4832465" y="2163860"/>
            <a:ext cx="2840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+</a:t>
            </a:r>
            <a:r>
              <a:rPr lang="en-US" sz="800" dirty="0"/>
              <a:t> 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9406916-9D7D-4E90-BA82-2DF265D0DEF0}"/>
              </a:ext>
            </a:extLst>
          </p:cNvPr>
          <p:cNvSpPr txBox="1"/>
          <p:nvPr/>
        </p:nvSpPr>
        <p:spPr>
          <a:xfrm>
            <a:off x="1487226" y="351757"/>
            <a:ext cx="8578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…Let’s understand what the COVARIANCE is doing?…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57EFC55-57DF-4BC7-A0BE-A53D866310CD}"/>
              </a:ext>
            </a:extLst>
          </p:cNvPr>
          <p:cNvSpPr/>
          <p:nvPr/>
        </p:nvSpPr>
        <p:spPr>
          <a:xfrm>
            <a:off x="7770251" y="4615092"/>
            <a:ext cx="2551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C0117C3-B1C0-4E86-A91B-C26BCEA8455B}"/>
              </a:ext>
            </a:extLst>
          </p:cNvPr>
          <p:cNvSpPr/>
          <p:nvPr/>
        </p:nvSpPr>
        <p:spPr>
          <a:xfrm>
            <a:off x="6857838" y="4834172"/>
            <a:ext cx="2840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+</a:t>
            </a:r>
            <a:r>
              <a:rPr lang="en-US" sz="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19383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8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93" grpId="0" animBg="1"/>
      <p:bldP spid="97" grpId="0" animBg="1"/>
      <p:bldP spid="101" grpId="0" animBg="1"/>
      <p:bldP spid="102" grpId="0" animBg="1"/>
      <p:bldP spid="103" grpId="0" animBg="1"/>
      <p:bldP spid="61" grpId="0"/>
      <p:bldP spid="62" grpId="0"/>
      <p:bldP spid="72" grpId="0"/>
      <p:bldP spid="7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5DFCE53-FDCB-4AAA-8407-B16CCD0E1F09}"/>
              </a:ext>
            </a:extLst>
          </p:cNvPr>
          <p:cNvCxnSpPr>
            <a:cxnSpLocks/>
          </p:cNvCxnSpPr>
          <p:nvPr/>
        </p:nvCxnSpPr>
        <p:spPr>
          <a:xfrm>
            <a:off x="4487273" y="1557337"/>
            <a:ext cx="0" cy="360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BF5A1CC-2177-4C5F-B70B-1D31AE311041}"/>
              </a:ext>
            </a:extLst>
          </p:cNvPr>
          <p:cNvCxnSpPr>
            <a:cxnSpLocks/>
          </p:cNvCxnSpPr>
          <p:nvPr/>
        </p:nvCxnSpPr>
        <p:spPr>
          <a:xfrm flipH="1">
            <a:off x="4486043" y="5150523"/>
            <a:ext cx="360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0678D49-8B85-4A33-9528-159E85AA369E}"/>
              </a:ext>
            </a:extLst>
          </p:cNvPr>
          <p:cNvCxnSpPr/>
          <p:nvPr/>
        </p:nvCxnSpPr>
        <p:spPr>
          <a:xfrm>
            <a:off x="5207768" y="5112274"/>
            <a:ext cx="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AAD78E7-F767-4394-8776-5594CD6EB9DC}"/>
              </a:ext>
            </a:extLst>
          </p:cNvPr>
          <p:cNvCxnSpPr/>
          <p:nvPr/>
        </p:nvCxnSpPr>
        <p:spPr>
          <a:xfrm>
            <a:off x="5925715" y="5112274"/>
            <a:ext cx="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60FD5F2-E5CA-440F-858F-C75259430FB1}"/>
              </a:ext>
            </a:extLst>
          </p:cNvPr>
          <p:cNvCxnSpPr/>
          <p:nvPr/>
        </p:nvCxnSpPr>
        <p:spPr>
          <a:xfrm>
            <a:off x="6646043" y="5112274"/>
            <a:ext cx="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A90DF03-99A9-493A-9FE6-A84130718ADD}"/>
              </a:ext>
            </a:extLst>
          </p:cNvPr>
          <p:cNvCxnSpPr/>
          <p:nvPr/>
        </p:nvCxnSpPr>
        <p:spPr>
          <a:xfrm>
            <a:off x="7366371" y="5112274"/>
            <a:ext cx="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1412449-EFC7-4086-BFB4-F5812DAF4A7F}"/>
              </a:ext>
            </a:extLst>
          </p:cNvPr>
          <p:cNvCxnSpPr/>
          <p:nvPr/>
        </p:nvCxnSpPr>
        <p:spPr>
          <a:xfrm>
            <a:off x="8086697" y="5115846"/>
            <a:ext cx="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1063384-F8D3-4F7F-AB58-115BD9F04C03}"/>
              </a:ext>
            </a:extLst>
          </p:cNvPr>
          <p:cNvCxnSpPr/>
          <p:nvPr/>
        </p:nvCxnSpPr>
        <p:spPr>
          <a:xfrm>
            <a:off x="4454103" y="4430046"/>
            <a:ext cx="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AA5D421-5605-40B6-A533-9D840C750130}"/>
              </a:ext>
            </a:extLst>
          </p:cNvPr>
          <p:cNvCxnSpPr/>
          <p:nvPr/>
        </p:nvCxnSpPr>
        <p:spPr>
          <a:xfrm>
            <a:off x="4451722" y="3710907"/>
            <a:ext cx="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6721344-EA58-4E14-AB31-32EEA9C109C3}"/>
              </a:ext>
            </a:extLst>
          </p:cNvPr>
          <p:cNvCxnSpPr/>
          <p:nvPr/>
        </p:nvCxnSpPr>
        <p:spPr>
          <a:xfrm>
            <a:off x="4450531" y="2272635"/>
            <a:ext cx="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0A9F800-5E01-4E48-98C9-2F64D673BAD2}"/>
              </a:ext>
            </a:extLst>
          </p:cNvPr>
          <p:cNvCxnSpPr/>
          <p:nvPr/>
        </p:nvCxnSpPr>
        <p:spPr>
          <a:xfrm>
            <a:off x="4454100" y="1553493"/>
            <a:ext cx="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32CA95-67E6-4A04-87F5-CBC4305EC984}"/>
              </a:ext>
            </a:extLst>
          </p:cNvPr>
          <p:cNvCxnSpPr/>
          <p:nvPr/>
        </p:nvCxnSpPr>
        <p:spPr>
          <a:xfrm>
            <a:off x="4451720" y="2990579"/>
            <a:ext cx="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82ED7386-352E-4804-9379-FC17D17379F3}"/>
              </a:ext>
            </a:extLst>
          </p:cNvPr>
          <p:cNvSpPr/>
          <p:nvPr/>
        </p:nvSpPr>
        <p:spPr>
          <a:xfrm>
            <a:off x="5075238" y="5126567"/>
            <a:ext cx="318709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1                   2                  3                  4                   5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EC79275-6BBC-43E8-8CB9-DE6B78840A41}"/>
              </a:ext>
            </a:extLst>
          </p:cNvPr>
          <p:cNvSpPr/>
          <p:nvPr/>
        </p:nvSpPr>
        <p:spPr>
          <a:xfrm>
            <a:off x="4198111" y="2129367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90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CA65F53-049E-4F40-83A6-8599D0C3B810}"/>
              </a:ext>
            </a:extLst>
          </p:cNvPr>
          <p:cNvSpPr/>
          <p:nvPr/>
        </p:nvSpPr>
        <p:spPr>
          <a:xfrm>
            <a:off x="4191761" y="2848520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80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7443520-FD47-45BF-A608-89A3856001C2}"/>
              </a:ext>
            </a:extLst>
          </p:cNvPr>
          <p:cNvSpPr/>
          <p:nvPr/>
        </p:nvSpPr>
        <p:spPr>
          <a:xfrm>
            <a:off x="4194936" y="3571487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70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64313CC-4249-403D-A6A6-7AE4B5E010E9}"/>
              </a:ext>
            </a:extLst>
          </p:cNvPr>
          <p:cNvSpPr/>
          <p:nvPr/>
        </p:nvSpPr>
        <p:spPr>
          <a:xfrm>
            <a:off x="4201286" y="5012267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50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9B3605E-CE16-4589-A557-357234AED561}"/>
              </a:ext>
            </a:extLst>
          </p:cNvPr>
          <p:cNvSpPr/>
          <p:nvPr/>
        </p:nvSpPr>
        <p:spPr>
          <a:xfrm>
            <a:off x="4198746" y="4302337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60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5328F9E-410A-4203-B373-3D809F5C9D20}"/>
              </a:ext>
            </a:extLst>
          </p:cNvPr>
          <p:cNvSpPr/>
          <p:nvPr/>
        </p:nvSpPr>
        <p:spPr>
          <a:xfrm>
            <a:off x="4119563" y="1411817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100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6FCFD02E-6D3C-402B-AA55-DB18CF98ECAF}"/>
              </a:ext>
            </a:extLst>
          </p:cNvPr>
          <p:cNvSpPr/>
          <p:nvPr/>
        </p:nvSpPr>
        <p:spPr>
          <a:xfrm>
            <a:off x="6685888" y="4039946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DD997C9-68AC-4652-A945-1FEBD3D7488A}"/>
              </a:ext>
            </a:extLst>
          </p:cNvPr>
          <p:cNvSpPr/>
          <p:nvPr/>
        </p:nvSpPr>
        <p:spPr>
          <a:xfrm>
            <a:off x="7043084" y="2403232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5242F938-7F1C-466F-97C9-A1661D691BAA}"/>
              </a:ext>
            </a:extLst>
          </p:cNvPr>
          <p:cNvSpPr/>
          <p:nvPr/>
        </p:nvSpPr>
        <p:spPr>
          <a:xfrm>
            <a:off x="6388239" y="2948540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1F457B97-C4BD-4976-953E-E68F39C20EFD}"/>
              </a:ext>
            </a:extLst>
          </p:cNvPr>
          <p:cNvSpPr/>
          <p:nvPr/>
        </p:nvSpPr>
        <p:spPr>
          <a:xfrm>
            <a:off x="4945202" y="4222507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421BC520-66AE-49B6-972E-C05BBA31512B}"/>
              </a:ext>
            </a:extLst>
          </p:cNvPr>
          <p:cNvSpPr/>
          <p:nvPr/>
        </p:nvSpPr>
        <p:spPr>
          <a:xfrm>
            <a:off x="6904971" y="1831733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51A8531-F9E8-42D2-BE17-CFA5DD44CDDD}"/>
              </a:ext>
            </a:extLst>
          </p:cNvPr>
          <p:cNvCxnSpPr>
            <a:cxnSpLocks/>
          </p:cNvCxnSpPr>
          <p:nvPr/>
        </p:nvCxnSpPr>
        <p:spPr>
          <a:xfrm flipV="1">
            <a:off x="4919663" y="1628776"/>
            <a:ext cx="2552701" cy="3171824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4A2BBDBF-8263-4649-A5F0-9192DAB9A7A5}"/>
              </a:ext>
            </a:extLst>
          </p:cNvPr>
          <p:cNvSpPr txBox="1"/>
          <p:nvPr/>
        </p:nvSpPr>
        <p:spPr>
          <a:xfrm>
            <a:off x="2705103" y="723512"/>
            <a:ext cx="77533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…the idea with COVARIANCE is that is can allow to classify </a:t>
            </a:r>
            <a:r>
              <a:rPr lang="en-US" sz="1600" b="1" dirty="0"/>
              <a:t>relationships</a:t>
            </a:r>
            <a:r>
              <a:rPr lang="en-US" sz="1600" dirty="0"/>
              <a:t> that are…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8FDFE5D6-7408-4BE7-BD1C-02A695368325}"/>
              </a:ext>
            </a:extLst>
          </p:cNvPr>
          <p:cNvSpPr txBox="1"/>
          <p:nvPr/>
        </p:nvSpPr>
        <p:spPr>
          <a:xfrm>
            <a:off x="4900614" y="1737925"/>
            <a:ext cx="2009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n>
                  <a:solidFill>
                    <a:schemeClr val="tx1"/>
                  </a:solidFill>
                </a:ln>
                <a:solidFill>
                  <a:schemeClr val="bg1">
                    <a:lumMod val="95000"/>
                  </a:schemeClr>
                </a:solidFill>
              </a:rPr>
              <a:t>Positive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87B3AD0-7D90-46AE-93E2-F735D0227174}"/>
              </a:ext>
            </a:extLst>
          </p:cNvPr>
          <p:cNvGrpSpPr/>
          <p:nvPr/>
        </p:nvGrpSpPr>
        <p:grpSpPr>
          <a:xfrm>
            <a:off x="0" y="1421342"/>
            <a:ext cx="4333875" cy="3991749"/>
            <a:chOff x="0" y="1421342"/>
            <a:chExt cx="4333875" cy="3991749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DACDF74-485D-4B69-A8DF-91AFB2B42AD3}"/>
                </a:ext>
              </a:extLst>
            </p:cNvPr>
            <p:cNvCxnSpPr>
              <a:cxnSpLocks/>
            </p:cNvCxnSpPr>
            <p:nvPr/>
          </p:nvCxnSpPr>
          <p:spPr>
            <a:xfrm>
              <a:off x="367710" y="1566862"/>
              <a:ext cx="0" cy="3600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6CE4982-1499-4455-892F-994C5DB2F5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6480" y="5160048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6BADBC0-7B07-4988-9110-595A68E0BF37}"/>
                </a:ext>
              </a:extLst>
            </p:cNvPr>
            <p:cNvCxnSpPr/>
            <p:nvPr/>
          </p:nvCxnSpPr>
          <p:spPr>
            <a:xfrm>
              <a:off x="1088205" y="5121799"/>
              <a:ext cx="0" cy="7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1A1C197-F482-46FF-A970-839ABC4D5A35}"/>
                </a:ext>
              </a:extLst>
            </p:cNvPr>
            <p:cNvCxnSpPr/>
            <p:nvPr/>
          </p:nvCxnSpPr>
          <p:spPr>
            <a:xfrm>
              <a:off x="1806152" y="5121799"/>
              <a:ext cx="0" cy="7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7F5FB50-CE7C-448C-B6AF-C6346C3BE7C3}"/>
                </a:ext>
              </a:extLst>
            </p:cNvPr>
            <p:cNvCxnSpPr/>
            <p:nvPr/>
          </p:nvCxnSpPr>
          <p:spPr>
            <a:xfrm>
              <a:off x="2526480" y="5121799"/>
              <a:ext cx="0" cy="7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45664FA-8680-4D06-8B2A-4468FFEC6B09}"/>
                </a:ext>
              </a:extLst>
            </p:cNvPr>
            <p:cNvCxnSpPr/>
            <p:nvPr/>
          </p:nvCxnSpPr>
          <p:spPr>
            <a:xfrm>
              <a:off x="3246808" y="5121799"/>
              <a:ext cx="0" cy="7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A89689A-4825-440E-BD27-98C204702F64}"/>
                </a:ext>
              </a:extLst>
            </p:cNvPr>
            <p:cNvCxnSpPr/>
            <p:nvPr/>
          </p:nvCxnSpPr>
          <p:spPr>
            <a:xfrm>
              <a:off x="3967134" y="5125371"/>
              <a:ext cx="0" cy="7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DC5BD1B-5773-4F14-BE60-023C108DE176}"/>
                </a:ext>
              </a:extLst>
            </p:cNvPr>
            <p:cNvCxnSpPr/>
            <p:nvPr/>
          </p:nvCxnSpPr>
          <p:spPr>
            <a:xfrm>
              <a:off x="334540" y="4439571"/>
              <a:ext cx="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EF9765B-C44C-45F5-B485-E1C9B3FBC311}"/>
                </a:ext>
              </a:extLst>
            </p:cNvPr>
            <p:cNvCxnSpPr/>
            <p:nvPr/>
          </p:nvCxnSpPr>
          <p:spPr>
            <a:xfrm>
              <a:off x="332159" y="3720432"/>
              <a:ext cx="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48F1C90-DC5E-4A95-9E9E-D6BFA6C43A7A}"/>
                </a:ext>
              </a:extLst>
            </p:cNvPr>
            <p:cNvCxnSpPr/>
            <p:nvPr/>
          </p:nvCxnSpPr>
          <p:spPr>
            <a:xfrm>
              <a:off x="330968" y="2282160"/>
              <a:ext cx="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8B360C5-DA26-402D-AF76-330E11668474}"/>
                </a:ext>
              </a:extLst>
            </p:cNvPr>
            <p:cNvCxnSpPr/>
            <p:nvPr/>
          </p:nvCxnSpPr>
          <p:spPr>
            <a:xfrm>
              <a:off x="334537" y="1563018"/>
              <a:ext cx="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1FA144B-808E-4EB3-9652-E32F3A83E32E}"/>
                </a:ext>
              </a:extLst>
            </p:cNvPr>
            <p:cNvCxnSpPr/>
            <p:nvPr/>
          </p:nvCxnSpPr>
          <p:spPr>
            <a:xfrm>
              <a:off x="332157" y="3000104"/>
              <a:ext cx="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908458B-98CF-4B72-85F6-397D0D975F88}"/>
                </a:ext>
              </a:extLst>
            </p:cNvPr>
            <p:cNvSpPr/>
            <p:nvPr/>
          </p:nvSpPr>
          <p:spPr>
            <a:xfrm>
              <a:off x="955675" y="5136092"/>
              <a:ext cx="318709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1                   2                  3                  4                   5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B1B0FF4C-B4A8-4405-8749-9BA44ED2F36A}"/>
                </a:ext>
              </a:extLst>
            </p:cNvPr>
            <p:cNvSpPr/>
            <p:nvPr/>
          </p:nvSpPr>
          <p:spPr>
            <a:xfrm>
              <a:off x="78548" y="2138892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/>
                <a:t>90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6B355A9B-6826-4859-A8C4-4D0CD4FDFA9F}"/>
                </a:ext>
              </a:extLst>
            </p:cNvPr>
            <p:cNvSpPr/>
            <p:nvPr/>
          </p:nvSpPr>
          <p:spPr>
            <a:xfrm>
              <a:off x="72198" y="2858045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/>
                <a:t>80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DE4E6FDD-4AD0-43B3-8A4C-79CC9BACEE7C}"/>
                </a:ext>
              </a:extLst>
            </p:cNvPr>
            <p:cNvSpPr/>
            <p:nvPr/>
          </p:nvSpPr>
          <p:spPr>
            <a:xfrm>
              <a:off x="75373" y="3581012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/>
                <a:t>70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5A88379C-E286-4E20-887C-17183E083250}"/>
                </a:ext>
              </a:extLst>
            </p:cNvPr>
            <p:cNvSpPr/>
            <p:nvPr/>
          </p:nvSpPr>
          <p:spPr>
            <a:xfrm>
              <a:off x="81723" y="5021792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/>
                <a:t>50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A9D5D7EF-2E1F-41F6-AC87-10ED37198000}"/>
                </a:ext>
              </a:extLst>
            </p:cNvPr>
            <p:cNvSpPr/>
            <p:nvPr/>
          </p:nvSpPr>
          <p:spPr>
            <a:xfrm>
              <a:off x="79183" y="4311862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/>
                <a:t>60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A427A6AF-72BD-4755-8DAC-7774A467A791}"/>
                </a:ext>
              </a:extLst>
            </p:cNvPr>
            <p:cNvSpPr/>
            <p:nvPr/>
          </p:nvSpPr>
          <p:spPr>
            <a:xfrm>
              <a:off x="0" y="1421342"/>
              <a:ext cx="42030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/>
                <a:t>100</a:t>
              </a:r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EB63A6F1-110A-4232-A138-A07EEFF32E06}"/>
                </a:ext>
              </a:extLst>
            </p:cNvPr>
            <p:cNvSpPr/>
            <p:nvPr/>
          </p:nvSpPr>
          <p:spPr>
            <a:xfrm>
              <a:off x="2566325" y="4049471"/>
              <a:ext cx="72000" cy="720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835E0E51-74AA-461F-AA8A-4B8CDF81CDBF}"/>
                </a:ext>
              </a:extLst>
            </p:cNvPr>
            <p:cNvSpPr/>
            <p:nvPr/>
          </p:nvSpPr>
          <p:spPr>
            <a:xfrm>
              <a:off x="3780771" y="4503495"/>
              <a:ext cx="72000" cy="720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C78BC4E1-C634-4758-AFF4-A43ED682ECCE}"/>
                </a:ext>
              </a:extLst>
            </p:cNvPr>
            <p:cNvSpPr/>
            <p:nvPr/>
          </p:nvSpPr>
          <p:spPr>
            <a:xfrm>
              <a:off x="2268676" y="2958065"/>
              <a:ext cx="72000" cy="720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F77465FA-D793-4EF4-B74C-B891924D3D6D}"/>
                </a:ext>
              </a:extLst>
            </p:cNvPr>
            <p:cNvSpPr/>
            <p:nvPr/>
          </p:nvSpPr>
          <p:spPr>
            <a:xfrm>
              <a:off x="1301889" y="2831857"/>
              <a:ext cx="72000" cy="720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B1583F62-420A-4129-991F-147456891338}"/>
                </a:ext>
              </a:extLst>
            </p:cNvPr>
            <p:cNvSpPr/>
            <p:nvPr/>
          </p:nvSpPr>
          <p:spPr>
            <a:xfrm>
              <a:off x="856595" y="1869833"/>
              <a:ext cx="72000" cy="720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20C9981A-7531-4437-82B4-0DCD347149F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6255" y="1957387"/>
              <a:ext cx="3148013" cy="2924175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A767BBF8-BCD2-4C70-89AC-BF24C59484A6}"/>
                </a:ext>
              </a:extLst>
            </p:cNvPr>
            <p:cNvSpPr txBox="1"/>
            <p:nvPr/>
          </p:nvSpPr>
          <p:spPr>
            <a:xfrm>
              <a:off x="2324102" y="1733162"/>
              <a:ext cx="20097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n>
                    <a:solidFill>
                      <a:schemeClr val="tx1"/>
                    </a:solidFill>
                  </a:ln>
                  <a:solidFill>
                    <a:schemeClr val="bg1">
                      <a:lumMod val="95000"/>
                    </a:schemeClr>
                  </a:solidFill>
                </a:rPr>
                <a:t>Negative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D8F2313-51B3-4002-B353-DFE341E37EC8}"/>
              </a:ext>
            </a:extLst>
          </p:cNvPr>
          <p:cNvGrpSpPr/>
          <p:nvPr/>
        </p:nvGrpSpPr>
        <p:grpSpPr>
          <a:xfrm>
            <a:off x="8120063" y="1430867"/>
            <a:ext cx="4142766" cy="3991749"/>
            <a:chOff x="8120063" y="1430867"/>
            <a:chExt cx="4142766" cy="3991749"/>
          </a:xfrm>
        </p:grpSpPr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EB4EE7B8-6F7A-4EF8-9A07-1D23288BFD7B}"/>
                </a:ext>
              </a:extLst>
            </p:cNvPr>
            <p:cNvCxnSpPr>
              <a:cxnSpLocks/>
            </p:cNvCxnSpPr>
            <p:nvPr/>
          </p:nvCxnSpPr>
          <p:spPr>
            <a:xfrm>
              <a:off x="8487773" y="1576387"/>
              <a:ext cx="0" cy="3600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469A5EE5-194F-4E31-9120-AE31F9F71F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86543" y="5169573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3C3E0C6B-BB3D-4B8E-B8E2-ED5BA6E4B0E8}"/>
                </a:ext>
              </a:extLst>
            </p:cNvPr>
            <p:cNvCxnSpPr/>
            <p:nvPr/>
          </p:nvCxnSpPr>
          <p:spPr>
            <a:xfrm>
              <a:off x="9208268" y="5131324"/>
              <a:ext cx="0" cy="7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AFAF0952-9F08-47AE-8F1F-ED4595BEF7ED}"/>
                </a:ext>
              </a:extLst>
            </p:cNvPr>
            <p:cNvCxnSpPr/>
            <p:nvPr/>
          </p:nvCxnSpPr>
          <p:spPr>
            <a:xfrm>
              <a:off x="9926215" y="5131324"/>
              <a:ext cx="0" cy="7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D7A6EB6-C896-4F07-86C7-B558F0406AB2}"/>
                </a:ext>
              </a:extLst>
            </p:cNvPr>
            <p:cNvCxnSpPr/>
            <p:nvPr/>
          </p:nvCxnSpPr>
          <p:spPr>
            <a:xfrm>
              <a:off x="10646543" y="5131324"/>
              <a:ext cx="0" cy="7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8BFD25B5-9587-457B-A46F-39706DC7AD12}"/>
                </a:ext>
              </a:extLst>
            </p:cNvPr>
            <p:cNvCxnSpPr/>
            <p:nvPr/>
          </p:nvCxnSpPr>
          <p:spPr>
            <a:xfrm>
              <a:off x="11366871" y="5131324"/>
              <a:ext cx="0" cy="7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FF0235F2-8C64-439A-ACEE-5047B1374FD1}"/>
                </a:ext>
              </a:extLst>
            </p:cNvPr>
            <p:cNvCxnSpPr/>
            <p:nvPr/>
          </p:nvCxnSpPr>
          <p:spPr>
            <a:xfrm>
              <a:off x="12087197" y="5134896"/>
              <a:ext cx="0" cy="7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04FDC7B-7751-4E5E-8E32-62310B80A850}"/>
                </a:ext>
              </a:extLst>
            </p:cNvPr>
            <p:cNvCxnSpPr/>
            <p:nvPr/>
          </p:nvCxnSpPr>
          <p:spPr>
            <a:xfrm>
              <a:off x="8454603" y="4449096"/>
              <a:ext cx="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5528AEB-E684-4A6B-A939-96D5EBFD78B0}"/>
                </a:ext>
              </a:extLst>
            </p:cNvPr>
            <p:cNvCxnSpPr/>
            <p:nvPr/>
          </p:nvCxnSpPr>
          <p:spPr>
            <a:xfrm>
              <a:off x="8452222" y="3729957"/>
              <a:ext cx="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DC1EFC4D-8C3F-4DD3-9B31-F1151B8F2259}"/>
                </a:ext>
              </a:extLst>
            </p:cNvPr>
            <p:cNvCxnSpPr/>
            <p:nvPr/>
          </p:nvCxnSpPr>
          <p:spPr>
            <a:xfrm>
              <a:off x="8451031" y="2291685"/>
              <a:ext cx="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36DA99FC-727D-48D9-86B3-3ED8B3869457}"/>
                </a:ext>
              </a:extLst>
            </p:cNvPr>
            <p:cNvCxnSpPr/>
            <p:nvPr/>
          </p:nvCxnSpPr>
          <p:spPr>
            <a:xfrm>
              <a:off x="8454600" y="1572543"/>
              <a:ext cx="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330A31D7-AD40-470C-95F5-0FEBDE9613D5}"/>
                </a:ext>
              </a:extLst>
            </p:cNvPr>
            <p:cNvCxnSpPr/>
            <p:nvPr/>
          </p:nvCxnSpPr>
          <p:spPr>
            <a:xfrm>
              <a:off x="8452220" y="3009629"/>
              <a:ext cx="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772CA2AB-B6FA-4B71-BA50-2E1B04054A66}"/>
                </a:ext>
              </a:extLst>
            </p:cNvPr>
            <p:cNvSpPr/>
            <p:nvPr/>
          </p:nvSpPr>
          <p:spPr>
            <a:xfrm>
              <a:off x="9075738" y="5145617"/>
              <a:ext cx="318709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1                   2                  3                  4                   5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DBB5AC0A-200E-431D-9D70-21402E6AD068}"/>
                </a:ext>
              </a:extLst>
            </p:cNvPr>
            <p:cNvSpPr/>
            <p:nvPr/>
          </p:nvSpPr>
          <p:spPr>
            <a:xfrm>
              <a:off x="8198611" y="2148417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/>
                <a:t>90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D364DC29-DB63-4B7B-94EB-607BDACB0F16}"/>
                </a:ext>
              </a:extLst>
            </p:cNvPr>
            <p:cNvSpPr/>
            <p:nvPr/>
          </p:nvSpPr>
          <p:spPr>
            <a:xfrm>
              <a:off x="8192261" y="2867570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/>
                <a:t>80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E5ADE9D0-EE37-43A6-A36F-B1CC79ED5E21}"/>
                </a:ext>
              </a:extLst>
            </p:cNvPr>
            <p:cNvSpPr/>
            <p:nvPr/>
          </p:nvSpPr>
          <p:spPr>
            <a:xfrm>
              <a:off x="8195436" y="3590537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/>
                <a:t>70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7E5411B1-5809-45AC-9F54-86A25082CD76}"/>
                </a:ext>
              </a:extLst>
            </p:cNvPr>
            <p:cNvSpPr/>
            <p:nvPr/>
          </p:nvSpPr>
          <p:spPr>
            <a:xfrm>
              <a:off x="8201786" y="5031317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/>
                <a:t>50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E416E8C9-A151-4AC6-A8BC-F3B01D256DBD}"/>
                </a:ext>
              </a:extLst>
            </p:cNvPr>
            <p:cNvSpPr/>
            <p:nvPr/>
          </p:nvSpPr>
          <p:spPr>
            <a:xfrm>
              <a:off x="8199246" y="4321387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/>
                <a:t>60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6CA04619-1B12-4898-9EBA-2BE0C2F85500}"/>
                </a:ext>
              </a:extLst>
            </p:cNvPr>
            <p:cNvSpPr/>
            <p:nvPr/>
          </p:nvSpPr>
          <p:spPr>
            <a:xfrm>
              <a:off x="8120063" y="1430867"/>
              <a:ext cx="42030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/>
                <a:t>100</a:t>
              </a:r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E44AB257-84B6-4AA2-B5F4-1B76A34966C7}"/>
                </a:ext>
              </a:extLst>
            </p:cNvPr>
            <p:cNvSpPr/>
            <p:nvPr/>
          </p:nvSpPr>
          <p:spPr>
            <a:xfrm>
              <a:off x="11029288" y="3429000"/>
              <a:ext cx="72000" cy="720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8041B46B-77C4-4AC7-9606-DA8FB14AE114}"/>
                </a:ext>
              </a:extLst>
            </p:cNvPr>
            <p:cNvSpPr/>
            <p:nvPr/>
          </p:nvSpPr>
          <p:spPr>
            <a:xfrm>
              <a:off x="11543646" y="3069982"/>
              <a:ext cx="72000" cy="720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A90374C1-5CB0-4C10-B399-566103EA32DC}"/>
                </a:ext>
              </a:extLst>
            </p:cNvPr>
            <p:cNvSpPr/>
            <p:nvPr/>
          </p:nvSpPr>
          <p:spPr>
            <a:xfrm>
              <a:off x="10388739" y="2967590"/>
              <a:ext cx="72000" cy="720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AD4D24D8-637E-41FC-BC53-77D4B19E7DEA}"/>
                </a:ext>
              </a:extLst>
            </p:cNvPr>
            <p:cNvSpPr/>
            <p:nvPr/>
          </p:nvSpPr>
          <p:spPr>
            <a:xfrm>
              <a:off x="9421952" y="2841382"/>
              <a:ext cx="72000" cy="720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A7DB117D-10E2-4C03-A2C8-901F5C0A9D8A}"/>
                </a:ext>
              </a:extLst>
            </p:cNvPr>
            <p:cNvSpPr/>
            <p:nvPr/>
          </p:nvSpPr>
          <p:spPr>
            <a:xfrm>
              <a:off x="8790921" y="3522420"/>
              <a:ext cx="72000" cy="720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3F85EEE7-F789-4A8B-848B-A65A74E62E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34414" y="3338513"/>
              <a:ext cx="3362324" cy="1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F58EEB6F-1A24-443A-8BA0-69FEAD27985D}"/>
                </a:ext>
              </a:extLst>
            </p:cNvPr>
            <p:cNvSpPr txBox="1"/>
            <p:nvPr/>
          </p:nvSpPr>
          <p:spPr>
            <a:xfrm>
              <a:off x="8586789" y="1733162"/>
              <a:ext cx="26003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n>
                    <a:solidFill>
                      <a:schemeClr val="tx1"/>
                    </a:solidFill>
                  </a:ln>
                  <a:solidFill>
                    <a:schemeClr val="bg1">
                      <a:lumMod val="95000"/>
                    </a:schemeClr>
                  </a:solidFill>
                </a:rPr>
                <a:t>No relationship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8242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11984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DACDF74-485D-4B69-A8DF-91AFB2B42AD3}"/>
              </a:ext>
            </a:extLst>
          </p:cNvPr>
          <p:cNvCxnSpPr>
            <a:cxnSpLocks/>
          </p:cNvCxnSpPr>
          <p:nvPr/>
        </p:nvCxnSpPr>
        <p:spPr>
          <a:xfrm>
            <a:off x="3937230" y="1276350"/>
            <a:ext cx="0" cy="360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6CE4982-1499-4455-892F-994C5DB2F5D2}"/>
              </a:ext>
            </a:extLst>
          </p:cNvPr>
          <p:cNvCxnSpPr>
            <a:cxnSpLocks/>
          </p:cNvCxnSpPr>
          <p:nvPr/>
        </p:nvCxnSpPr>
        <p:spPr>
          <a:xfrm flipH="1">
            <a:off x="3936000" y="4869536"/>
            <a:ext cx="360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4929CB7-785B-48A3-BBA5-D0B7A036CAA2}"/>
              </a:ext>
            </a:extLst>
          </p:cNvPr>
          <p:cNvSpPr txBox="1"/>
          <p:nvPr/>
        </p:nvSpPr>
        <p:spPr>
          <a:xfrm>
            <a:off x="4728988" y="5209435"/>
            <a:ext cx="2263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Hours a week of study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970279B-1F37-4680-9517-1B3B93264943}"/>
              </a:ext>
            </a:extLst>
          </p:cNvPr>
          <p:cNvSpPr/>
          <p:nvPr/>
        </p:nvSpPr>
        <p:spPr>
          <a:xfrm>
            <a:off x="4252752" y="4828621"/>
            <a:ext cx="72000" cy="72000"/>
          </a:xfrm>
          <a:prstGeom prst="ellipse">
            <a:avLst/>
          </a:prstGeom>
          <a:solidFill>
            <a:srgbClr val="00CC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6BADBC0-7B07-4988-9110-595A68E0BF37}"/>
              </a:ext>
            </a:extLst>
          </p:cNvPr>
          <p:cNvCxnSpPr/>
          <p:nvPr/>
        </p:nvCxnSpPr>
        <p:spPr>
          <a:xfrm>
            <a:off x="4657725" y="4831287"/>
            <a:ext cx="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1A1C197-F482-46FF-A970-839ABC4D5A35}"/>
              </a:ext>
            </a:extLst>
          </p:cNvPr>
          <p:cNvCxnSpPr/>
          <p:nvPr/>
        </p:nvCxnSpPr>
        <p:spPr>
          <a:xfrm>
            <a:off x="5375672" y="4831287"/>
            <a:ext cx="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7F5FB50-CE7C-448C-B6AF-C6346C3BE7C3}"/>
              </a:ext>
            </a:extLst>
          </p:cNvPr>
          <p:cNvCxnSpPr/>
          <p:nvPr/>
        </p:nvCxnSpPr>
        <p:spPr>
          <a:xfrm>
            <a:off x="6096000" y="4831287"/>
            <a:ext cx="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45664FA-8680-4D06-8B2A-4468FFEC6B09}"/>
              </a:ext>
            </a:extLst>
          </p:cNvPr>
          <p:cNvCxnSpPr/>
          <p:nvPr/>
        </p:nvCxnSpPr>
        <p:spPr>
          <a:xfrm>
            <a:off x="6816328" y="4831287"/>
            <a:ext cx="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A89689A-4825-440E-BD27-98C204702F64}"/>
              </a:ext>
            </a:extLst>
          </p:cNvPr>
          <p:cNvCxnSpPr/>
          <p:nvPr/>
        </p:nvCxnSpPr>
        <p:spPr>
          <a:xfrm>
            <a:off x="7536654" y="4834859"/>
            <a:ext cx="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C5BD1B-5773-4F14-BE60-023C108DE176}"/>
              </a:ext>
            </a:extLst>
          </p:cNvPr>
          <p:cNvCxnSpPr/>
          <p:nvPr/>
        </p:nvCxnSpPr>
        <p:spPr>
          <a:xfrm>
            <a:off x="3904060" y="4149059"/>
            <a:ext cx="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EF9765B-C44C-45F5-B485-E1C9B3FBC311}"/>
              </a:ext>
            </a:extLst>
          </p:cNvPr>
          <p:cNvCxnSpPr/>
          <p:nvPr/>
        </p:nvCxnSpPr>
        <p:spPr>
          <a:xfrm>
            <a:off x="3901679" y="3429920"/>
            <a:ext cx="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48F1C90-DC5E-4A95-9E9E-D6BFA6C43A7A}"/>
              </a:ext>
            </a:extLst>
          </p:cNvPr>
          <p:cNvCxnSpPr/>
          <p:nvPr/>
        </p:nvCxnSpPr>
        <p:spPr>
          <a:xfrm>
            <a:off x="3900488" y="1991648"/>
            <a:ext cx="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8B360C5-DA26-402D-AF76-330E11668474}"/>
              </a:ext>
            </a:extLst>
          </p:cNvPr>
          <p:cNvCxnSpPr/>
          <p:nvPr/>
        </p:nvCxnSpPr>
        <p:spPr>
          <a:xfrm>
            <a:off x="3904057" y="1272506"/>
            <a:ext cx="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1FA144B-808E-4EB3-9652-E32F3A83E32E}"/>
              </a:ext>
            </a:extLst>
          </p:cNvPr>
          <p:cNvCxnSpPr/>
          <p:nvPr/>
        </p:nvCxnSpPr>
        <p:spPr>
          <a:xfrm>
            <a:off x="3901677" y="2709592"/>
            <a:ext cx="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8296106-9C44-47B5-8AFE-543A2CA939F9}"/>
              </a:ext>
            </a:extLst>
          </p:cNvPr>
          <p:cNvSpPr txBox="1"/>
          <p:nvPr/>
        </p:nvSpPr>
        <p:spPr>
          <a:xfrm>
            <a:off x="2802531" y="2592600"/>
            <a:ext cx="7007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Test</a:t>
            </a:r>
          </a:p>
          <a:p>
            <a:pPr algn="r"/>
            <a:r>
              <a:rPr lang="en-US" dirty="0"/>
              <a:t>Score</a:t>
            </a:r>
          </a:p>
          <a:p>
            <a:pPr algn="r"/>
            <a:r>
              <a:rPr lang="en-US" dirty="0"/>
              <a:t>(%)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FFF19AC-1807-4380-A0E0-E454901A0A24}"/>
              </a:ext>
            </a:extLst>
          </p:cNvPr>
          <p:cNvSpPr/>
          <p:nvPr/>
        </p:nvSpPr>
        <p:spPr>
          <a:xfrm>
            <a:off x="5202083" y="4828621"/>
            <a:ext cx="72000" cy="72000"/>
          </a:xfrm>
          <a:prstGeom prst="ellipse">
            <a:avLst/>
          </a:prstGeom>
          <a:solidFill>
            <a:srgbClr val="00CC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09053B4-FE63-46AC-A77D-557FE5BA9E14}"/>
              </a:ext>
            </a:extLst>
          </p:cNvPr>
          <p:cNvSpPr/>
          <p:nvPr/>
        </p:nvSpPr>
        <p:spPr>
          <a:xfrm>
            <a:off x="5637052" y="4828621"/>
            <a:ext cx="72000" cy="72000"/>
          </a:xfrm>
          <a:prstGeom prst="ellipse">
            <a:avLst/>
          </a:prstGeom>
          <a:solidFill>
            <a:srgbClr val="00CC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CEF0F58-1AF6-4A05-9C55-2C1ED8BCA523}"/>
              </a:ext>
            </a:extLst>
          </p:cNvPr>
          <p:cNvSpPr/>
          <p:nvPr/>
        </p:nvSpPr>
        <p:spPr>
          <a:xfrm>
            <a:off x="6573677" y="4822271"/>
            <a:ext cx="72000" cy="72000"/>
          </a:xfrm>
          <a:prstGeom prst="ellipse">
            <a:avLst/>
          </a:prstGeom>
          <a:solidFill>
            <a:srgbClr val="00CC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08CB6A5-5B9F-40E1-BD4B-E19EAB349EF9}"/>
              </a:ext>
            </a:extLst>
          </p:cNvPr>
          <p:cNvSpPr/>
          <p:nvPr/>
        </p:nvSpPr>
        <p:spPr>
          <a:xfrm>
            <a:off x="7154702" y="4822271"/>
            <a:ext cx="72000" cy="72000"/>
          </a:xfrm>
          <a:prstGeom prst="ellipse">
            <a:avLst/>
          </a:prstGeom>
          <a:solidFill>
            <a:srgbClr val="00CC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817407B-1F6D-44A5-B01F-6A2A391634C5}"/>
              </a:ext>
            </a:extLst>
          </p:cNvPr>
          <p:cNvSpPr/>
          <p:nvPr/>
        </p:nvSpPr>
        <p:spPr>
          <a:xfrm>
            <a:off x="4095022" y="4842436"/>
            <a:ext cx="329769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rgbClr val="C1DFAF"/>
                </a:solidFill>
              </a:rPr>
              <a:t>Peter                                Laura          John                                  Chip                  Tom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908458B-98CF-4B72-85F6-397D0D975F88}"/>
              </a:ext>
            </a:extLst>
          </p:cNvPr>
          <p:cNvSpPr/>
          <p:nvPr/>
        </p:nvSpPr>
        <p:spPr>
          <a:xfrm>
            <a:off x="4525195" y="4845580"/>
            <a:ext cx="318709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1                   2                  3                  4                   5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C884171B-09DB-49BF-87C2-8903DDD9B577}"/>
              </a:ext>
            </a:extLst>
          </p:cNvPr>
          <p:cNvSpPr/>
          <p:nvPr/>
        </p:nvSpPr>
        <p:spPr>
          <a:xfrm>
            <a:off x="3899692" y="4459051"/>
            <a:ext cx="72000" cy="72000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5B66F02C-10FE-47AC-91D2-E03DBAB96522}"/>
              </a:ext>
            </a:extLst>
          </p:cNvPr>
          <p:cNvSpPr/>
          <p:nvPr/>
        </p:nvSpPr>
        <p:spPr>
          <a:xfrm>
            <a:off x="3904143" y="3826591"/>
            <a:ext cx="72000" cy="72000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41B239AF-F33A-45FB-A327-8E4F627F6CAD}"/>
              </a:ext>
            </a:extLst>
          </p:cNvPr>
          <p:cNvSpPr/>
          <p:nvPr/>
        </p:nvSpPr>
        <p:spPr>
          <a:xfrm>
            <a:off x="3889532" y="3026491"/>
            <a:ext cx="72000" cy="72000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2153395C-8CB0-4EBA-B405-DFC640224DED}"/>
              </a:ext>
            </a:extLst>
          </p:cNvPr>
          <p:cNvSpPr/>
          <p:nvPr/>
        </p:nvSpPr>
        <p:spPr>
          <a:xfrm>
            <a:off x="3896517" y="2559131"/>
            <a:ext cx="72000" cy="72000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70E39E9E-A31C-4A76-BF14-2F6467162D70}"/>
              </a:ext>
            </a:extLst>
          </p:cNvPr>
          <p:cNvSpPr/>
          <p:nvPr/>
        </p:nvSpPr>
        <p:spPr>
          <a:xfrm>
            <a:off x="3898422" y="1591391"/>
            <a:ext cx="72000" cy="72000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1B9E67A-833F-479A-A2A3-7C604D985082}"/>
              </a:ext>
            </a:extLst>
          </p:cNvPr>
          <p:cNvSpPr/>
          <p:nvPr/>
        </p:nvSpPr>
        <p:spPr>
          <a:xfrm>
            <a:off x="3590514" y="4450461"/>
            <a:ext cx="40908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Peter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4D1C427-2870-40FA-93BA-3FECBB25A731}"/>
              </a:ext>
            </a:extLst>
          </p:cNvPr>
          <p:cNvSpPr/>
          <p:nvPr/>
        </p:nvSpPr>
        <p:spPr>
          <a:xfrm>
            <a:off x="3572099" y="3752596"/>
            <a:ext cx="41710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Laura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B45D23A-734D-499D-9A6D-39D788504EEE}"/>
              </a:ext>
            </a:extLst>
          </p:cNvPr>
          <p:cNvSpPr/>
          <p:nvPr/>
        </p:nvSpPr>
        <p:spPr>
          <a:xfrm>
            <a:off x="3634964" y="3009646"/>
            <a:ext cx="38023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John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0638D86-7473-49BC-AAB8-2942A3DF6618}"/>
              </a:ext>
            </a:extLst>
          </p:cNvPr>
          <p:cNvSpPr/>
          <p:nvPr/>
        </p:nvSpPr>
        <p:spPr>
          <a:xfrm>
            <a:off x="3624804" y="2448306"/>
            <a:ext cx="37221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Chip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0D52CD6-6D29-4562-B974-87213FF3023B}"/>
              </a:ext>
            </a:extLst>
          </p:cNvPr>
          <p:cNvSpPr/>
          <p:nvPr/>
        </p:nvSpPr>
        <p:spPr>
          <a:xfrm>
            <a:off x="3613374" y="1451356"/>
            <a:ext cx="37061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Tom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1B0FF4C-B4A8-4405-8749-9BA44ED2F36A}"/>
              </a:ext>
            </a:extLst>
          </p:cNvPr>
          <p:cNvSpPr/>
          <p:nvPr/>
        </p:nvSpPr>
        <p:spPr>
          <a:xfrm>
            <a:off x="3648068" y="1848380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90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B355A9B-6826-4859-A8C4-4D0CD4FDFA9F}"/>
              </a:ext>
            </a:extLst>
          </p:cNvPr>
          <p:cNvSpPr/>
          <p:nvPr/>
        </p:nvSpPr>
        <p:spPr>
          <a:xfrm>
            <a:off x="3641718" y="2567533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80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E4E6FDD-4AD0-43B3-8A4C-79CC9BACEE7C}"/>
              </a:ext>
            </a:extLst>
          </p:cNvPr>
          <p:cNvSpPr/>
          <p:nvPr/>
        </p:nvSpPr>
        <p:spPr>
          <a:xfrm>
            <a:off x="3644893" y="3290500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70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A88379C-E286-4E20-887C-17183E083250}"/>
              </a:ext>
            </a:extLst>
          </p:cNvPr>
          <p:cNvSpPr/>
          <p:nvPr/>
        </p:nvSpPr>
        <p:spPr>
          <a:xfrm>
            <a:off x="3651243" y="4731280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50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9D5D7EF-2E1F-41F6-AC87-10ED37198000}"/>
              </a:ext>
            </a:extLst>
          </p:cNvPr>
          <p:cNvSpPr/>
          <p:nvPr/>
        </p:nvSpPr>
        <p:spPr>
          <a:xfrm>
            <a:off x="3648703" y="4021350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60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427A6AF-72BD-4755-8DAC-7774A467A791}"/>
              </a:ext>
            </a:extLst>
          </p:cNvPr>
          <p:cNvSpPr/>
          <p:nvPr/>
        </p:nvSpPr>
        <p:spPr>
          <a:xfrm>
            <a:off x="3569520" y="1130830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100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EB63A6F1-110A-4232-A138-A07EEFF32E06}"/>
              </a:ext>
            </a:extLst>
          </p:cNvPr>
          <p:cNvSpPr/>
          <p:nvPr/>
        </p:nvSpPr>
        <p:spPr>
          <a:xfrm>
            <a:off x="4245132" y="4463809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835E0E51-74AA-461F-AA8A-4B8CDF81CDBF}"/>
              </a:ext>
            </a:extLst>
          </p:cNvPr>
          <p:cNvSpPr/>
          <p:nvPr/>
        </p:nvSpPr>
        <p:spPr>
          <a:xfrm>
            <a:off x="5202403" y="3817696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C78BC4E1-C634-4758-AFF4-A43ED682ECCE}"/>
              </a:ext>
            </a:extLst>
          </p:cNvPr>
          <p:cNvSpPr/>
          <p:nvPr/>
        </p:nvSpPr>
        <p:spPr>
          <a:xfrm>
            <a:off x="5633409" y="3019978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F77465FA-D793-4EF4-B74C-B891924D3D6D}"/>
              </a:ext>
            </a:extLst>
          </p:cNvPr>
          <p:cNvSpPr/>
          <p:nvPr/>
        </p:nvSpPr>
        <p:spPr>
          <a:xfrm>
            <a:off x="6566859" y="2579445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B1583F62-420A-4129-991F-147456891338}"/>
              </a:ext>
            </a:extLst>
          </p:cNvPr>
          <p:cNvSpPr/>
          <p:nvPr/>
        </p:nvSpPr>
        <p:spPr>
          <a:xfrm>
            <a:off x="7150265" y="1588846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B7F1FCA-2DCF-42CC-9846-F4171835C008}"/>
              </a:ext>
            </a:extLst>
          </p:cNvPr>
          <p:cNvSpPr txBox="1"/>
          <p:nvPr/>
        </p:nvSpPr>
        <p:spPr>
          <a:xfrm>
            <a:off x="7134226" y="2909888"/>
            <a:ext cx="180975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…students that studied long scored high in their tests…</a:t>
            </a:r>
          </a:p>
        </p:txBody>
      </p:sp>
      <p:sp>
        <p:nvSpPr>
          <p:cNvPr id="123" name="Freeform: Shape 122">
            <a:extLst>
              <a:ext uri="{FF2B5EF4-FFF2-40B4-BE49-F238E27FC236}">
                <a16:creationId xmlns:a16="http://schemas.microsoft.com/office/drawing/2014/main" id="{22B1C955-90C9-4478-BE44-E75E0C2437C6}"/>
              </a:ext>
            </a:extLst>
          </p:cNvPr>
          <p:cNvSpPr/>
          <p:nvPr/>
        </p:nvSpPr>
        <p:spPr>
          <a:xfrm rot="20080581">
            <a:off x="6784922" y="2293367"/>
            <a:ext cx="1241531" cy="961580"/>
          </a:xfrm>
          <a:custGeom>
            <a:avLst/>
            <a:gdLst>
              <a:gd name="connsiteX0" fmla="*/ 0 w 1433512"/>
              <a:gd name="connsiteY0" fmla="*/ 0 h 795338"/>
              <a:gd name="connsiteX1" fmla="*/ 762000 w 1433512"/>
              <a:gd name="connsiteY1" fmla="*/ 238125 h 795338"/>
              <a:gd name="connsiteX2" fmla="*/ 1433512 w 1433512"/>
              <a:gd name="connsiteY2" fmla="*/ 795338 h 795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33512" h="795338">
                <a:moveTo>
                  <a:pt x="0" y="0"/>
                </a:moveTo>
                <a:cubicBezTo>
                  <a:pt x="261540" y="52784"/>
                  <a:pt x="523081" y="105569"/>
                  <a:pt x="762000" y="238125"/>
                </a:cubicBezTo>
                <a:cubicBezTo>
                  <a:pt x="1000919" y="370681"/>
                  <a:pt x="1217215" y="583009"/>
                  <a:pt x="1433512" y="795338"/>
                </a:cubicBezTo>
              </a:path>
            </a:pathLst>
          </a:custGeom>
          <a:noFill/>
          <a:ln w="28575"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Freeform: Shape 123">
            <a:extLst>
              <a:ext uri="{FF2B5EF4-FFF2-40B4-BE49-F238E27FC236}">
                <a16:creationId xmlns:a16="http://schemas.microsoft.com/office/drawing/2014/main" id="{C9A0B910-86FB-4B4E-9838-ACD71C32242E}"/>
              </a:ext>
            </a:extLst>
          </p:cNvPr>
          <p:cNvSpPr/>
          <p:nvPr/>
        </p:nvSpPr>
        <p:spPr>
          <a:xfrm rot="20080581">
            <a:off x="7551364" y="1494005"/>
            <a:ext cx="294435" cy="1593515"/>
          </a:xfrm>
          <a:custGeom>
            <a:avLst/>
            <a:gdLst>
              <a:gd name="connsiteX0" fmla="*/ 0 w 1433512"/>
              <a:gd name="connsiteY0" fmla="*/ 0 h 795338"/>
              <a:gd name="connsiteX1" fmla="*/ 762000 w 1433512"/>
              <a:gd name="connsiteY1" fmla="*/ 238125 h 795338"/>
              <a:gd name="connsiteX2" fmla="*/ 1433512 w 1433512"/>
              <a:gd name="connsiteY2" fmla="*/ 795338 h 795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33512" h="795338">
                <a:moveTo>
                  <a:pt x="0" y="0"/>
                </a:moveTo>
                <a:cubicBezTo>
                  <a:pt x="261540" y="52784"/>
                  <a:pt x="523081" y="105569"/>
                  <a:pt x="762000" y="238125"/>
                </a:cubicBezTo>
                <a:cubicBezTo>
                  <a:pt x="1000919" y="370681"/>
                  <a:pt x="1217215" y="583009"/>
                  <a:pt x="1433512" y="795338"/>
                </a:cubicBezTo>
              </a:path>
            </a:pathLst>
          </a:custGeom>
          <a:noFill/>
          <a:ln w="28575"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84C3422E-872D-48F1-B9BB-9FF1F4D6655C}"/>
              </a:ext>
            </a:extLst>
          </p:cNvPr>
          <p:cNvSpPr txBox="1"/>
          <p:nvPr/>
        </p:nvSpPr>
        <p:spPr>
          <a:xfrm>
            <a:off x="6338888" y="3986213"/>
            <a:ext cx="180975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…students that studied briefly scored low in their tests…</a:t>
            </a:r>
          </a:p>
        </p:txBody>
      </p:sp>
      <p:sp>
        <p:nvSpPr>
          <p:cNvPr id="126" name="Freeform: Shape 125">
            <a:extLst>
              <a:ext uri="{FF2B5EF4-FFF2-40B4-BE49-F238E27FC236}">
                <a16:creationId xmlns:a16="http://schemas.microsoft.com/office/drawing/2014/main" id="{EC084FB1-E9DE-4853-98E9-9F551ABD0C9D}"/>
              </a:ext>
            </a:extLst>
          </p:cNvPr>
          <p:cNvSpPr/>
          <p:nvPr/>
        </p:nvSpPr>
        <p:spPr>
          <a:xfrm rot="20080581">
            <a:off x="4410629" y="4016799"/>
            <a:ext cx="2003905" cy="653202"/>
          </a:xfrm>
          <a:custGeom>
            <a:avLst/>
            <a:gdLst>
              <a:gd name="connsiteX0" fmla="*/ 0 w 1433512"/>
              <a:gd name="connsiteY0" fmla="*/ 0 h 795338"/>
              <a:gd name="connsiteX1" fmla="*/ 762000 w 1433512"/>
              <a:gd name="connsiteY1" fmla="*/ 238125 h 795338"/>
              <a:gd name="connsiteX2" fmla="*/ 1433512 w 1433512"/>
              <a:gd name="connsiteY2" fmla="*/ 795338 h 795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33512" h="795338">
                <a:moveTo>
                  <a:pt x="0" y="0"/>
                </a:moveTo>
                <a:cubicBezTo>
                  <a:pt x="261540" y="52784"/>
                  <a:pt x="523081" y="105569"/>
                  <a:pt x="762000" y="238125"/>
                </a:cubicBezTo>
                <a:cubicBezTo>
                  <a:pt x="1000919" y="370681"/>
                  <a:pt x="1217215" y="583009"/>
                  <a:pt x="1433512" y="795338"/>
                </a:cubicBezTo>
              </a:path>
            </a:pathLst>
          </a:custGeom>
          <a:noFill/>
          <a:ln w="28575"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Freeform: Shape 126">
            <a:extLst>
              <a:ext uri="{FF2B5EF4-FFF2-40B4-BE49-F238E27FC236}">
                <a16:creationId xmlns:a16="http://schemas.microsoft.com/office/drawing/2014/main" id="{D9772F17-4D21-42BC-BFDF-E40F9F3DD73E}"/>
              </a:ext>
            </a:extLst>
          </p:cNvPr>
          <p:cNvSpPr/>
          <p:nvPr/>
        </p:nvSpPr>
        <p:spPr>
          <a:xfrm rot="20080581">
            <a:off x="5435714" y="3625349"/>
            <a:ext cx="882422" cy="807456"/>
          </a:xfrm>
          <a:custGeom>
            <a:avLst/>
            <a:gdLst>
              <a:gd name="connsiteX0" fmla="*/ 0 w 1433512"/>
              <a:gd name="connsiteY0" fmla="*/ 0 h 795338"/>
              <a:gd name="connsiteX1" fmla="*/ 762000 w 1433512"/>
              <a:gd name="connsiteY1" fmla="*/ 238125 h 795338"/>
              <a:gd name="connsiteX2" fmla="*/ 1433512 w 1433512"/>
              <a:gd name="connsiteY2" fmla="*/ 795338 h 795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33512" h="795338">
                <a:moveTo>
                  <a:pt x="0" y="0"/>
                </a:moveTo>
                <a:cubicBezTo>
                  <a:pt x="261540" y="52784"/>
                  <a:pt x="523081" y="105569"/>
                  <a:pt x="762000" y="238125"/>
                </a:cubicBezTo>
                <a:cubicBezTo>
                  <a:pt x="1000919" y="370681"/>
                  <a:pt x="1217215" y="583009"/>
                  <a:pt x="1433512" y="795338"/>
                </a:cubicBezTo>
              </a:path>
            </a:pathLst>
          </a:custGeom>
          <a:noFill/>
          <a:ln w="28575"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20C9981A-7531-4437-82B4-0DCD347149F6}"/>
              </a:ext>
            </a:extLst>
          </p:cNvPr>
          <p:cNvCxnSpPr>
            <a:cxnSpLocks/>
          </p:cNvCxnSpPr>
          <p:nvPr/>
        </p:nvCxnSpPr>
        <p:spPr>
          <a:xfrm flipV="1">
            <a:off x="4248150" y="1762125"/>
            <a:ext cx="2967038" cy="289560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B4C3B7B2-F9A1-4944-A971-EDF002F9DB2A}"/>
              </a:ext>
            </a:extLst>
          </p:cNvPr>
          <p:cNvSpPr txBox="1"/>
          <p:nvPr/>
        </p:nvSpPr>
        <p:spPr>
          <a:xfrm>
            <a:off x="6019800" y="3319463"/>
            <a:ext cx="3031435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…the </a:t>
            </a:r>
            <a:r>
              <a:rPr lang="en-US" sz="1200" b="1" dirty="0"/>
              <a:t>relationship</a:t>
            </a:r>
            <a:r>
              <a:rPr lang="en-US" sz="1050" dirty="0"/>
              <a:t> between time studying and the test scores can be summarized with this line…</a:t>
            </a:r>
          </a:p>
        </p:txBody>
      </p:sp>
      <p:sp>
        <p:nvSpPr>
          <p:cNvPr id="132" name="Freeform: Shape 131">
            <a:extLst>
              <a:ext uri="{FF2B5EF4-FFF2-40B4-BE49-F238E27FC236}">
                <a16:creationId xmlns:a16="http://schemas.microsoft.com/office/drawing/2014/main" id="{8A3ADC10-69F6-4F55-BAED-31CBEEA7DD87}"/>
              </a:ext>
            </a:extLst>
          </p:cNvPr>
          <p:cNvSpPr/>
          <p:nvPr/>
        </p:nvSpPr>
        <p:spPr>
          <a:xfrm rot="20080581">
            <a:off x="6026911" y="2927898"/>
            <a:ext cx="542991" cy="578343"/>
          </a:xfrm>
          <a:custGeom>
            <a:avLst/>
            <a:gdLst>
              <a:gd name="connsiteX0" fmla="*/ 0 w 1433512"/>
              <a:gd name="connsiteY0" fmla="*/ 0 h 795338"/>
              <a:gd name="connsiteX1" fmla="*/ 762000 w 1433512"/>
              <a:gd name="connsiteY1" fmla="*/ 238125 h 795338"/>
              <a:gd name="connsiteX2" fmla="*/ 1433512 w 1433512"/>
              <a:gd name="connsiteY2" fmla="*/ 795338 h 795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33512" h="795338">
                <a:moveTo>
                  <a:pt x="0" y="0"/>
                </a:moveTo>
                <a:cubicBezTo>
                  <a:pt x="261540" y="52784"/>
                  <a:pt x="523081" y="105569"/>
                  <a:pt x="762000" y="238125"/>
                </a:cubicBezTo>
                <a:cubicBezTo>
                  <a:pt x="1000919" y="370681"/>
                  <a:pt x="1217215" y="583009"/>
                  <a:pt x="1433512" y="795338"/>
                </a:cubicBezTo>
              </a:path>
            </a:pathLst>
          </a:custGeom>
          <a:noFill/>
          <a:ln w="28575"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701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/>
      <p:bldP spid="123" grpId="0" animBg="1"/>
      <p:bldP spid="124" grpId="0" animBg="1"/>
      <p:bldP spid="125" grpId="0"/>
      <p:bldP spid="126" grpId="0" animBg="1"/>
      <p:bldP spid="12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2E4E543-CDDC-4F38-81B0-F1D693A3B4BB}"/>
              </a:ext>
            </a:extLst>
          </p:cNvPr>
          <p:cNvCxnSpPr>
            <a:cxnSpLocks/>
          </p:cNvCxnSpPr>
          <p:nvPr/>
        </p:nvCxnSpPr>
        <p:spPr>
          <a:xfrm flipV="1">
            <a:off x="4881563" y="4119563"/>
            <a:ext cx="0" cy="738189"/>
          </a:xfrm>
          <a:prstGeom prst="straightConnector1">
            <a:avLst/>
          </a:prstGeom>
          <a:ln w="38100">
            <a:solidFill>
              <a:srgbClr val="00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BB24C76-B3C1-42D0-85E1-501E74EFF3E5}"/>
              </a:ext>
            </a:extLst>
          </p:cNvPr>
          <p:cNvCxnSpPr>
            <a:cxnSpLocks/>
          </p:cNvCxnSpPr>
          <p:nvPr/>
        </p:nvCxnSpPr>
        <p:spPr>
          <a:xfrm flipV="1">
            <a:off x="5491163" y="3486152"/>
            <a:ext cx="0" cy="1362073"/>
          </a:xfrm>
          <a:prstGeom prst="straightConnector1">
            <a:avLst/>
          </a:prstGeom>
          <a:ln w="38100">
            <a:solidFill>
              <a:srgbClr val="00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82FC5DF3-C68F-4831-A815-5F0EBDCE01EA}"/>
              </a:ext>
            </a:extLst>
          </p:cNvPr>
          <p:cNvCxnSpPr>
            <a:cxnSpLocks/>
          </p:cNvCxnSpPr>
          <p:nvPr/>
        </p:nvCxnSpPr>
        <p:spPr>
          <a:xfrm flipV="1">
            <a:off x="6096000" y="2919413"/>
            <a:ext cx="0" cy="1952626"/>
          </a:xfrm>
          <a:prstGeom prst="straightConnector1">
            <a:avLst/>
          </a:prstGeom>
          <a:ln w="38100">
            <a:solidFill>
              <a:srgbClr val="00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8A1AE66E-0054-43A1-9605-1E01F11EF373}"/>
              </a:ext>
            </a:extLst>
          </p:cNvPr>
          <p:cNvCxnSpPr>
            <a:cxnSpLocks/>
          </p:cNvCxnSpPr>
          <p:nvPr/>
        </p:nvCxnSpPr>
        <p:spPr>
          <a:xfrm flipV="1">
            <a:off x="7010401" y="2005017"/>
            <a:ext cx="0" cy="2852733"/>
          </a:xfrm>
          <a:prstGeom prst="straightConnector1">
            <a:avLst/>
          </a:prstGeom>
          <a:ln w="38100">
            <a:solidFill>
              <a:srgbClr val="00CC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41B614F6-4D66-47AF-A092-5B6FBE15D73D}"/>
              </a:ext>
            </a:extLst>
          </p:cNvPr>
          <p:cNvCxnSpPr>
            <a:cxnSpLocks/>
          </p:cNvCxnSpPr>
          <p:nvPr/>
        </p:nvCxnSpPr>
        <p:spPr>
          <a:xfrm>
            <a:off x="3937441" y="1986880"/>
            <a:ext cx="2963422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EC2D0C5-4A56-4B27-921B-AFE82FBE4F35}"/>
              </a:ext>
            </a:extLst>
          </p:cNvPr>
          <p:cNvCxnSpPr>
            <a:cxnSpLocks/>
          </p:cNvCxnSpPr>
          <p:nvPr/>
        </p:nvCxnSpPr>
        <p:spPr>
          <a:xfrm>
            <a:off x="3942203" y="2853655"/>
            <a:ext cx="2106172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AD9B9FCD-87CD-4961-9A99-20C3184DC1C3}"/>
              </a:ext>
            </a:extLst>
          </p:cNvPr>
          <p:cNvCxnSpPr>
            <a:cxnSpLocks/>
          </p:cNvCxnSpPr>
          <p:nvPr/>
        </p:nvCxnSpPr>
        <p:spPr>
          <a:xfrm>
            <a:off x="3937440" y="3482305"/>
            <a:ext cx="1439423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34F35C09-D180-4DD8-ACEA-AB8CAC9849EC}"/>
              </a:ext>
            </a:extLst>
          </p:cNvPr>
          <p:cNvCxnSpPr>
            <a:cxnSpLocks/>
          </p:cNvCxnSpPr>
          <p:nvPr/>
        </p:nvCxnSpPr>
        <p:spPr>
          <a:xfrm>
            <a:off x="3946965" y="4144293"/>
            <a:ext cx="739335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3427140D-9EDB-461B-B00E-2308EE44B8AC}"/>
              </a:ext>
            </a:extLst>
          </p:cNvPr>
          <p:cNvCxnSpPr>
            <a:cxnSpLocks/>
          </p:cNvCxnSpPr>
          <p:nvPr/>
        </p:nvCxnSpPr>
        <p:spPr>
          <a:xfrm flipH="1" flipV="1">
            <a:off x="3935380" y="4501202"/>
            <a:ext cx="30816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F5D8990-FECA-4ADB-BCC4-8902041D40FC}"/>
              </a:ext>
            </a:extLst>
          </p:cNvPr>
          <p:cNvCxnSpPr>
            <a:cxnSpLocks/>
            <a:stCxn id="97" idx="2"/>
          </p:cNvCxnSpPr>
          <p:nvPr/>
        </p:nvCxnSpPr>
        <p:spPr>
          <a:xfrm flipH="1">
            <a:off x="3984603" y="3853696"/>
            <a:ext cx="12178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B99420-7973-4289-8E38-5186D86B9BDE}"/>
              </a:ext>
            </a:extLst>
          </p:cNvPr>
          <p:cNvCxnSpPr>
            <a:cxnSpLocks/>
          </p:cNvCxnSpPr>
          <p:nvPr/>
        </p:nvCxnSpPr>
        <p:spPr>
          <a:xfrm flipH="1">
            <a:off x="3939352" y="3063725"/>
            <a:ext cx="173040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287DE72-C4C3-428A-9479-4DA1B981B12F}"/>
              </a:ext>
            </a:extLst>
          </p:cNvPr>
          <p:cNvCxnSpPr>
            <a:cxnSpLocks/>
          </p:cNvCxnSpPr>
          <p:nvPr/>
        </p:nvCxnSpPr>
        <p:spPr>
          <a:xfrm flipH="1">
            <a:off x="3933161" y="2602239"/>
            <a:ext cx="267718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64314A4-A692-45A6-9E46-DB2E6BE90C2F}"/>
              </a:ext>
            </a:extLst>
          </p:cNvPr>
          <p:cNvCxnSpPr>
            <a:cxnSpLocks/>
          </p:cNvCxnSpPr>
          <p:nvPr/>
        </p:nvCxnSpPr>
        <p:spPr>
          <a:xfrm flipH="1">
            <a:off x="3947925" y="1627355"/>
            <a:ext cx="3238688" cy="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855D657-DCE7-4CFA-B281-079EEF028119}"/>
              </a:ext>
            </a:extLst>
          </p:cNvPr>
          <p:cNvCxnSpPr>
            <a:cxnSpLocks/>
          </p:cNvCxnSpPr>
          <p:nvPr/>
        </p:nvCxnSpPr>
        <p:spPr>
          <a:xfrm>
            <a:off x="7185945" y="1633538"/>
            <a:ext cx="0" cy="325517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8F4FD1F-6800-48DF-BA78-5B7145B6BE7F}"/>
              </a:ext>
            </a:extLst>
          </p:cNvPr>
          <p:cNvCxnSpPr>
            <a:cxnSpLocks/>
          </p:cNvCxnSpPr>
          <p:nvPr/>
        </p:nvCxnSpPr>
        <p:spPr>
          <a:xfrm>
            <a:off x="6606508" y="2626519"/>
            <a:ext cx="0" cy="22185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B83595-0BAC-4874-BCC5-D43DF28B8BEB}"/>
              </a:ext>
            </a:extLst>
          </p:cNvPr>
          <p:cNvCxnSpPr>
            <a:cxnSpLocks/>
          </p:cNvCxnSpPr>
          <p:nvPr/>
        </p:nvCxnSpPr>
        <p:spPr>
          <a:xfrm>
            <a:off x="5670677" y="3048000"/>
            <a:ext cx="0" cy="182563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8555406-FB67-4D38-9D27-DC43A043CB1F}"/>
              </a:ext>
            </a:extLst>
          </p:cNvPr>
          <p:cNvCxnSpPr>
            <a:cxnSpLocks/>
          </p:cNvCxnSpPr>
          <p:nvPr/>
        </p:nvCxnSpPr>
        <p:spPr>
          <a:xfrm>
            <a:off x="5236815" y="3889696"/>
            <a:ext cx="0" cy="93892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15C2EF7-140C-4FCB-BA4F-C4AFFFFE163B}"/>
              </a:ext>
            </a:extLst>
          </p:cNvPr>
          <p:cNvCxnSpPr>
            <a:cxnSpLocks/>
            <a:stCxn id="93" idx="4"/>
          </p:cNvCxnSpPr>
          <p:nvPr/>
        </p:nvCxnSpPr>
        <p:spPr>
          <a:xfrm>
            <a:off x="4281132" y="4535809"/>
            <a:ext cx="0" cy="30129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DACDF74-485D-4B69-A8DF-91AFB2B42AD3}"/>
              </a:ext>
            </a:extLst>
          </p:cNvPr>
          <p:cNvCxnSpPr>
            <a:cxnSpLocks/>
          </p:cNvCxnSpPr>
          <p:nvPr/>
        </p:nvCxnSpPr>
        <p:spPr>
          <a:xfrm>
            <a:off x="3937230" y="1276350"/>
            <a:ext cx="0" cy="360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6CE4982-1499-4455-892F-994C5DB2F5D2}"/>
              </a:ext>
            </a:extLst>
          </p:cNvPr>
          <p:cNvCxnSpPr>
            <a:cxnSpLocks/>
          </p:cNvCxnSpPr>
          <p:nvPr/>
        </p:nvCxnSpPr>
        <p:spPr>
          <a:xfrm flipH="1">
            <a:off x="3936000" y="4869536"/>
            <a:ext cx="360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4929CB7-785B-48A3-BBA5-D0B7A036CAA2}"/>
              </a:ext>
            </a:extLst>
          </p:cNvPr>
          <p:cNvSpPr txBox="1"/>
          <p:nvPr/>
        </p:nvSpPr>
        <p:spPr>
          <a:xfrm>
            <a:off x="4728988" y="5209435"/>
            <a:ext cx="2263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Hours a week of study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970279B-1F37-4680-9517-1B3B93264943}"/>
              </a:ext>
            </a:extLst>
          </p:cNvPr>
          <p:cNvSpPr/>
          <p:nvPr/>
        </p:nvSpPr>
        <p:spPr>
          <a:xfrm>
            <a:off x="4252752" y="4828621"/>
            <a:ext cx="72000" cy="72000"/>
          </a:xfrm>
          <a:prstGeom prst="ellipse">
            <a:avLst/>
          </a:prstGeom>
          <a:solidFill>
            <a:srgbClr val="00CC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6BADBC0-7B07-4988-9110-595A68E0BF37}"/>
              </a:ext>
            </a:extLst>
          </p:cNvPr>
          <p:cNvCxnSpPr/>
          <p:nvPr/>
        </p:nvCxnSpPr>
        <p:spPr>
          <a:xfrm>
            <a:off x="4657725" y="4831287"/>
            <a:ext cx="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1A1C197-F482-46FF-A970-839ABC4D5A35}"/>
              </a:ext>
            </a:extLst>
          </p:cNvPr>
          <p:cNvCxnSpPr/>
          <p:nvPr/>
        </p:nvCxnSpPr>
        <p:spPr>
          <a:xfrm>
            <a:off x="5375672" y="4831287"/>
            <a:ext cx="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7F5FB50-CE7C-448C-B6AF-C6346C3BE7C3}"/>
              </a:ext>
            </a:extLst>
          </p:cNvPr>
          <p:cNvCxnSpPr/>
          <p:nvPr/>
        </p:nvCxnSpPr>
        <p:spPr>
          <a:xfrm>
            <a:off x="6096000" y="4831287"/>
            <a:ext cx="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45664FA-8680-4D06-8B2A-4468FFEC6B09}"/>
              </a:ext>
            </a:extLst>
          </p:cNvPr>
          <p:cNvCxnSpPr/>
          <p:nvPr/>
        </p:nvCxnSpPr>
        <p:spPr>
          <a:xfrm>
            <a:off x="6816328" y="4831287"/>
            <a:ext cx="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A89689A-4825-440E-BD27-98C204702F64}"/>
              </a:ext>
            </a:extLst>
          </p:cNvPr>
          <p:cNvCxnSpPr/>
          <p:nvPr/>
        </p:nvCxnSpPr>
        <p:spPr>
          <a:xfrm>
            <a:off x="7536654" y="4834859"/>
            <a:ext cx="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C5BD1B-5773-4F14-BE60-023C108DE176}"/>
              </a:ext>
            </a:extLst>
          </p:cNvPr>
          <p:cNvCxnSpPr/>
          <p:nvPr/>
        </p:nvCxnSpPr>
        <p:spPr>
          <a:xfrm>
            <a:off x="3904060" y="4149059"/>
            <a:ext cx="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EF9765B-C44C-45F5-B485-E1C9B3FBC311}"/>
              </a:ext>
            </a:extLst>
          </p:cNvPr>
          <p:cNvCxnSpPr/>
          <p:nvPr/>
        </p:nvCxnSpPr>
        <p:spPr>
          <a:xfrm>
            <a:off x="3901679" y="3429920"/>
            <a:ext cx="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48F1C90-DC5E-4A95-9E9E-D6BFA6C43A7A}"/>
              </a:ext>
            </a:extLst>
          </p:cNvPr>
          <p:cNvCxnSpPr/>
          <p:nvPr/>
        </p:nvCxnSpPr>
        <p:spPr>
          <a:xfrm>
            <a:off x="3900488" y="1991648"/>
            <a:ext cx="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8B360C5-DA26-402D-AF76-330E11668474}"/>
              </a:ext>
            </a:extLst>
          </p:cNvPr>
          <p:cNvCxnSpPr/>
          <p:nvPr/>
        </p:nvCxnSpPr>
        <p:spPr>
          <a:xfrm>
            <a:off x="3904057" y="1272506"/>
            <a:ext cx="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1FA144B-808E-4EB3-9652-E32F3A83E32E}"/>
              </a:ext>
            </a:extLst>
          </p:cNvPr>
          <p:cNvCxnSpPr/>
          <p:nvPr/>
        </p:nvCxnSpPr>
        <p:spPr>
          <a:xfrm>
            <a:off x="3901677" y="2709592"/>
            <a:ext cx="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8296106-9C44-47B5-8AFE-543A2CA939F9}"/>
              </a:ext>
            </a:extLst>
          </p:cNvPr>
          <p:cNvSpPr txBox="1"/>
          <p:nvPr/>
        </p:nvSpPr>
        <p:spPr>
          <a:xfrm>
            <a:off x="2802531" y="2592600"/>
            <a:ext cx="7007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Test</a:t>
            </a:r>
          </a:p>
          <a:p>
            <a:pPr algn="r"/>
            <a:r>
              <a:rPr lang="en-US" dirty="0"/>
              <a:t>Score</a:t>
            </a:r>
          </a:p>
          <a:p>
            <a:pPr algn="r"/>
            <a:r>
              <a:rPr lang="en-US" dirty="0"/>
              <a:t>(%)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FFF19AC-1807-4380-A0E0-E454901A0A24}"/>
              </a:ext>
            </a:extLst>
          </p:cNvPr>
          <p:cNvSpPr/>
          <p:nvPr/>
        </p:nvSpPr>
        <p:spPr>
          <a:xfrm>
            <a:off x="5202083" y="4828621"/>
            <a:ext cx="72000" cy="72000"/>
          </a:xfrm>
          <a:prstGeom prst="ellipse">
            <a:avLst/>
          </a:prstGeom>
          <a:solidFill>
            <a:srgbClr val="00CC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09053B4-FE63-46AC-A77D-557FE5BA9E14}"/>
              </a:ext>
            </a:extLst>
          </p:cNvPr>
          <p:cNvSpPr/>
          <p:nvPr/>
        </p:nvSpPr>
        <p:spPr>
          <a:xfrm>
            <a:off x="5637052" y="4828621"/>
            <a:ext cx="72000" cy="72000"/>
          </a:xfrm>
          <a:prstGeom prst="ellipse">
            <a:avLst/>
          </a:prstGeom>
          <a:solidFill>
            <a:srgbClr val="00CC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CEF0F58-1AF6-4A05-9C55-2C1ED8BCA523}"/>
              </a:ext>
            </a:extLst>
          </p:cNvPr>
          <p:cNvSpPr/>
          <p:nvPr/>
        </p:nvSpPr>
        <p:spPr>
          <a:xfrm>
            <a:off x="6573677" y="4822271"/>
            <a:ext cx="72000" cy="72000"/>
          </a:xfrm>
          <a:prstGeom prst="ellipse">
            <a:avLst/>
          </a:prstGeom>
          <a:solidFill>
            <a:srgbClr val="00CC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08CB6A5-5B9F-40E1-BD4B-E19EAB349EF9}"/>
              </a:ext>
            </a:extLst>
          </p:cNvPr>
          <p:cNvSpPr/>
          <p:nvPr/>
        </p:nvSpPr>
        <p:spPr>
          <a:xfrm>
            <a:off x="7154702" y="4822271"/>
            <a:ext cx="72000" cy="72000"/>
          </a:xfrm>
          <a:prstGeom prst="ellipse">
            <a:avLst/>
          </a:prstGeom>
          <a:solidFill>
            <a:srgbClr val="00CC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817407B-1F6D-44A5-B01F-6A2A391634C5}"/>
              </a:ext>
            </a:extLst>
          </p:cNvPr>
          <p:cNvSpPr/>
          <p:nvPr/>
        </p:nvSpPr>
        <p:spPr>
          <a:xfrm>
            <a:off x="4095022" y="4842436"/>
            <a:ext cx="329769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rgbClr val="C1DFAF"/>
                </a:solidFill>
              </a:rPr>
              <a:t>Peter                                Laura          John                                  Chip                  Tom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908458B-98CF-4B72-85F6-397D0D975F88}"/>
              </a:ext>
            </a:extLst>
          </p:cNvPr>
          <p:cNvSpPr/>
          <p:nvPr/>
        </p:nvSpPr>
        <p:spPr>
          <a:xfrm>
            <a:off x="4525195" y="4845580"/>
            <a:ext cx="318709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1                   2                  3                  4                   5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C884171B-09DB-49BF-87C2-8903DDD9B577}"/>
              </a:ext>
            </a:extLst>
          </p:cNvPr>
          <p:cNvSpPr/>
          <p:nvPr/>
        </p:nvSpPr>
        <p:spPr>
          <a:xfrm>
            <a:off x="3899692" y="4459051"/>
            <a:ext cx="72000" cy="72000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5B66F02C-10FE-47AC-91D2-E03DBAB96522}"/>
              </a:ext>
            </a:extLst>
          </p:cNvPr>
          <p:cNvSpPr/>
          <p:nvPr/>
        </p:nvSpPr>
        <p:spPr>
          <a:xfrm>
            <a:off x="3904143" y="3826591"/>
            <a:ext cx="72000" cy="72000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41B239AF-F33A-45FB-A327-8E4F627F6CAD}"/>
              </a:ext>
            </a:extLst>
          </p:cNvPr>
          <p:cNvSpPr/>
          <p:nvPr/>
        </p:nvSpPr>
        <p:spPr>
          <a:xfrm>
            <a:off x="3889532" y="3026491"/>
            <a:ext cx="72000" cy="72000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2153395C-8CB0-4EBA-B405-DFC640224DED}"/>
              </a:ext>
            </a:extLst>
          </p:cNvPr>
          <p:cNvSpPr/>
          <p:nvPr/>
        </p:nvSpPr>
        <p:spPr>
          <a:xfrm>
            <a:off x="3896517" y="2559131"/>
            <a:ext cx="72000" cy="72000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70E39E9E-A31C-4A76-BF14-2F6467162D70}"/>
              </a:ext>
            </a:extLst>
          </p:cNvPr>
          <p:cNvSpPr/>
          <p:nvPr/>
        </p:nvSpPr>
        <p:spPr>
          <a:xfrm>
            <a:off x="3898422" y="1591391"/>
            <a:ext cx="72000" cy="72000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1B9E67A-833F-479A-A2A3-7C604D985082}"/>
              </a:ext>
            </a:extLst>
          </p:cNvPr>
          <p:cNvSpPr/>
          <p:nvPr/>
        </p:nvSpPr>
        <p:spPr>
          <a:xfrm>
            <a:off x="3590514" y="4450461"/>
            <a:ext cx="40908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Peter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4D1C427-2870-40FA-93BA-3FECBB25A731}"/>
              </a:ext>
            </a:extLst>
          </p:cNvPr>
          <p:cNvSpPr/>
          <p:nvPr/>
        </p:nvSpPr>
        <p:spPr>
          <a:xfrm>
            <a:off x="3572099" y="3752596"/>
            <a:ext cx="41710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Laura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B45D23A-734D-499D-9A6D-39D788504EEE}"/>
              </a:ext>
            </a:extLst>
          </p:cNvPr>
          <p:cNvSpPr/>
          <p:nvPr/>
        </p:nvSpPr>
        <p:spPr>
          <a:xfrm>
            <a:off x="3634964" y="3009646"/>
            <a:ext cx="38023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John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0638D86-7473-49BC-AAB8-2942A3DF6618}"/>
              </a:ext>
            </a:extLst>
          </p:cNvPr>
          <p:cNvSpPr/>
          <p:nvPr/>
        </p:nvSpPr>
        <p:spPr>
          <a:xfrm>
            <a:off x="3624804" y="2448306"/>
            <a:ext cx="37221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Chip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0D52CD6-6D29-4562-B974-87213FF3023B}"/>
              </a:ext>
            </a:extLst>
          </p:cNvPr>
          <p:cNvSpPr/>
          <p:nvPr/>
        </p:nvSpPr>
        <p:spPr>
          <a:xfrm>
            <a:off x="3613374" y="1451356"/>
            <a:ext cx="37061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Tom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1B0FF4C-B4A8-4405-8749-9BA44ED2F36A}"/>
              </a:ext>
            </a:extLst>
          </p:cNvPr>
          <p:cNvSpPr/>
          <p:nvPr/>
        </p:nvSpPr>
        <p:spPr>
          <a:xfrm>
            <a:off x="3648068" y="1848380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90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B355A9B-6826-4859-A8C4-4D0CD4FDFA9F}"/>
              </a:ext>
            </a:extLst>
          </p:cNvPr>
          <p:cNvSpPr/>
          <p:nvPr/>
        </p:nvSpPr>
        <p:spPr>
          <a:xfrm>
            <a:off x="3641718" y="2567533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80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E4E6FDD-4AD0-43B3-8A4C-79CC9BACEE7C}"/>
              </a:ext>
            </a:extLst>
          </p:cNvPr>
          <p:cNvSpPr/>
          <p:nvPr/>
        </p:nvSpPr>
        <p:spPr>
          <a:xfrm>
            <a:off x="3644893" y="3290500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70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A88379C-E286-4E20-887C-17183E083250}"/>
              </a:ext>
            </a:extLst>
          </p:cNvPr>
          <p:cNvSpPr/>
          <p:nvPr/>
        </p:nvSpPr>
        <p:spPr>
          <a:xfrm>
            <a:off x="3651243" y="4731280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50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9D5D7EF-2E1F-41F6-AC87-10ED37198000}"/>
              </a:ext>
            </a:extLst>
          </p:cNvPr>
          <p:cNvSpPr/>
          <p:nvPr/>
        </p:nvSpPr>
        <p:spPr>
          <a:xfrm>
            <a:off x="3648703" y="4021350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60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427A6AF-72BD-4755-8DAC-7774A467A791}"/>
              </a:ext>
            </a:extLst>
          </p:cNvPr>
          <p:cNvSpPr/>
          <p:nvPr/>
        </p:nvSpPr>
        <p:spPr>
          <a:xfrm>
            <a:off x="3569520" y="1130830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100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EB63A6F1-110A-4232-A138-A07EEFF32E06}"/>
              </a:ext>
            </a:extLst>
          </p:cNvPr>
          <p:cNvSpPr/>
          <p:nvPr/>
        </p:nvSpPr>
        <p:spPr>
          <a:xfrm>
            <a:off x="4245132" y="4463809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835E0E51-74AA-461F-AA8A-4B8CDF81CDBF}"/>
              </a:ext>
            </a:extLst>
          </p:cNvPr>
          <p:cNvSpPr/>
          <p:nvPr/>
        </p:nvSpPr>
        <p:spPr>
          <a:xfrm>
            <a:off x="5202403" y="3817696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C78BC4E1-C634-4758-AFF4-A43ED682ECCE}"/>
              </a:ext>
            </a:extLst>
          </p:cNvPr>
          <p:cNvSpPr/>
          <p:nvPr/>
        </p:nvSpPr>
        <p:spPr>
          <a:xfrm>
            <a:off x="5633409" y="3019978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F77465FA-D793-4EF4-B74C-B891924D3D6D}"/>
              </a:ext>
            </a:extLst>
          </p:cNvPr>
          <p:cNvSpPr/>
          <p:nvPr/>
        </p:nvSpPr>
        <p:spPr>
          <a:xfrm>
            <a:off x="6566859" y="2579445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B1583F62-420A-4129-991F-147456891338}"/>
              </a:ext>
            </a:extLst>
          </p:cNvPr>
          <p:cNvSpPr/>
          <p:nvPr/>
        </p:nvSpPr>
        <p:spPr>
          <a:xfrm>
            <a:off x="7150265" y="1588846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20C9981A-7531-4437-82B4-0DCD347149F6}"/>
              </a:ext>
            </a:extLst>
          </p:cNvPr>
          <p:cNvCxnSpPr>
            <a:cxnSpLocks/>
          </p:cNvCxnSpPr>
          <p:nvPr/>
        </p:nvCxnSpPr>
        <p:spPr>
          <a:xfrm flipV="1">
            <a:off x="4248150" y="1762125"/>
            <a:ext cx="2967038" cy="289560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25BEEE3F-7EFA-4307-B367-0011977BB577}"/>
              </a:ext>
            </a:extLst>
          </p:cNvPr>
          <p:cNvSpPr txBox="1"/>
          <p:nvPr/>
        </p:nvSpPr>
        <p:spPr>
          <a:xfrm>
            <a:off x="7681915" y="1928424"/>
            <a:ext cx="27241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…this </a:t>
            </a:r>
            <a:r>
              <a:rPr lang="en-US" sz="1200" b="1" dirty="0"/>
              <a:t>relationship</a:t>
            </a:r>
            <a:r>
              <a:rPr lang="en-US" sz="1050" dirty="0"/>
              <a:t> has a positive slope…</a:t>
            </a:r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D621CFDF-7B6E-4652-B2C1-C4BB3D1135A8}"/>
              </a:ext>
            </a:extLst>
          </p:cNvPr>
          <p:cNvSpPr/>
          <p:nvPr/>
        </p:nvSpPr>
        <p:spPr>
          <a:xfrm rot="3428848" flipH="1" flipV="1">
            <a:off x="6551541" y="2583925"/>
            <a:ext cx="1754429" cy="1924845"/>
          </a:xfrm>
          <a:custGeom>
            <a:avLst/>
            <a:gdLst>
              <a:gd name="connsiteX0" fmla="*/ 0 w 1433512"/>
              <a:gd name="connsiteY0" fmla="*/ 0 h 795338"/>
              <a:gd name="connsiteX1" fmla="*/ 762000 w 1433512"/>
              <a:gd name="connsiteY1" fmla="*/ 238125 h 795338"/>
              <a:gd name="connsiteX2" fmla="*/ 1433512 w 1433512"/>
              <a:gd name="connsiteY2" fmla="*/ 795338 h 795338"/>
              <a:gd name="connsiteX0" fmla="*/ 0 w 1433512"/>
              <a:gd name="connsiteY0" fmla="*/ 0 h 795338"/>
              <a:gd name="connsiteX1" fmla="*/ 857694 w 1433512"/>
              <a:gd name="connsiteY1" fmla="*/ 337307 h 795338"/>
              <a:gd name="connsiteX2" fmla="*/ 1433512 w 1433512"/>
              <a:gd name="connsiteY2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33512" h="795338">
                <a:moveTo>
                  <a:pt x="0" y="0"/>
                </a:moveTo>
                <a:cubicBezTo>
                  <a:pt x="124313" y="208230"/>
                  <a:pt x="1255253" y="513273"/>
                  <a:pt x="1433512" y="795338"/>
                </a:cubicBezTo>
              </a:path>
            </a:pathLst>
          </a:custGeom>
          <a:noFill/>
          <a:ln w="28575">
            <a:solidFill>
              <a:schemeClr val="accent1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283E7EA-4118-4B69-B345-629980856B81}"/>
              </a:ext>
            </a:extLst>
          </p:cNvPr>
          <p:cNvSpPr txBox="1"/>
          <p:nvPr/>
        </p:nvSpPr>
        <p:spPr>
          <a:xfrm>
            <a:off x="7686674" y="2147499"/>
            <a:ext cx="272415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…basically, when you study long….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FC78E5B-8EAC-4068-9364-24DB5575F4AF}"/>
              </a:ext>
            </a:extLst>
          </p:cNvPr>
          <p:cNvSpPr txBox="1"/>
          <p:nvPr/>
        </p:nvSpPr>
        <p:spPr>
          <a:xfrm>
            <a:off x="7691436" y="2328474"/>
            <a:ext cx="272415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…you score high in the test….</a:t>
            </a:r>
          </a:p>
        </p:txBody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970F5C93-154C-4E2F-99A5-872B469D0D36}"/>
              </a:ext>
            </a:extLst>
          </p:cNvPr>
          <p:cNvSpPr/>
          <p:nvPr/>
        </p:nvSpPr>
        <p:spPr>
          <a:xfrm rot="3428848" flipV="1">
            <a:off x="4399055" y="654009"/>
            <a:ext cx="2936692" cy="2616279"/>
          </a:xfrm>
          <a:custGeom>
            <a:avLst/>
            <a:gdLst>
              <a:gd name="connsiteX0" fmla="*/ 0 w 1433512"/>
              <a:gd name="connsiteY0" fmla="*/ 0 h 795338"/>
              <a:gd name="connsiteX1" fmla="*/ 762000 w 1433512"/>
              <a:gd name="connsiteY1" fmla="*/ 238125 h 795338"/>
              <a:gd name="connsiteX2" fmla="*/ 1433512 w 1433512"/>
              <a:gd name="connsiteY2" fmla="*/ 795338 h 795338"/>
              <a:gd name="connsiteX0" fmla="*/ 0 w 1433512"/>
              <a:gd name="connsiteY0" fmla="*/ 0 h 795338"/>
              <a:gd name="connsiteX1" fmla="*/ 857694 w 1433512"/>
              <a:gd name="connsiteY1" fmla="*/ 337307 h 795338"/>
              <a:gd name="connsiteX2" fmla="*/ 1433512 w 1433512"/>
              <a:gd name="connsiteY2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33512" h="795338">
                <a:moveTo>
                  <a:pt x="0" y="0"/>
                </a:moveTo>
                <a:cubicBezTo>
                  <a:pt x="124313" y="208230"/>
                  <a:pt x="1255253" y="513273"/>
                  <a:pt x="1433512" y="795338"/>
                </a:cubicBezTo>
              </a:path>
            </a:pathLst>
          </a:custGeom>
          <a:noFill/>
          <a:ln w="28575">
            <a:solidFill>
              <a:schemeClr val="accent1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2C65688-4841-48CF-B7CE-E284080BCED9}"/>
              </a:ext>
            </a:extLst>
          </p:cNvPr>
          <p:cNvSpPr txBox="1"/>
          <p:nvPr/>
        </p:nvSpPr>
        <p:spPr>
          <a:xfrm>
            <a:off x="7696199" y="2671374"/>
            <a:ext cx="272415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…AND….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EBF4F78-CB45-49E3-A392-200ACF16A98C}"/>
              </a:ext>
            </a:extLst>
          </p:cNvPr>
          <p:cNvSpPr txBox="1"/>
          <p:nvPr/>
        </p:nvSpPr>
        <p:spPr>
          <a:xfrm>
            <a:off x="7681912" y="2947599"/>
            <a:ext cx="272415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…when you study briefly….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E15E081-07EE-4D71-8F95-164E00AC6C7B}"/>
              </a:ext>
            </a:extLst>
          </p:cNvPr>
          <p:cNvSpPr txBox="1"/>
          <p:nvPr/>
        </p:nvSpPr>
        <p:spPr>
          <a:xfrm>
            <a:off x="7686674" y="3128574"/>
            <a:ext cx="272415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…you score low….</a:t>
            </a:r>
          </a:p>
        </p:txBody>
      </p:sp>
      <p:sp>
        <p:nvSpPr>
          <p:cNvPr id="98" name="Freeform: Shape 97">
            <a:extLst>
              <a:ext uri="{FF2B5EF4-FFF2-40B4-BE49-F238E27FC236}">
                <a16:creationId xmlns:a16="http://schemas.microsoft.com/office/drawing/2014/main" id="{2188D37F-9DB7-47BB-A486-5534AF73B3EF}"/>
              </a:ext>
            </a:extLst>
          </p:cNvPr>
          <p:cNvSpPr/>
          <p:nvPr/>
        </p:nvSpPr>
        <p:spPr>
          <a:xfrm rot="3428848" flipV="1">
            <a:off x="5879778" y="2115458"/>
            <a:ext cx="332432" cy="3736744"/>
          </a:xfrm>
          <a:custGeom>
            <a:avLst/>
            <a:gdLst>
              <a:gd name="connsiteX0" fmla="*/ 0 w 1433512"/>
              <a:gd name="connsiteY0" fmla="*/ 0 h 795338"/>
              <a:gd name="connsiteX1" fmla="*/ 762000 w 1433512"/>
              <a:gd name="connsiteY1" fmla="*/ 238125 h 795338"/>
              <a:gd name="connsiteX2" fmla="*/ 1433512 w 1433512"/>
              <a:gd name="connsiteY2" fmla="*/ 795338 h 795338"/>
              <a:gd name="connsiteX0" fmla="*/ 0 w 1433512"/>
              <a:gd name="connsiteY0" fmla="*/ 0 h 795338"/>
              <a:gd name="connsiteX1" fmla="*/ 857694 w 1433512"/>
              <a:gd name="connsiteY1" fmla="*/ 337307 h 795338"/>
              <a:gd name="connsiteX2" fmla="*/ 1433512 w 1433512"/>
              <a:gd name="connsiteY2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188969 w 1622481"/>
              <a:gd name="connsiteY0" fmla="*/ 0 h 795338"/>
              <a:gd name="connsiteX1" fmla="*/ 1622481 w 1622481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33512" h="795338">
                <a:moveTo>
                  <a:pt x="0" y="0"/>
                </a:moveTo>
                <a:cubicBezTo>
                  <a:pt x="1786135" y="290406"/>
                  <a:pt x="-1101443" y="546156"/>
                  <a:pt x="1433512" y="795338"/>
                </a:cubicBezTo>
              </a:path>
            </a:pathLst>
          </a:custGeom>
          <a:noFill/>
          <a:ln w="28575">
            <a:solidFill>
              <a:schemeClr val="accent1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Freeform: Shape 98">
            <a:extLst>
              <a:ext uri="{FF2B5EF4-FFF2-40B4-BE49-F238E27FC236}">
                <a16:creationId xmlns:a16="http://schemas.microsoft.com/office/drawing/2014/main" id="{D3C7DE12-7F53-431C-97D6-C5C9C53398C7}"/>
              </a:ext>
            </a:extLst>
          </p:cNvPr>
          <p:cNvSpPr/>
          <p:nvPr/>
        </p:nvSpPr>
        <p:spPr>
          <a:xfrm rot="3428848" flipV="1">
            <a:off x="5284192" y="1946550"/>
            <a:ext cx="1128315" cy="3784047"/>
          </a:xfrm>
          <a:custGeom>
            <a:avLst/>
            <a:gdLst>
              <a:gd name="connsiteX0" fmla="*/ 0 w 1433512"/>
              <a:gd name="connsiteY0" fmla="*/ 0 h 795338"/>
              <a:gd name="connsiteX1" fmla="*/ 762000 w 1433512"/>
              <a:gd name="connsiteY1" fmla="*/ 238125 h 795338"/>
              <a:gd name="connsiteX2" fmla="*/ 1433512 w 1433512"/>
              <a:gd name="connsiteY2" fmla="*/ 795338 h 795338"/>
              <a:gd name="connsiteX0" fmla="*/ 0 w 1433512"/>
              <a:gd name="connsiteY0" fmla="*/ 0 h 795338"/>
              <a:gd name="connsiteX1" fmla="*/ 857694 w 1433512"/>
              <a:gd name="connsiteY1" fmla="*/ 337307 h 795338"/>
              <a:gd name="connsiteX2" fmla="*/ 1433512 w 1433512"/>
              <a:gd name="connsiteY2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33512" h="795338">
                <a:moveTo>
                  <a:pt x="0" y="0"/>
                </a:moveTo>
                <a:cubicBezTo>
                  <a:pt x="124313" y="208230"/>
                  <a:pt x="1255253" y="513273"/>
                  <a:pt x="1433512" y="795338"/>
                </a:cubicBezTo>
              </a:path>
            </a:pathLst>
          </a:custGeom>
          <a:noFill/>
          <a:ln w="28575">
            <a:solidFill>
              <a:schemeClr val="accent1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8579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DACDF74-485D-4B69-A8DF-91AFB2B42AD3}"/>
              </a:ext>
            </a:extLst>
          </p:cNvPr>
          <p:cNvCxnSpPr>
            <a:cxnSpLocks/>
          </p:cNvCxnSpPr>
          <p:nvPr/>
        </p:nvCxnSpPr>
        <p:spPr>
          <a:xfrm>
            <a:off x="3937230" y="1276350"/>
            <a:ext cx="0" cy="360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6CE4982-1499-4455-892F-994C5DB2F5D2}"/>
              </a:ext>
            </a:extLst>
          </p:cNvPr>
          <p:cNvCxnSpPr>
            <a:cxnSpLocks/>
          </p:cNvCxnSpPr>
          <p:nvPr/>
        </p:nvCxnSpPr>
        <p:spPr>
          <a:xfrm flipH="1">
            <a:off x="3936000" y="4869536"/>
            <a:ext cx="360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4929CB7-785B-48A3-BBA5-D0B7A036CAA2}"/>
              </a:ext>
            </a:extLst>
          </p:cNvPr>
          <p:cNvSpPr txBox="1"/>
          <p:nvPr/>
        </p:nvSpPr>
        <p:spPr>
          <a:xfrm>
            <a:off x="4581351" y="5185623"/>
            <a:ext cx="2626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Hours a week in Facebook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6BADBC0-7B07-4988-9110-595A68E0BF37}"/>
              </a:ext>
            </a:extLst>
          </p:cNvPr>
          <p:cNvCxnSpPr/>
          <p:nvPr/>
        </p:nvCxnSpPr>
        <p:spPr>
          <a:xfrm>
            <a:off x="4657725" y="4831287"/>
            <a:ext cx="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1A1C197-F482-46FF-A970-839ABC4D5A35}"/>
              </a:ext>
            </a:extLst>
          </p:cNvPr>
          <p:cNvCxnSpPr/>
          <p:nvPr/>
        </p:nvCxnSpPr>
        <p:spPr>
          <a:xfrm>
            <a:off x="5375672" y="4831287"/>
            <a:ext cx="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7F5FB50-CE7C-448C-B6AF-C6346C3BE7C3}"/>
              </a:ext>
            </a:extLst>
          </p:cNvPr>
          <p:cNvCxnSpPr/>
          <p:nvPr/>
        </p:nvCxnSpPr>
        <p:spPr>
          <a:xfrm>
            <a:off x="6096000" y="4831287"/>
            <a:ext cx="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45664FA-8680-4D06-8B2A-4468FFEC6B09}"/>
              </a:ext>
            </a:extLst>
          </p:cNvPr>
          <p:cNvCxnSpPr/>
          <p:nvPr/>
        </p:nvCxnSpPr>
        <p:spPr>
          <a:xfrm>
            <a:off x="6816328" y="4831287"/>
            <a:ext cx="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A89689A-4825-440E-BD27-98C204702F64}"/>
              </a:ext>
            </a:extLst>
          </p:cNvPr>
          <p:cNvCxnSpPr/>
          <p:nvPr/>
        </p:nvCxnSpPr>
        <p:spPr>
          <a:xfrm>
            <a:off x="7536654" y="4834859"/>
            <a:ext cx="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C5BD1B-5773-4F14-BE60-023C108DE176}"/>
              </a:ext>
            </a:extLst>
          </p:cNvPr>
          <p:cNvCxnSpPr/>
          <p:nvPr/>
        </p:nvCxnSpPr>
        <p:spPr>
          <a:xfrm>
            <a:off x="3904060" y="4149059"/>
            <a:ext cx="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EF9765B-C44C-45F5-B485-E1C9B3FBC311}"/>
              </a:ext>
            </a:extLst>
          </p:cNvPr>
          <p:cNvCxnSpPr/>
          <p:nvPr/>
        </p:nvCxnSpPr>
        <p:spPr>
          <a:xfrm>
            <a:off x="3901679" y="3429920"/>
            <a:ext cx="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48F1C90-DC5E-4A95-9E9E-D6BFA6C43A7A}"/>
              </a:ext>
            </a:extLst>
          </p:cNvPr>
          <p:cNvCxnSpPr/>
          <p:nvPr/>
        </p:nvCxnSpPr>
        <p:spPr>
          <a:xfrm>
            <a:off x="3900488" y="1991648"/>
            <a:ext cx="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8B360C5-DA26-402D-AF76-330E11668474}"/>
              </a:ext>
            </a:extLst>
          </p:cNvPr>
          <p:cNvCxnSpPr/>
          <p:nvPr/>
        </p:nvCxnSpPr>
        <p:spPr>
          <a:xfrm>
            <a:off x="3904057" y="1272506"/>
            <a:ext cx="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1FA144B-808E-4EB3-9652-E32F3A83E32E}"/>
              </a:ext>
            </a:extLst>
          </p:cNvPr>
          <p:cNvCxnSpPr/>
          <p:nvPr/>
        </p:nvCxnSpPr>
        <p:spPr>
          <a:xfrm>
            <a:off x="3901677" y="2709592"/>
            <a:ext cx="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8296106-9C44-47B5-8AFE-543A2CA939F9}"/>
              </a:ext>
            </a:extLst>
          </p:cNvPr>
          <p:cNvSpPr txBox="1"/>
          <p:nvPr/>
        </p:nvSpPr>
        <p:spPr>
          <a:xfrm>
            <a:off x="2802531" y="2592600"/>
            <a:ext cx="7007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Test</a:t>
            </a:r>
          </a:p>
          <a:p>
            <a:pPr algn="r"/>
            <a:r>
              <a:rPr lang="en-US" dirty="0"/>
              <a:t>Score</a:t>
            </a:r>
          </a:p>
          <a:p>
            <a:pPr algn="r"/>
            <a:r>
              <a:rPr lang="en-US" dirty="0"/>
              <a:t>(%)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908458B-98CF-4B72-85F6-397D0D975F88}"/>
              </a:ext>
            </a:extLst>
          </p:cNvPr>
          <p:cNvSpPr/>
          <p:nvPr/>
        </p:nvSpPr>
        <p:spPr>
          <a:xfrm>
            <a:off x="4525195" y="4845580"/>
            <a:ext cx="318709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1                   2                  3                  4                   5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1B0FF4C-B4A8-4405-8749-9BA44ED2F36A}"/>
              </a:ext>
            </a:extLst>
          </p:cNvPr>
          <p:cNvSpPr/>
          <p:nvPr/>
        </p:nvSpPr>
        <p:spPr>
          <a:xfrm>
            <a:off x="3648068" y="1848380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90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B355A9B-6826-4859-A8C4-4D0CD4FDFA9F}"/>
              </a:ext>
            </a:extLst>
          </p:cNvPr>
          <p:cNvSpPr/>
          <p:nvPr/>
        </p:nvSpPr>
        <p:spPr>
          <a:xfrm>
            <a:off x="3641718" y="2567533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80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E4E6FDD-4AD0-43B3-8A4C-79CC9BACEE7C}"/>
              </a:ext>
            </a:extLst>
          </p:cNvPr>
          <p:cNvSpPr/>
          <p:nvPr/>
        </p:nvSpPr>
        <p:spPr>
          <a:xfrm>
            <a:off x="3644893" y="3290500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70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A88379C-E286-4E20-887C-17183E083250}"/>
              </a:ext>
            </a:extLst>
          </p:cNvPr>
          <p:cNvSpPr/>
          <p:nvPr/>
        </p:nvSpPr>
        <p:spPr>
          <a:xfrm>
            <a:off x="3651243" y="4731280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50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9D5D7EF-2E1F-41F6-AC87-10ED37198000}"/>
              </a:ext>
            </a:extLst>
          </p:cNvPr>
          <p:cNvSpPr/>
          <p:nvPr/>
        </p:nvSpPr>
        <p:spPr>
          <a:xfrm>
            <a:off x="3648703" y="4021350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60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427A6AF-72BD-4755-8DAC-7774A467A791}"/>
              </a:ext>
            </a:extLst>
          </p:cNvPr>
          <p:cNvSpPr/>
          <p:nvPr/>
        </p:nvSpPr>
        <p:spPr>
          <a:xfrm>
            <a:off x="3569520" y="1130830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100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EB63A6F1-110A-4232-A138-A07EEFF32E06}"/>
              </a:ext>
            </a:extLst>
          </p:cNvPr>
          <p:cNvSpPr/>
          <p:nvPr/>
        </p:nvSpPr>
        <p:spPr>
          <a:xfrm>
            <a:off x="6135845" y="3758959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835E0E51-74AA-461F-AA8A-4B8CDF81CDBF}"/>
              </a:ext>
            </a:extLst>
          </p:cNvPr>
          <p:cNvSpPr/>
          <p:nvPr/>
        </p:nvSpPr>
        <p:spPr>
          <a:xfrm>
            <a:off x="7350291" y="4212983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C78BC4E1-C634-4758-AFF4-A43ED682ECCE}"/>
              </a:ext>
            </a:extLst>
          </p:cNvPr>
          <p:cNvSpPr/>
          <p:nvPr/>
        </p:nvSpPr>
        <p:spPr>
          <a:xfrm>
            <a:off x="5838196" y="2667553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F77465FA-D793-4EF4-B74C-B891924D3D6D}"/>
              </a:ext>
            </a:extLst>
          </p:cNvPr>
          <p:cNvSpPr/>
          <p:nvPr/>
        </p:nvSpPr>
        <p:spPr>
          <a:xfrm>
            <a:off x="4871409" y="2541345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B1583F62-420A-4129-991F-147456891338}"/>
              </a:ext>
            </a:extLst>
          </p:cNvPr>
          <p:cNvSpPr/>
          <p:nvPr/>
        </p:nvSpPr>
        <p:spPr>
          <a:xfrm>
            <a:off x="4426115" y="1579321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20C9981A-7531-4437-82B4-0DCD347149F6}"/>
              </a:ext>
            </a:extLst>
          </p:cNvPr>
          <p:cNvCxnSpPr>
            <a:cxnSpLocks/>
          </p:cNvCxnSpPr>
          <p:nvPr/>
        </p:nvCxnSpPr>
        <p:spPr>
          <a:xfrm flipH="1" flipV="1">
            <a:off x="4295775" y="1666875"/>
            <a:ext cx="3148013" cy="2924175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25BEEE3F-7EFA-4307-B367-0011977BB577}"/>
              </a:ext>
            </a:extLst>
          </p:cNvPr>
          <p:cNvSpPr txBox="1"/>
          <p:nvPr/>
        </p:nvSpPr>
        <p:spPr>
          <a:xfrm>
            <a:off x="7681915" y="1928424"/>
            <a:ext cx="27241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…this </a:t>
            </a:r>
            <a:r>
              <a:rPr lang="en-US" sz="1200" b="1" dirty="0"/>
              <a:t>relationship</a:t>
            </a:r>
            <a:r>
              <a:rPr lang="en-US" sz="1050" dirty="0"/>
              <a:t> has a negative slope…</a:t>
            </a:r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D621CFDF-7B6E-4652-B2C1-C4BB3D1135A8}"/>
              </a:ext>
            </a:extLst>
          </p:cNvPr>
          <p:cNvSpPr/>
          <p:nvPr/>
        </p:nvSpPr>
        <p:spPr>
          <a:xfrm rot="3428848" flipH="1" flipV="1">
            <a:off x="6537253" y="2579164"/>
            <a:ext cx="1754429" cy="1924845"/>
          </a:xfrm>
          <a:custGeom>
            <a:avLst/>
            <a:gdLst>
              <a:gd name="connsiteX0" fmla="*/ 0 w 1433512"/>
              <a:gd name="connsiteY0" fmla="*/ 0 h 795338"/>
              <a:gd name="connsiteX1" fmla="*/ 762000 w 1433512"/>
              <a:gd name="connsiteY1" fmla="*/ 238125 h 795338"/>
              <a:gd name="connsiteX2" fmla="*/ 1433512 w 1433512"/>
              <a:gd name="connsiteY2" fmla="*/ 795338 h 795338"/>
              <a:gd name="connsiteX0" fmla="*/ 0 w 1433512"/>
              <a:gd name="connsiteY0" fmla="*/ 0 h 795338"/>
              <a:gd name="connsiteX1" fmla="*/ 857694 w 1433512"/>
              <a:gd name="connsiteY1" fmla="*/ 337307 h 795338"/>
              <a:gd name="connsiteX2" fmla="*/ 1433512 w 1433512"/>
              <a:gd name="connsiteY2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33512" h="795338">
                <a:moveTo>
                  <a:pt x="0" y="0"/>
                </a:moveTo>
                <a:cubicBezTo>
                  <a:pt x="124313" y="208230"/>
                  <a:pt x="1255253" y="513273"/>
                  <a:pt x="1433512" y="795338"/>
                </a:cubicBezTo>
              </a:path>
            </a:pathLst>
          </a:custGeom>
          <a:noFill/>
          <a:ln w="28575">
            <a:solidFill>
              <a:schemeClr val="accent1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283E7EA-4118-4B69-B345-629980856B81}"/>
              </a:ext>
            </a:extLst>
          </p:cNvPr>
          <p:cNvSpPr txBox="1"/>
          <p:nvPr/>
        </p:nvSpPr>
        <p:spPr>
          <a:xfrm>
            <a:off x="7686674" y="2147499"/>
            <a:ext cx="371475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…basically, when you spend a lot of time in Facebook….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FC78E5B-8EAC-4068-9364-24DB5575F4AF}"/>
              </a:ext>
            </a:extLst>
          </p:cNvPr>
          <p:cNvSpPr txBox="1"/>
          <p:nvPr/>
        </p:nvSpPr>
        <p:spPr>
          <a:xfrm>
            <a:off x="7691436" y="2328474"/>
            <a:ext cx="272415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…you score low in the test….</a:t>
            </a:r>
          </a:p>
        </p:txBody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970F5C93-154C-4E2F-99A5-872B469D0D36}"/>
              </a:ext>
            </a:extLst>
          </p:cNvPr>
          <p:cNvSpPr/>
          <p:nvPr/>
        </p:nvSpPr>
        <p:spPr>
          <a:xfrm rot="3428848" flipV="1">
            <a:off x="4227141" y="1381658"/>
            <a:ext cx="3247179" cy="2342083"/>
          </a:xfrm>
          <a:custGeom>
            <a:avLst/>
            <a:gdLst>
              <a:gd name="connsiteX0" fmla="*/ 0 w 1433512"/>
              <a:gd name="connsiteY0" fmla="*/ 0 h 795338"/>
              <a:gd name="connsiteX1" fmla="*/ 762000 w 1433512"/>
              <a:gd name="connsiteY1" fmla="*/ 238125 h 795338"/>
              <a:gd name="connsiteX2" fmla="*/ 1433512 w 1433512"/>
              <a:gd name="connsiteY2" fmla="*/ 795338 h 795338"/>
              <a:gd name="connsiteX0" fmla="*/ 0 w 1433512"/>
              <a:gd name="connsiteY0" fmla="*/ 0 h 795338"/>
              <a:gd name="connsiteX1" fmla="*/ 857694 w 1433512"/>
              <a:gd name="connsiteY1" fmla="*/ 337307 h 795338"/>
              <a:gd name="connsiteX2" fmla="*/ 1433512 w 1433512"/>
              <a:gd name="connsiteY2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33512" h="795338">
                <a:moveTo>
                  <a:pt x="0" y="0"/>
                </a:moveTo>
                <a:cubicBezTo>
                  <a:pt x="124313" y="208230"/>
                  <a:pt x="1255253" y="513273"/>
                  <a:pt x="1433512" y="795338"/>
                </a:cubicBezTo>
              </a:path>
            </a:pathLst>
          </a:custGeom>
          <a:noFill/>
          <a:ln w="28575">
            <a:solidFill>
              <a:schemeClr val="accent1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2C65688-4841-48CF-B7CE-E284080BCED9}"/>
              </a:ext>
            </a:extLst>
          </p:cNvPr>
          <p:cNvSpPr txBox="1"/>
          <p:nvPr/>
        </p:nvSpPr>
        <p:spPr>
          <a:xfrm>
            <a:off x="7696199" y="2671374"/>
            <a:ext cx="272415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…AND….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EBF4F78-CB45-49E3-A392-200ACF16A98C}"/>
              </a:ext>
            </a:extLst>
          </p:cNvPr>
          <p:cNvSpPr txBox="1"/>
          <p:nvPr/>
        </p:nvSpPr>
        <p:spPr>
          <a:xfrm>
            <a:off x="7681912" y="2947599"/>
            <a:ext cx="272415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…when you use Facebook briefly….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E15E081-07EE-4D71-8F95-164E00AC6C7B}"/>
              </a:ext>
            </a:extLst>
          </p:cNvPr>
          <p:cNvSpPr txBox="1"/>
          <p:nvPr/>
        </p:nvSpPr>
        <p:spPr>
          <a:xfrm>
            <a:off x="7686674" y="3128574"/>
            <a:ext cx="272415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…you score high….</a:t>
            </a:r>
          </a:p>
        </p:txBody>
      </p:sp>
      <p:sp>
        <p:nvSpPr>
          <p:cNvPr id="98" name="Freeform: Shape 97">
            <a:extLst>
              <a:ext uri="{FF2B5EF4-FFF2-40B4-BE49-F238E27FC236}">
                <a16:creationId xmlns:a16="http://schemas.microsoft.com/office/drawing/2014/main" id="{2188D37F-9DB7-47BB-A486-5534AF73B3EF}"/>
              </a:ext>
            </a:extLst>
          </p:cNvPr>
          <p:cNvSpPr/>
          <p:nvPr/>
        </p:nvSpPr>
        <p:spPr>
          <a:xfrm rot="3428848" flipV="1">
            <a:off x="5769016" y="1410496"/>
            <a:ext cx="218199" cy="4329240"/>
          </a:xfrm>
          <a:custGeom>
            <a:avLst/>
            <a:gdLst>
              <a:gd name="connsiteX0" fmla="*/ 0 w 1433512"/>
              <a:gd name="connsiteY0" fmla="*/ 0 h 795338"/>
              <a:gd name="connsiteX1" fmla="*/ 762000 w 1433512"/>
              <a:gd name="connsiteY1" fmla="*/ 238125 h 795338"/>
              <a:gd name="connsiteX2" fmla="*/ 1433512 w 1433512"/>
              <a:gd name="connsiteY2" fmla="*/ 795338 h 795338"/>
              <a:gd name="connsiteX0" fmla="*/ 0 w 1433512"/>
              <a:gd name="connsiteY0" fmla="*/ 0 h 795338"/>
              <a:gd name="connsiteX1" fmla="*/ 857694 w 1433512"/>
              <a:gd name="connsiteY1" fmla="*/ 337307 h 795338"/>
              <a:gd name="connsiteX2" fmla="*/ 1433512 w 1433512"/>
              <a:gd name="connsiteY2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188969 w 1622481"/>
              <a:gd name="connsiteY0" fmla="*/ 0 h 795338"/>
              <a:gd name="connsiteX1" fmla="*/ 1622481 w 1622481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33512" h="795338">
                <a:moveTo>
                  <a:pt x="0" y="0"/>
                </a:moveTo>
                <a:cubicBezTo>
                  <a:pt x="1786135" y="290406"/>
                  <a:pt x="-1101443" y="546156"/>
                  <a:pt x="1433512" y="795338"/>
                </a:cubicBezTo>
              </a:path>
            </a:pathLst>
          </a:custGeom>
          <a:noFill/>
          <a:ln w="28575">
            <a:solidFill>
              <a:schemeClr val="accent1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Freeform: Shape 98">
            <a:extLst>
              <a:ext uri="{FF2B5EF4-FFF2-40B4-BE49-F238E27FC236}">
                <a16:creationId xmlns:a16="http://schemas.microsoft.com/office/drawing/2014/main" id="{D3C7DE12-7F53-431C-97D6-C5C9C53398C7}"/>
              </a:ext>
            </a:extLst>
          </p:cNvPr>
          <p:cNvSpPr/>
          <p:nvPr/>
        </p:nvSpPr>
        <p:spPr>
          <a:xfrm rot="3428848" flipV="1">
            <a:off x="5742187" y="2002465"/>
            <a:ext cx="479026" cy="3919868"/>
          </a:xfrm>
          <a:custGeom>
            <a:avLst/>
            <a:gdLst>
              <a:gd name="connsiteX0" fmla="*/ 0 w 1433512"/>
              <a:gd name="connsiteY0" fmla="*/ 0 h 795338"/>
              <a:gd name="connsiteX1" fmla="*/ 762000 w 1433512"/>
              <a:gd name="connsiteY1" fmla="*/ 238125 h 795338"/>
              <a:gd name="connsiteX2" fmla="*/ 1433512 w 1433512"/>
              <a:gd name="connsiteY2" fmla="*/ 795338 h 795338"/>
              <a:gd name="connsiteX0" fmla="*/ 0 w 1433512"/>
              <a:gd name="connsiteY0" fmla="*/ 0 h 795338"/>
              <a:gd name="connsiteX1" fmla="*/ 857694 w 1433512"/>
              <a:gd name="connsiteY1" fmla="*/ 337307 h 795338"/>
              <a:gd name="connsiteX2" fmla="*/ 1433512 w 1433512"/>
              <a:gd name="connsiteY2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  <a:gd name="connsiteX0" fmla="*/ 0 w 1433512"/>
              <a:gd name="connsiteY0" fmla="*/ 0 h 795338"/>
              <a:gd name="connsiteX1" fmla="*/ 1433512 w 1433512"/>
              <a:gd name="connsiteY1" fmla="*/ 795338 h 795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33512" h="795338">
                <a:moveTo>
                  <a:pt x="0" y="0"/>
                </a:moveTo>
                <a:cubicBezTo>
                  <a:pt x="1324811" y="177524"/>
                  <a:pt x="-179437" y="530077"/>
                  <a:pt x="1433512" y="795338"/>
                </a:cubicBezTo>
              </a:path>
            </a:pathLst>
          </a:custGeom>
          <a:noFill/>
          <a:ln w="28575">
            <a:solidFill>
              <a:schemeClr val="accent1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9174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50BE65B-4CB5-4C67-BFA8-FB1043A27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589" y="1772992"/>
            <a:ext cx="4324129" cy="162065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0C4B816-48CA-4DF2-A277-7EDC2F083820}"/>
              </a:ext>
            </a:extLst>
          </p:cNvPr>
          <p:cNvSpPr/>
          <p:nvPr/>
        </p:nvSpPr>
        <p:spPr>
          <a:xfrm>
            <a:off x="4359565" y="1940181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1.9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5A671E-AEE4-4395-A950-6134C5B0AF1E}"/>
              </a:ext>
            </a:extLst>
          </p:cNvPr>
          <p:cNvSpPr/>
          <p:nvPr/>
        </p:nvSpPr>
        <p:spPr>
          <a:xfrm>
            <a:off x="2432816" y="2135029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-0.2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A519F0-5A9F-41F7-AAB2-C58E5FB406FA}"/>
              </a:ext>
            </a:extLst>
          </p:cNvPr>
          <p:cNvSpPr/>
          <p:nvPr/>
        </p:nvSpPr>
        <p:spPr>
          <a:xfrm>
            <a:off x="874987" y="2326420"/>
            <a:ext cx="36740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-2.1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4348D2-B015-4D7E-81A2-5CA2D1640DB9}"/>
              </a:ext>
            </a:extLst>
          </p:cNvPr>
          <p:cNvSpPr/>
          <p:nvPr/>
        </p:nvSpPr>
        <p:spPr>
          <a:xfrm>
            <a:off x="3689005" y="2041781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1.2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F7B824-4192-4CF1-9929-3A954A7906BC}"/>
              </a:ext>
            </a:extLst>
          </p:cNvPr>
          <p:cNvSpPr/>
          <p:nvPr/>
        </p:nvSpPr>
        <p:spPr>
          <a:xfrm>
            <a:off x="1946565" y="2220692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-0.8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BCC9884-F317-4AF2-B7C2-5E07D423EF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2262" y="1988820"/>
            <a:ext cx="3845113" cy="362711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BE612A7-C404-4844-9B71-31D5120D4580}"/>
              </a:ext>
            </a:extLst>
          </p:cNvPr>
          <p:cNvSpPr/>
          <p:nvPr/>
        </p:nvSpPr>
        <p:spPr>
          <a:xfrm>
            <a:off x="9057295" y="4542411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rgbClr val="00B0F0"/>
                </a:solidFill>
              </a:rPr>
              <a:t>1.9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07CBB42-F270-4947-BDF0-C0696CE6B2D9}"/>
              </a:ext>
            </a:extLst>
          </p:cNvPr>
          <p:cNvSpPr/>
          <p:nvPr/>
        </p:nvSpPr>
        <p:spPr>
          <a:xfrm>
            <a:off x="7591556" y="4691539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rgbClr val="00B0F0"/>
                </a:solidFill>
              </a:rPr>
              <a:t>-0.2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921EA8-5363-4882-A5AB-0B5D8DEFBEA1}"/>
              </a:ext>
            </a:extLst>
          </p:cNvPr>
          <p:cNvSpPr/>
          <p:nvPr/>
        </p:nvSpPr>
        <p:spPr>
          <a:xfrm>
            <a:off x="6445207" y="4821970"/>
            <a:ext cx="36740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rgbClr val="00B0F0"/>
                </a:solidFill>
              </a:rPr>
              <a:t>-2.1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CB326E-28C4-4C63-BFBD-657F3D1E1962}"/>
              </a:ext>
            </a:extLst>
          </p:cNvPr>
          <p:cNvSpPr/>
          <p:nvPr/>
        </p:nvSpPr>
        <p:spPr>
          <a:xfrm>
            <a:off x="8588665" y="4617341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rgbClr val="00B0F0"/>
                </a:solidFill>
              </a:rPr>
              <a:t>1.2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EA4DD2-5352-4D8D-8B20-0A4E06B6634C}"/>
              </a:ext>
            </a:extLst>
          </p:cNvPr>
          <p:cNvSpPr/>
          <p:nvPr/>
        </p:nvSpPr>
        <p:spPr>
          <a:xfrm>
            <a:off x="7234845" y="4754342"/>
            <a:ext cx="34496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rgbClr val="00B0F0"/>
                </a:solidFill>
              </a:rPr>
              <a:t>-0.8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F1865C4-B441-4171-9986-91C37EAF9ED4}"/>
              </a:ext>
            </a:extLst>
          </p:cNvPr>
          <p:cNvSpPr/>
          <p:nvPr/>
        </p:nvSpPr>
        <p:spPr>
          <a:xfrm>
            <a:off x="6984754" y="2303264"/>
            <a:ext cx="36420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rgbClr val="FF0000"/>
                </a:solidFill>
              </a:rPr>
              <a:t>20.8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E0C87DC-690F-4723-B2A9-B0879698440A}"/>
              </a:ext>
            </a:extLst>
          </p:cNvPr>
          <p:cNvSpPr/>
          <p:nvPr/>
        </p:nvSpPr>
        <p:spPr>
          <a:xfrm>
            <a:off x="6606248" y="4665464"/>
            <a:ext cx="41870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rgbClr val="FF0000"/>
                </a:solidFill>
              </a:rPr>
              <a:t>-19.2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F4F062C-0B98-4EB4-8D07-792947118338}"/>
              </a:ext>
            </a:extLst>
          </p:cNvPr>
          <p:cNvSpPr/>
          <p:nvPr/>
        </p:nvSpPr>
        <p:spPr>
          <a:xfrm>
            <a:off x="6697688" y="4105394"/>
            <a:ext cx="41870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rgbClr val="FF0000"/>
                </a:solidFill>
              </a:rPr>
              <a:t>-10.2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F295ACC-7358-49FA-8AEC-4D1AA4136966}"/>
              </a:ext>
            </a:extLst>
          </p:cNvPr>
          <p:cNvSpPr/>
          <p:nvPr/>
        </p:nvSpPr>
        <p:spPr>
          <a:xfrm>
            <a:off x="6703614" y="3429000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rgbClr val="FF0000"/>
                </a:solidFill>
              </a:rPr>
              <a:t>0.8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CD61448-A8F9-4C5B-8C25-49EE325ECFD9}"/>
              </a:ext>
            </a:extLst>
          </p:cNvPr>
          <p:cNvSpPr/>
          <p:nvPr/>
        </p:nvSpPr>
        <p:spPr>
          <a:xfrm>
            <a:off x="6795054" y="3042404"/>
            <a:ext cx="31290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rgbClr val="FF0000"/>
                </a:solidFill>
              </a:rPr>
              <a:t>7.8</a:t>
            </a:r>
          </a:p>
        </p:txBody>
      </p:sp>
    </p:spTree>
    <p:extLst>
      <p:ext uri="{BB962C8B-B14F-4D97-AF65-F5344CB8AC3E}">
        <p14:creationId xmlns:p14="http://schemas.microsoft.com/office/powerpoint/2010/main" val="2234401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Sparrow">
            <a:extLst>
              <a:ext uri="{FF2B5EF4-FFF2-40B4-BE49-F238E27FC236}">
                <a16:creationId xmlns:a16="http://schemas.microsoft.com/office/drawing/2014/main" id="{0E7B29AB-BE39-433B-A849-B4B75D151A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92118" y="5474587"/>
            <a:ext cx="180000" cy="180000"/>
          </a:xfrm>
          <a:prstGeom prst="rect">
            <a:avLst/>
          </a:prstGeom>
        </p:spPr>
      </p:pic>
      <p:pic>
        <p:nvPicPr>
          <p:cNvPr id="4" name="Graphic 3" descr="Sparrow">
            <a:extLst>
              <a:ext uri="{FF2B5EF4-FFF2-40B4-BE49-F238E27FC236}">
                <a16:creationId xmlns:a16="http://schemas.microsoft.com/office/drawing/2014/main" id="{A0D7176B-8263-47EB-B6CB-446A334B32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51311" y="4918911"/>
            <a:ext cx="180000" cy="180000"/>
          </a:xfrm>
          <a:prstGeom prst="rect">
            <a:avLst/>
          </a:prstGeom>
        </p:spPr>
      </p:pic>
      <p:pic>
        <p:nvPicPr>
          <p:cNvPr id="5" name="Graphic 4" descr="Sparrow">
            <a:extLst>
              <a:ext uri="{FF2B5EF4-FFF2-40B4-BE49-F238E27FC236}">
                <a16:creationId xmlns:a16="http://schemas.microsoft.com/office/drawing/2014/main" id="{268CB446-B818-4B66-9139-E773841F4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66324" y="5143521"/>
            <a:ext cx="180000" cy="180000"/>
          </a:xfrm>
          <a:prstGeom prst="rect">
            <a:avLst/>
          </a:prstGeom>
        </p:spPr>
      </p:pic>
      <p:pic>
        <p:nvPicPr>
          <p:cNvPr id="6" name="Graphic 5" descr="Sparrow">
            <a:extLst>
              <a:ext uri="{FF2B5EF4-FFF2-40B4-BE49-F238E27FC236}">
                <a16:creationId xmlns:a16="http://schemas.microsoft.com/office/drawing/2014/main" id="{67345FF4-F531-4A2C-869D-D44E7B5278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87841" y="4530703"/>
            <a:ext cx="180000" cy="180000"/>
          </a:xfrm>
          <a:prstGeom prst="rect">
            <a:avLst/>
          </a:prstGeom>
        </p:spPr>
      </p:pic>
      <p:pic>
        <p:nvPicPr>
          <p:cNvPr id="7" name="Graphic 6" descr="Sparrow">
            <a:extLst>
              <a:ext uri="{FF2B5EF4-FFF2-40B4-BE49-F238E27FC236}">
                <a16:creationId xmlns:a16="http://schemas.microsoft.com/office/drawing/2014/main" id="{0BE4635F-8CD1-4F35-B36F-40BBC4E15D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89300" y="4944619"/>
            <a:ext cx="180000" cy="180000"/>
          </a:xfrm>
          <a:prstGeom prst="rect">
            <a:avLst/>
          </a:prstGeom>
        </p:spPr>
      </p:pic>
      <p:pic>
        <p:nvPicPr>
          <p:cNvPr id="8" name="Graphic 7" descr="Sparrow">
            <a:extLst>
              <a:ext uri="{FF2B5EF4-FFF2-40B4-BE49-F238E27FC236}">
                <a16:creationId xmlns:a16="http://schemas.microsoft.com/office/drawing/2014/main" id="{4527EA12-020A-4212-B0FF-54EA248982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28005" y="5548086"/>
            <a:ext cx="180000" cy="180000"/>
          </a:xfrm>
          <a:prstGeom prst="rect">
            <a:avLst/>
          </a:prstGeom>
        </p:spPr>
      </p:pic>
      <p:pic>
        <p:nvPicPr>
          <p:cNvPr id="9" name="Graphic 8" descr="Sparrow">
            <a:extLst>
              <a:ext uri="{FF2B5EF4-FFF2-40B4-BE49-F238E27FC236}">
                <a16:creationId xmlns:a16="http://schemas.microsoft.com/office/drawing/2014/main" id="{9210C352-17B0-41DB-A972-CA242D8B45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1232" y="4879399"/>
            <a:ext cx="180000" cy="180000"/>
          </a:xfrm>
          <a:prstGeom prst="rect">
            <a:avLst/>
          </a:prstGeom>
        </p:spPr>
      </p:pic>
      <p:pic>
        <p:nvPicPr>
          <p:cNvPr id="10" name="Graphic 9" descr="Sparrow">
            <a:extLst>
              <a:ext uri="{FF2B5EF4-FFF2-40B4-BE49-F238E27FC236}">
                <a16:creationId xmlns:a16="http://schemas.microsoft.com/office/drawing/2014/main" id="{39887264-E632-4FF0-B10E-C3019FF3C1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84697" y="4549457"/>
            <a:ext cx="180000" cy="180000"/>
          </a:xfrm>
          <a:prstGeom prst="rect">
            <a:avLst/>
          </a:prstGeom>
        </p:spPr>
      </p:pic>
      <p:pic>
        <p:nvPicPr>
          <p:cNvPr id="11" name="Graphic 10" descr="Sparrow">
            <a:extLst>
              <a:ext uri="{FF2B5EF4-FFF2-40B4-BE49-F238E27FC236}">
                <a16:creationId xmlns:a16="http://schemas.microsoft.com/office/drawing/2014/main" id="{9B782167-821E-46F1-B27D-9E0702CFC6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7097" y="5485686"/>
            <a:ext cx="180000" cy="180000"/>
          </a:xfrm>
          <a:prstGeom prst="rect">
            <a:avLst/>
          </a:prstGeom>
        </p:spPr>
      </p:pic>
      <p:pic>
        <p:nvPicPr>
          <p:cNvPr id="12" name="Graphic 11" descr="Sparrow">
            <a:extLst>
              <a:ext uri="{FF2B5EF4-FFF2-40B4-BE49-F238E27FC236}">
                <a16:creationId xmlns:a16="http://schemas.microsoft.com/office/drawing/2014/main" id="{A53C33DD-F329-4431-B4DD-0318232BDB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53258" y="4902874"/>
            <a:ext cx="180000" cy="180000"/>
          </a:xfrm>
          <a:prstGeom prst="rect">
            <a:avLst/>
          </a:prstGeom>
        </p:spPr>
      </p:pic>
      <p:pic>
        <p:nvPicPr>
          <p:cNvPr id="13" name="Graphic 12" descr="Sparrow">
            <a:extLst>
              <a:ext uri="{FF2B5EF4-FFF2-40B4-BE49-F238E27FC236}">
                <a16:creationId xmlns:a16="http://schemas.microsoft.com/office/drawing/2014/main" id="{786FCE21-6C86-4688-BFF0-C3C12529D5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51548" y="4746758"/>
            <a:ext cx="180000" cy="180000"/>
          </a:xfrm>
          <a:prstGeom prst="rect">
            <a:avLst/>
          </a:prstGeom>
        </p:spPr>
      </p:pic>
      <p:pic>
        <p:nvPicPr>
          <p:cNvPr id="14" name="Graphic 13" descr="Sparrow">
            <a:extLst>
              <a:ext uri="{FF2B5EF4-FFF2-40B4-BE49-F238E27FC236}">
                <a16:creationId xmlns:a16="http://schemas.microsoft.com/office/drawing/2014/main" id="{1D6A7B73-27DE-4FB5-AB05-1C1B0F2F49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09138" y="5103257"/>
            <a:ext cx="180000" cy="180000"/>
          </a:xfrm>
          <a:prstGeom prst="rect">
            <a:avLst/>
          </a:prstGeom>
        </p:spPr>
      </p:pic>
      <p:pic>
        <p:nvPicPr>
          <p:cNvPr id="15" name="Graphic 14" descr="Sparrow">
            <a:extLst>
              <a:ext uri="{FF2B5EF4-FFF2-40B4-BE49-F238E27FC236}">
                <a16:creationId xmlns:a16="http://schemas.microsoft.com/office/drawing/2014/main" id="{C625D173-250D-4F82-8295-6B7FC53D32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14455" y="4973581"/>
            <a:ext cx="180000" cy="180000"/>
          </a:xfrm>
          <a:prstGeom prst="rect">
            <a:avLst/>
          </a:prstGeom>
        </p:spPr>
      </p:pic>
      <p:pic>
        <p:nvPicPr>
          <p:cNvPr id="16" name="Graphic 15" descr="Sparrow">
            <a:extLst>
              <a:ext uri="{FF2B5EF4-FFF2-40B4-BE49-F238E27FC236}">
                <a16:creationId xmlns:a16="http://schemas.microsoft.com/office/drawing/2014/main" id="{79E0738A-6594-4231-84A9-B2D7131CFB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76279" y="4679756"/>
            <a:ext cx="180000" cy="180000"/>
          </a:xfrm>
          <a:prstGeom prst="rect">
            <a:avLst/>
          </a:prstGeom>
        </p:spPr>
      </p:pic>
      <p:pic>
        <p:nvPicPr>
          <p:cNvPr id="17" name="Graphic 16" descr="Sparrow">
            <a:extLst>
              <a:ext uri="{FF2B5EF4-FFF2-40B4-BE49-F238E27FC236}">
                <a16:creationId xmlns:a16="http://schemas.microsoft.com/office/drawing/2014/main" id="{E635EDA2-5E36-45E7-8C06-4421E4208B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66807" y="4606749"/>
            <a:ext cx="180000" cy="180000"/>
          </a:xfrm>
          <a:prstGeom prst="rect">
            <a:avLst/>
          </a:prstGeom>
        </p:spPr>
      </p:pic>
      <p:pic>
        <p:nvPicPr>
          <p:cNvPr id="18" name="Graphic 17" descr="Sparrow">
            <a:extLst>
              <a:ext uri="{FF2B5EF4-FFF2-40B4-BE49-F238E27FC236}">
                <a16:creationId xmlns:a16="http://schemas.microsoft.com/office/drawing/2014/main" id="{19C63399-0B45-4C9A-BC5D-5C2DD52C81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70792" y="5458086"/>
            <a:ext cx="180000" cy="180000"/>
          </a:xfrm>
          <a:prstGeom prst="rect">
            <a:avLst/>
          </a:prstGeom>
        </p:spPr>
      </p:pic>
      <p:pic>
        <p:nvPicPr>
          <p:cNvPr id="19" name="Graphic 18" descr="Sparrow">
            <a:extLst>
              <a:ext uri="{FF2B5EF4-FFF2-40B4-BE49-F238E27FC236}">
                <a16:creationId xmlns:a16="http://schemas.microsoft.com/office/drawing/2014/main" id="{04B2D1FA-250D-43E1-9F2E-E6908DEDA9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92206" y="4412815"/>
            <a:ext cx="180000" cy="180000"/>
          </a:xfrm>
          <a:prstGeom prst="rect">
            <a:avLst/>
          </a:prstGeom>
        </p:spPr>
      </p:pic>
      <p:pic>
        <p:nvPicPr>
          <p:cNvPr id="20" name="Graphic 19" descr="Sparrow">
            <a:extLst>
              <a:ext uri="{FF2B5EF4-FFF2-40B4-BE49-F238E27FC236}">
                <a16:creationId xmlns:a16="http://schemas.microsoft.com/office/drawing/2014/main" id="{D13892E1-F701-44DD-8551-5E5F9E578B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55892" y="4918911"/>
            <a:ext cx="180000" cy="180000"/>
          </a:xfrm>
          <a:prstGeom prst="rect">
            <a:avLst/>
          </a:prstGeom>
        </p:spPr>
      </p:pic>
      <p:pic>
        <p:nvPicPr>
          <p:cNvPr id="21" name="Graphic 20" descr="Sparrow">
            <a:extLst>
              <a:ext uri="{FF2B5EF4-FFF2-40B4-BE49-F238E27FC236}">
                <a16:creationId xmlns:a16="http://schemas.microsoft.com/office/drawing/2014/main" id="{ED9861C2-C2FC-4719-91EF-A31A497964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42251" y="4571286"/>
            <a:ext cx="180000" cy="180000"/>
          </a:xfrm>
          <a:prstGeom prst="rect">
            <a:avLst/>
          </a:prstGeom>
        </p:spPr>
      </p:pic>
      <p:pic>
        <p:nvPicPr>
          <p:cNvPr id="22" name="Graphic 21" descr="Sparrow">
            <a:extLst>
              <a:ext uri="{FF2B5EF4-FFF2-40B4-BE49-F238E27FC236}">
                <a16:creationId xmlns:a16="http://schemas.microsoft.com/office/drawing/2014/main" id="{95D6030F-6E14-45A1-97CF-FF87606934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26413" y="5771603"/>
            <a:ext cx="180000" cy="180000"/>
          </a:xfrm>
          <a:prstGeom prst="rect">
            <a:avLst/>
          </a:prstGeom>
        </p:spPr>
      </p:pic>
      <p:pic>
        <p:nvPicPr>
          <p:cNvPr id="24" name="Graphic 23" descr="Sparrow">
            <a:extLst>
              <a:ext uri="{FF2B5EF4-FFF2-40B4-BE49-F238E27FC236}">
                <a16:creationId xmlns:a16="http://schemas.microsoft.com/office/drawing/2014/main" id="{A3756071-D661-4704-807E-9D8666EF5A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84926" y="4555771"/>
            <a:ext cx="180000" cy="180000"/>
          </a:xfrm>
          <a:prstGeom prst="rect">
            <a:avLst/>
          </a:prstGeom>
        </p:spPr>
      </p:pic>
      <p:pic>
        <p:nvPicPr>
          <p:cNvPr id="25" name="Graphic 24" descr="Sparrow">
            <a:extLst>
              <a:ext uri="{FF2B5EF4-FFF2-40B4-BE49-F238E27FC236}">
                <a16:creationId xmlns:a16="http://schemas.microsoft.com/office/drawing/2014/main" id="{BA73B263-DE1A-4475-88EE-F8F7BDBFE1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224117" y="5462790"/>
            <a:ext cx="180000" cy="180000"/>
          </a:xfrm>
          <a:prstGeom prst="rect">
            <a:avLst/>
          </a:prstGeom>
        </p:spPr>
      </p:pic>
      <p:pic>
        <p:nvPicPr>
          <p:cNvPr id="26" name="Graphic 25" descr="Sparrow">
            <a:extLst>
              <a:ext uri="{FF2B5EF4-FFF2-40B4-BE49-F238E27FC236}">
                <a16:creationId xmlns:a16="http://schemas.microsoft.com/office/drawing/2014/main" id="{BF9056F1-1284-49AD-8C9E-E5FC79F5E1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71054" y="5583652"/>
            <a:ext cx="180000" cy="180000"/>
          </a:xfrm>
          <a:prstGeom prst="rect">
            <a:avLst/>
          </a:prstGeom>
        </p:spPr>
      </p:pic>
      <p:pic>
        <p:nvPicPr>
          <p:cNvPr id="27" name="Graphic 26" descr="Sparrow">
            <a:extLst>
              <a:ext uri="{FF2B5EF4-FFF2-40B4-BE49-F238E27FC236}">
                <a16:creationId xmlns:a16="http://schemas.microsoft.com/office/drawing/2014/main" id="{4CAD28BF-7585-4034-A546-890B0FA248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56651" y="5485686"/>
            <a:ext cx="180000" cy="180000"/>
          </a:xfrm>
          <a:prstGeom prst="rect">
            <a:avLst/>
          </a:prstGeom>
        </p:spPr>
      </p:pic>
      <p:pic>
        <p:nvPicPr>
          <p:cNvPr id="28" name="Graphic 27" descr="Sparrow">
            <a:extLst>
              <a:ext uri="{FF2B5EF4-FFF2-40B4-BE49-F238E27FC236}">
                <a16:creationId xmlns:a16="http://schemas.microsoft.com/office/drawing/2014/main" id="{28355D88-35EF-4C9F-BF19-0C2DF21AF1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09051" y="5638086"/>
            <a:ext cx="180000" cy="180000"/>
          </a:xfrm>
          <a:prstGeom prst="rect">
            <a:avLst/>
          </a:prstGeom>
        </p:spPr>
      </p:pic>
      <p:pic>
        <p:nvPicPr>
          <p:cNvPr id="29" name="Graphic 28" descr="Sparrow">
            <a:extLst>
              <a:ext uri="{FF2B5EF4-FFF2-40B4-BE49-F238E27FC236}">
                <a16:creationId xmlns:a16="http://schemas.microsoft.com/office/drawing/2014/main" id="{8BA48AD7-F189-45BE-BA06-5C1E6C6942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95836" y="4866113"/>
            <a:ext cx="180000" cy="180000"/>
          </a:xfrm>
          <a:prstGeom prst="rect">
            <a:avLst/>
          </a:prstGeom>
        </p:spPr>
      </p:pic>
      <p:pic>
        <p:nvPicPr>
          <p:cNvPr id="30" name="Graphic 29" descr="Sparrow">
            <a:extLst>
              <a:ext uri="{FF2B5EF4-FFF2-40B4-BE49-F238E27FC236}">
                <a16:creationId xmlns:a16="http://schemas.microsoft.com/office/drawing/2014/main" id="{43F26361-6243-4C12-B1E4-35EE75DF68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99563" y="5886561"/>
            <a:ext cx="180000" cy="180000"/>
          </a:xfrm>
          <a:prstGeom prst="rect">
            <a:avLst/>
          </a:prstGeom>
        </p:spPr>
      </p:pic>
      <p:pic>
        <p:nvPicPr>
          <p:cNvPr id="31" name="Graphic 30" descr="Sparrow">
            <a:extLst>
              <a:ext uri="{FF2B5EF4-FFF2-40B4-BE49-F238E27FC236}">
                <a16:creationId xmlns:a16="http://schemas.microsoft.com/office/drawing/2014/main" id="{4573F686-7D8E-41B7-A91B-606CF9ADE9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84787" y="5700486"/>
            <a:ext cx="180000" cy="180000"/>
          </a:xfrm>
          <a:prstGeom prst="rect">
            <a:avLst/>
          </a:prstGeom>
        </p:spPr>
      </p:pic>
      <p:pic>
        <p:nvPicPr>
          <p:cNvPr id="32" name="Graphic 31" descr="Sparrow">
            <a:extLst>
              <a:ext uri="{FF2B5EF4-FFF2-40B4-BE49-F238E27FC236}">
                <a16:creationId xmlns:a16="http://schemas.microsoft.com/office/drawing/2014/main" id="{1402851A-C933-48E6-BC2D-0E1611D26CE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52813" y="5012404"/>
            <a:ext cx="180000" cy="180000"/>
          </a:xfrm>
          <a:prstGeom prst="rect">
            <a:avLst/>
          </a:prstGeom>
        </p:spPr>
      </p:pic>
      <p:pic>
        <p:nvPicPr>
          <p:cNvPr id="33" name="Graphic 32" descr="Sparrow">
            <a:extLst>
              <a:ext uri="{FF2B5EF4-FFF2-40B4-BE49-F238E27FC236}">
                <a16:creationId xmlns:a16="http://schemas.microsoft.com/office/drawing/2014/main" id="{B8A1E043-CC14-49A5-AB43-7BBDD40C6EF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94720" y="5121829"/>
            <a:ext cx="180000" cy="180000"/>
          </a:xfrm>
          <a:prstGeom prst="rect">
            <a:avLst/>
          </a:prstGeom>
        </p:spPr>
      </p:pic>
      <p:pic>
        <p:nvPicPr>
          <p:cNvPr id="34" name="Graphic 33" descr="Sparrow">
            <a:extLst>
              <a:ext uri="{FF2B5EF4-FFF2-40B4-BE49-F238E27FC236}">
                <a16:creationId xmlns:a16="http://schemas.microsoft.com/office/drawing/2014/main" id="{590981BA-48D6-4E86-AF01-C256807634A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197728" y="5012462"/>
            <a:ext cx="180000" cy="180000"/>
          </a:xfrm>
          <a:prstGeom prst="rect">
            <a:avLst/>
          </a:prstGeom>
        </p:spPr>
      </p:pic>
      <p:pic>
        <p:nvPicPr>
          <p:cNvPr id="35" name="Graphic 34" descr="Sparrow">
            <a:extLst>
              <a:ext uri="{FF2B5EF4-FFF2-40B4-BE49-F238E27FC236}">
                <a16:creationId xmlns:a16="http://schemas.microsoft.com/office/drawing/2014/main" id="{C89CA435-6C4C-4B3D-970E-ADFE2186F7F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64697" y="5628691"/>
            <a:ext cx="180000" cy="180000"/>
          </a:xfrm>
          <a:prstGeom prst="rect">
            <a:avLst/>
          </a:prstGeom>
        </p:spPr>
      </p:pic>
      <p:pic>
        <p:nvPicPr>
          <p:cNvPr id="36" name="Graphic 35" descr="Sparrow">
            <a:extLst>
              <a:ext uri="{FF2B5EF4-FFF2-40B4-BE49-F238E27FC236}">
                <a16:creationId xmlns:a16="http://schemas.microsoft.com/office/drawing/2014/main" id="{6532BB35-6985-4A93-B32A-BEAB8AA1229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89138" y="5325363"/>
            <a:ext cx="180000" cy="180000"/>
          </a:xfrm>
          <a:prstGeom prst="rect">
            <a:avLst/>
          </a:prstGeom>
        </p:spPr>
      </p:pic>
      <p:pic>
        <p:nvPicPr>
          <p:cNvPr id="37" name="Graphic 36" descr="Sparrow">
            <a:extLst>
              <a:ext uri="{FF2B5EF4-FFF2-40B4-BE49-F238E27FC236}">
                <a16:creationId xmlns:a16="http://schemas.microsoft.com/office/drawing/2014/main" id="{ACF9EB44-B4C7-426F-A101-23A30D35947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855032" y="5103257"/>
            <a:ext cx="180000" cy="180000"/>
          </a:xfrm>
          <a:prstGeom prst="rect">
            <a:avLst/>
          </a:prstGeom>
        </p:spPr>
      </p:pic>
      <p:pic>
        <p:nvPicPr>
          <p:cNvPr id="38" name="Graphic 37" descr="Sparrow">
            <a:extLst>
              <a:ext uri="{FF2B5EF4-FFF2-40B4-BE49-F238E27FC236}">
                <a16:creationId xmlns:a16="http://schemas.microsoft.com/office/drawing/2014/main" id="{9D2E616F-9103-4034-88A1-B1345B0E4F6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871874" y="5355536"/>
            <a:ext cx="180000" cy="180000"/>
          </a:xfrm>
          <a:prstGeom prst="rect">
            <a:avLst/>
          </a:prstGeom>
        </p:spPr>
      </p:pic>
      <p:pic>
        <p:nvPicPr>
          <p:cNvPr id="39" name="Graphic 38" descr="Sparrow">
            <a:extLst>
              <a:ext uri="{FF2B5EF4-FFF2-40B4-BE49-F238E27FC236}">
                <a16:creationId xmlns:a16="http://schemas.microsoft.com/office/drawing/2014/main" id="{1B22C148-D989-4835-BEFF-869C95D0B23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876302" y="4922978"/>
            <a:ext cx="180000" cy="180000"/>
          </a:xfrm>
          <a:prstGeom prst="rect">
            <a:avLst/>
          </a:prstGeom>
        </p:spPr>
      </p:pic>
      <p:pic>
        <p:nvPicPr>
          <p:cNvPr id="40" name="Graphic 39" descr="Sparrow">
            <a:extLst>
              <a:ext uri="{FF2B5EF4-FFF2-40B4-BE49-F238E27FC236}">
                <a16:creationId xmlns:a16="http://schemas.microsoft.com/office/drawing/2014/main" id="{618DF41B-B0C3-4E82-AE31-AEE7BB6DA0D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245407" y="4656758"/>
            <a:ext cx="180000" cy="180000"/>
          </a:xfrm>
          <a:prstGeom prst="rect">
            <a:avLst/>
          </a:prstGeom>
        </p:spPr>
      </p:pic>
      <p:pic>
        <p:nvPicPr>
          <p:cNvPr id="41" name="Graphic 40" descr="Sparrow">
            <a:extLst>
              <a:ext uri="{FF2B5EF4-FFF2-40B4-BE49-F238E27FC236}">
                <a16:creationId xmlns:a16="http://schemas.microsoft.com/office/drawing/2014/main" id="{A79E2437-5F24-4A5A-A985-1F68DDE0F6F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52375" y="5559972"/>
            <a:ext cx="180000" cy="180000"/>
          </a:xfrm>
          <a:prstGeom prst="rect">
            <a:avLst/>
          </a:prstGeom>
        </p:spPr>
      </p:pic>
      <p:pic>
        <p:nvPicPr>
          <p:cNvPr id="42" name="Graphic 41" descr="Sparrow">
            <a:extLst>
              <a:ext uri="{FF2B5EF4-FFF2-40B4-BE49-F238E27FC236}">
                <a16:creationId xmlns:a16="http://schemas.microsoft.com/office/drawing/2014/main" id="{BECCAEDC-ED62-40DE-8AFC-555165819A4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761900" y="4808800"/>
            <a:ext cx="180000" cy="180000"/>
          </a:xfrm>
          <a:prstGeom prst="rect">
            <a:avLst/>
          </a:prstGeom>
        </p:spPr>
      </p:pic>
      <p:sp>
        <p:nvSpPr>
          <p:cNvPr id="43" name="Cloud 42">
            <a:extLst>
              <a:ext uri="{FF2B5EF4-FFF2-40B4-BE49-F238E27FC236}">
                <a16:creationId xmlns:a16="http://schemas.microsoft.com/office/drawing/2014/main" id="{833332FA-B024-4045-A4BB-91F07DECDE46}"/>
              </a:ext>
            </a:extLst>
          </p:cNvPr>
          <p:cNvSpPr/>
          <p:nvPr/>
        </p:nvSpPr>
        <p:spPr>
          <a:xfrm>
            <a:off x="768444" y="4156192"/>
            <a:ext cx="5202237" cy="2011259"/>
          </a:xfrm>
          <a:prstGeom prst="cloud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Graphic 43" descr="Sparrow">
            <a:extLst>
              <a:ext uri="{FF2B5EF4-FFF2-40B4-BE49-F238E27FC236}">
                <a16:creationId xmlns:a16="http://schemas.microsoft.com/office/drawing/2014/main" id="{2572F01E-BE52-40CB-A6D9-BDAC1C414F7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360817" y="4769756"/>
            <a:ext cx="180000" cy="180000"/>
          </a:xfrm>
          <a:prstGeom prst="rect">
            <a:avLst/>
          </a:prstGeom>
        </p:spPr>
      </p:pic>
      <p:pic>
        <p:nvPicPr>
          <p:cNvPr id="45" name="Graphic 44" descr="Sparrow">
            <a:extLst>
              <a:ext uri="{FF2B5EF4-FFF2-40B4-BE49-F238E27FC236}">
                <a16:creationId xmlns:a16="http://schemas.microsoft.com/office/drawing/2014/main" id="{4DED29E7-5EFF-4BEF-8C8C-EBDFF7A65AC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952929" y="4556959"/>
            <a:ext cx="180000" cy="180000"/>
          </a:xfrm>
          <a:prstGeom prst="rect">
            <a:avLst/>
          </a:prstGeom>
        </p:spPr>
      </p:pic>
      <p:pic>
        <p:nvPicPr>
          <p:cNvPr id="46" name="Graphic 45" descr="Sparrow">
            <a:extLst>
              <a:ext uri="{FF2B5EF4-FFF2-40B4-BE49-F238E27FC236}">
                <a16:creationId xmlns:a16="http://schemas.microsoft.com/office/drawing/2014/main" id="{043329D0-20FB-4974-9C87-73341C51B28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265051" y="5352533"/>
            <a:ext cx="180000" cy="180000"/>
          </a:xfrm>
          <a:prstGeom prst="rect">
            <a:avLst/>
          </a:prstGeom>
        </p:spPr>
      </p:pic>
      <p:pic>
        <p:nvPicPr>
          <p:cNvPr id="47" name="Graphic 46" descr="Sparrow">
            <a:extLst>
              <a:ext uri="{FF2B5EF4-FFF2-40B4-BE49-F238E27FC236}">
                <a16:creationId xmlns:a16="http://schemas.microsoft.com/office/drawing/2014/main" id="{F93BD256-870D-46DF-8EFC-C7F1EB6DEC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405802" y="5135244"/>
            <a:ext cx="180000" cy="180000"/>
          </a:xfrm>
          <a:prstGeom prst="rect">
            <a:avLst/>
          </a:prstGeom>
        </p:spPr>
      </p:pic>
      <p:pic>
        <p:nvPicPr>
          <p:cNvPr id="48" name="Graphic 47" descr="Sparrow">
            <a:extLst>
              <a:ext uri="{FF2B5EF4-FFF2-40B4-BE49-F238E27FC236}">
                <a16:creationId xmlns:a16="http://schemas.microsoft.com/office/drawing/2014/main" id="{5CF4E79C-D1BE-47F9-B426-998E2E9222B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513190" y="5121829"/>
            <a:ext cx="180000" cy="180000"/>
          </a:xfrm>
          <a:prstGeom prst="rect">
            <a:avLst/>
          </a:prstGeom>
        </p:spPr>
      </p:pic>
      <p:pic>
        <p:nvPicPr>
          <p:cNvPr id="49" name="Graphic 48" descr="Sparrow">
            <a:extLst>
              <a:ext uri="{FF2B5EF4-FFF2-40B4-BE49-F238E27FC236}">
                <a16:creationId xmlns:a16="http://schemas.microsoft.com/office/drawing/2014/main" id="{FD2C8EDD-2E35-4342-82B5-B4DEF0345FE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107728" y="5253826"/>
            <a:ext cx="180000" cy="180000"/>
          </a:xfrm>
          <a:prstGeom prst="rect">
            <a:avLst/>
          </a:prstGeom>
        </p:spPr>
      </p:pic>
      <p:pic>
        <p:nvPicPr>
          <p:cNvPr id="50" name="Graphic 49" descr="Sparrow">
            <a:extLst>
              <a:ext uri="{FF2B5EF4-FFF2-40B4-BE49-F238E27FC236}">
                <a16:creationId xmlns:a16="http://schemas.microsoft.com/office/drawing/2014/main" id="{41EA2219-42BE-4598-B71C-0623F0DE93E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724505" y="4341686"/>
            <a:ext cx="180000" cy="180000"/>
          </a:xfrm>
          <a:prstGeom prst="rect">
            <a:avLst/>
          </a:prstGeom>
        </p:spPr>
      </p:pic>
      <p:pic>
        <p:nvPicPr>
          <p:cNvPr id="51" name="Graphic 50" descr="Sparrow">
            <a:extLst>
              <a:ext uri="{FF2B5EF4-FFF2-40B4-BE49-F238E27FC236}">
                <a16:creationId xmlns:a16="http://schemas.microsoft.com/office/drawing/2014/main" id="{CF7D59DD-1F04-491B-96AD-7A6FF66D4B7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282798" y="4922978"/>
            <a:ext cx="180000" cy="180000"/>
          </a:xfrm>
          <a:prstGeom prst="rect">
            <a:avLst/>
          </a:prstGeom>
        </p:spPr>
      </p:pic>
      <p:pic>
        <p:nvPicPr>
          <p:cNvPr id="52" name="Graphic 51" descr="Sparrow">
            <a:extLst>
              <a:ext uri="{FF2B5EF4-FFF2-40B4-BE49-F238E27FC236}">
                <a16:creationId xmlns:a16="http://schemas.microsoft.com/office/drawing/2014/main" id="{302DF2B0-5965-4D3C-8F0E-CC60706BF35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844372" y="5818086"/>
            <a:ext cx="180000" cy="180000"/>
          </a:xfrm>
          <a:prstGeom prst="rect">
            <a:avLst/>
          </a:prstGeom>
        </p:spPr>
      </p:pic>
      <p:pic>
        <p:nvPicPr>
          <p:cNvPr id="53" name="Graphic 52" descr="Sparrow">
            <a:extLst>
              <a:ext uri="{FF2B5EF4-FFF2-40B4-BE49-F238E27FC236}">
                <a16:creationId xmlns:a16="http://schemas.microsoft.com/office/drawing/2014/main" id="{78129D8E-C122-4766-9BED-5295B6D2CB1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546576" y="5389008"/>
            <a:ext cx="180000" cy="180000"/>
          </a:xfrm>
          <a:prstGeom prst="rect">
            <a:avLst/>
          </a:prstGeom>
        </p:spPr>
      </p:pic>
      <p:pic>
        <p:nvPicPr>
          <p:cNvPr id="54" name="Graphic 53" descr="Sparrow">
            <a:extLst>
              <a:ext uri="{FF2B5EF4-FFF2-40B4-BE49-F238E27FC236}">
                <a16:creationId xmlns:a16="http://schemas.microsoft.com/office/drawing/2014/main" id="{8A5D9740-1CFB-45A4-9345-553B83C2B5C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269568" y="4418886"/>
            <a:ext cx="180000" cy="180000"/>
          </a:xfrm>
          <a:prstGeom prst="rect">
            <a:avLst/>
          </a:prstGeom>
        </p:spPr>
      </p:pic>
      <p:pic>
        <p:nvPicPr>
          <p:cNvPr id="55" name="Graphic 54" descr="Sparrow">
            <a:extLst>
              <a:ext uri="{FF2B5EF4-FFF2-40B4-BE49-F238E27FC236}">
                <a16:creationId xmlns:a16="http://schemas.microsoft.com/office/drawing/2014/main" id="{9A8FB602-8D96-487A-9BBB-8DDF932E790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233480" y="4624048"/>
            <a:ext cx="180000" cy="180000"/>
          </a:xfrm>
          <a:prstGeom prst="rect">
            <a:avLst/>
          </a:prstGeom>
        </p:spPr>
      </p:pic>
      <p:pic>
        <p:nvPicPr>
          <p:cNvPr id="56" name="Graphic 55" descr="Sparrow">
            <a:extLst>
              <a:ext uri="{FF2B5EF4-FFF2-40B4-BE49-F238E27FC236}">
                <a16:creationId xmlns:a16="http://schemas.microsoft.com/office/drawing/2014/main" id="{081A3426-8D04-4002-B6A8-242225E07B1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500947" y="5724514"/>
            <a:ext cx="180000" cy="180000"/>
          </a:xfrm>
          <a:prstGeom prst="rect">
            <a:avLst/>
          </a:prstGeom>
        </p:spPr>
      </p:pic>
      <p:pic>
        <p:nvPicPr>
          <p:cNvPr id="57" name="Graphic 56" descr="Sparrow">
            <a:extLst>
              <a:ext uri="{FF2B5EF4-FFF2-40B4-BE49-F238E27FC236}">
                <a16:creationId xmlns:a16="http://schemas.microsoft.com/office/drawing/2014/main" id="{442E9D19-44E8-4B80-8933-F3CFDF6D3A4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015982" y="5290133"/>
            <a:ext cx="180000" cy="180000"/>
          </a:xfrm>
          <a:prstGeom prst="rect">
            <a:avLst/>
          </a:prstGeom>
        </p:spPr>
      </p:pic>
      <p:pic>
        <p:nvPicPr>
          <p:cNvPr id="58" name="Graphic 57" descr="Sparrow">
            <a:extLst>
              <a:ext uri="{FF2B5EF4-FFF2-40B4-BE49-F238E27FC236}">
                <a16:creationId xmlns:a16="http://schemas.microsoft.com/office/drawing/2014/main" id="{0B1E3F7D-F085-45F2-8D0F-74355910CCA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124018" y="5695671"/>
            <a:ext cx="180000" cy="180000"/>
          </a:xfrm>
          <a:prstGeom prst="rect">
            <a:avLst/>
          </a:prstGeom>
        </p:spPr>
      </p:pic>
      <p:pic>
        <p:nvPicPr>
          <p:cNvPr id="59" name="Graphic 58" descr="Sparrow">
            <a:extLst>
              <a:ext uri="{FF2B5EF4-FFF2-40B4-BE49-F238E27FC236}">
                <a16:creationId xmlns:a16="http://schemas.microsoft.com/office/drawing/2014/main" id="{9A1849D9-095E-45EF-A470-9F880545F6A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911581" y="4466964"/>
            <a:ext cx="180000" cy="180000"/>
          </a:xfrm>
          <a:prstGeom prst="rect">
            <a:avLst/>
          </a:prstGeom>
        </p:spPr>
      </p:pic>
      <p:pic>
        <p:nvPicPr>
          <p:cNvPr id="60" name="Graphic 59" descr="Sparrow">
            <a:extLst>
              <a:ext uri="{FF2B5EF4-FFF2-40B4-BE49-F238E27FC236}">
                <a16:creationId xmlns:a16="http://schemas.microsoft.com/office/drawing/2014/main" id="{7A19971C-0612-4024-9EA6-58BA792323C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869631" y="5638086"/>
            <a:ext cx="180000" cy="180000"/>
          </a:xfrm>
          <a:prstGeom prst="rect">
            <a:avLst/>
          </a:prstGeom>
        </p:spPr>
      </p:pic>
      <p:pic>
        <p:nvPicPr>
          <p:cNvPr id="61" name="Graphic 60" descr="Sparrow">
            <a:extLst>
              <a:ext uri="{FF2B5EF4-FFF2-40B4-BE49-F238E27FC236}">
                <a16:creationId xmlns:a16="http://schemas.microsoft.com/office/drawing/2014/main" id="{B2C81055-D8E7-4B5F-98D0-43108D692F3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788385" y="5155699"/>
            <a:ext cx="180000" cy="180000"/>
          </a:xfrm>
          <a:prstGeom prst="rect">
            <a:avLst/>
          </a:prstGeom>
        </p:spPr>
      </p:pic>
      <p:pic>
        <p:nvPicPr>
          <p:cNvPr id="62" name="Graphic 61" descr="Sparrow">
            <a:extLst>
              <a:ext uri="{FF2B5EF4-FFF2-40B4-BE49-F238E27FC236}">
                <a16:creationId xmlns:a16="http://schemas.microsoft.com/office/drawing/2014/main" id="{817A50DD-1D5F-482A-B0ED-847A46A12E3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904505" y="5431039"/>
            <a:ext cx="180000" cy="180000"/>
          </a:xfrm>
          <a:prstGeom prst="rect">
            <a:avLst/>
          </a:prstGeom>
        </p:spPr>
      </p:pic>
      <p:pic>
        <p:nvPicPr>
          <p:cNvPr id="63" name="Graphic 62" descr="Sparrow">
            <a:extLst>
              <a:ext uri="{FF2B5EF4-FFF2-40B4-BE49-F238E27FC236}">
                <a16:creationId xmlns:a16="http://schemas.microsoft.com/office/drawing/2014/main" id="{B2FB0D55-125C-4257-BCE0-5B73E42E69D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729818" y="4253555"/>
            <a:ext cx="180000" cy="180000"/>
          </a:xfrm>
          <a:prstGeom prst="rect">
            <a:avLst/>
          </a:prstGeom>
        </p:spPr>
      </p:pic>
      <p:pic>
        <p:nvPicPr>
          <p:cNvPr id="64" name="Graphic 63" descr="Sparrow">
            <a:extLst>
              <a:ext uri="{FF2B5EF4-FFF2-40B4-BE49-F238E27FC236}">
                <a16:creationId xmlns:a16="http://schemas.microsoft.com/office/drawing/2014/main" id="{28A33180-8C7B-4ABF-89A7-7151763FE2F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201810" y="4502815"/>
            <a:ext cx="180000" cy="180000"/>
          </a:xfrm>
          <a:prstGeom prst="rect">
            <a:avLst/>
          </a:prstGeom>
        </p:spPr>
      </p:pic>
      <p:sp>
        <p:nvSpPr>
          <p:cNvPr id="65" name="Cloud 64">
            <a:extLst>
              <a:ext uri="{FF2B5EF4-FFF2-40B4-BE49-F238E27FC236}">
                <a16:creationId xmlns:a16="http://schemas.microsoft.com/office/drawing/2014/main" id="{0A3D177E-4705-4911-9EBE-C1926E1306DC}"/>
              </a:ext>
            </a:extLst>
          </p:cNvPr>
          <p:cNvSpPr/>
          <p:nvPr/>
        </p:nvSpPr>
        <p:spPr>
          <a:xfrm>
            <a:off x="2896077" y="4773731"/>
            <a:ext cx="1424030" cy="949745"/>
          </a:xfrm>
          <a:prstGeom prst="cloud">
            <a:avLst/>
          </a:prstGeom>
          <a:noFill/>
          <a:ln w="19050">
            <a:solidFill>
              <a:srgbClr val="F600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7" name="Graphic 66" descr="Sparrow">
            <a:extLst>
              <a:ext uri="{FF2B5EF4-FFF2-40B4-BE49-F238E27FC236}">
                <a16:creationId xmlns:a16="http://schemas.microsoft.com/office/drawing/2014/main" id="{AFD9FCF7-89EA-4667-9D93-FD5CBD69BC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79298" y="3000370"/>
            <a:ext cx="180000" cy="180000"/>
          </a:xfrm>
          <a:prstGeom prst="rect">
            <a:avLst/>
          </a:prstGeom>
        </p:spPr>
      </p:pic>
      <p:pic>
        <p:nvPicPr>
          <p:cNvPr id="72" name="Graphic 71" descr="Sparrow">
            <a:extLst>
              <a:ext uri="{FF2B5EF4-FFF2-40B4-BE49-F238E27FC236}">
                <a16:creationId xmlns:a16="http://schemas.microsoft.com/office/drawing/2014/main" id="{1CC56FC4-77A2-40D8-8309-54FF6F2DB1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68866" y="2775760"/>
            <a:ext cx="180000" cy="180000"/>
          </a:xfrm>
          <a:prstGeom prst="rect">
            <a:avLst/>
          </a:prstGeom>
        </p:spPr>
      </p:pic>
      <p:pic>
        <p:nvPicPr>
          <p:cNvPr id="74" name="Graphic 73" descr="Sparrow">
            <a:extLst>
              <a:ext uri="{FF2B5EF4-FFF2-40B4-BE49-F238E27FC236}">
                <a16:creationId xmlns:a16="http://schemas.microsoft.com/office/drawing/2014/main" id="{F325041B-21BA-4B12-864B-4A2B3D0251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08810" y="2722962"/>
            <a:ext cx="180000" cy="180000"/>
          </a:xfrm>
          <a:prstGeom prst="rect">
            <a:avLst/>
          </a:prstGeom>
        </p:spPr>
      </p:pic>
      <p:pic>
        <p:nvPicPr>
          <p:cNvPr id="75" name="Graphic 74" descr="Sparrow">
            <a:extLst>
              <a:ext uri="{FF2B5EF4-FFF2-40B4-BE49-F238E27FC236}">
                <a16:creationId xmlns:a16="http://schemas.microsoft.com/office/drawing/2014/main" id="{D42868FA-1190-4BBB-9432-93452E6A8DB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907694" y="2978678"/>
            <a:ext cx="180000" cy="180000"/>
          </a:xfrm>
          <a:prstGeom prst="rect">
            <a:avLst/>
          </a:prstGeom>
        </p:spPr>
      </p:pic>
      <p:pic>
        <p:nvPicPr>
          <p:cNvPr id="76" name="Graphic 75" descr="Sparrow">
            <a:extLst>
              <a:ext uri="{FF2B5EF4-FFF2-40B4-BE49-F238E27FC236}">
                <a16:creationId xmlns:a16="http://schemas.microsoft.com/office/drawing/2014/main" id="{7A6E701E-E3CD-4F7C-9110-9D8F9992E60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584848" y="3212385"/>
            <a:ext cx="180000" cy="180000"/>
          </a:xfrm>
          <a:prstGeom prst="rect">
            <a:avLst/>
          </a:prstGeom>
        </p:spPr>
      </p:pic>
      <p:pic>
        <p:nvPicPr>
          <p:cNvPr id="77" name="Graphic 76" descr="Sparrow">
            <a:extLst>
              <a:ext uri="{FF2B5EF4-FFF2-40B4-BE49-F238E27FC236}">
                <a16:creationId xmlns:a16="http://schemas.microsoft.com/office/drawing/2014/main" id="{C68F9875-0789-4F78-912B-B3665361583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589276" y="2779827"/>
            <a:ext cx="180000" cy="180000"/>
          </a:xfrm>
          <a:prstGeom prst="rect">
            <a:avLst/>
          </a:prstGeom>
        </p:spPr>
      </p:pic>
      <p:pic>
        <p:nvPicPr>
          <p:cNvPr id="79" name="Graphic 78" descr="Sparrow">
            <a:extLst>
              <a:ext uri="{FF2B5EF4-FFF2-40B4-BE49-F238E27FC236}">
                <a16:creationId xmlns:a16="http://schemas.microsoft.com/office/drawing/2014/main" id="{F471FE0C-09FF-4FB6-8625-148F8637510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65349" y="3416821"/>
            <a:ext cx="180000" cy="180000"/>
          </a:xfrm>
          <a:prstGeom prst="rect">
            <a:avLst/>
          </a:prstGeom>
        </p:spPr>
      </p:pic>
      <p:pic>
        <p:nvPicPr>
          <p:cNvPr id="81" name="Graphic 80" descr="Sparrow">
            <a:extLst>
              <a:ext uri="{FF2B5EF4-FFF2-40B4-BE49-F238E27FC236}">
                <a16:creationId xmlns:a16="http://schemas.microsoft.com/office/drawing/2014/main" id="{89EBE29E-4C66-4025-B279-DC08F023A6E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978025" y="3209382"/>
            <a:ext cx="180000" cy="180000"/>
          </a:xfrm>
          <a:prstGeom prst="rect">
            <a:avLst/>
          </a:prstGeom>
        </p:spPr>
      </p:pic>
      <p:pic>
        <p:nvPicPr>
          <p:cNvPr id="83" name="Graphic 82" descr="Sparrow">
            <a:extLst>
              <a:ext uri="{FF2B5EF4-FFF2-40B4-BE49-F238E27FC236}">
                <a16:creationId xmlns:a16="http://schemas.microsoft.com/office/drawing/2014/main" id="{F31DE5E0-E8E7-47C2-BBF8-9D783091A2E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728956" y="3146982"/>
            <a:ext cx="180000" cy="180000"/>
          </a:xfrm>
          <a:prstGeom prst="rect">
            <a:avLst/>
          </a:prstGeom>
        </p:spPr>
      </p:pic>
      <p:pic>
        <p:nvPicPr>
          <p:cNvPr id="85" name="Graphic 84" descr="Sparrow">
            <a:extLst>
              <a:ext uri="{FF2B5EF4-FFF2-40B4-BE49-F238E27FC236}">
                <a16:creationId xmlns:a16="http://schemas.microsoft.com/office/drawing/2014/main" id="{031F3BCA-E563-47D8-9C68-BCD1C037B06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501359" y="3012548"/>
            <a:ext cx="180000" cy="180000"/>
          </a:xfrm>
          <a:prstGeom prst="rect">
            <a:avLst/>
          </a:prstGeom>
        </p:spPr>
      </p:pic>
      <p:sp>
        <p:nvSpPr>
          <p:cNvPr id="86" name="Cloud 85">
            <a:extLst>
              <a:ext uri="{FF2B5EF4-FFF2-40B4-BE49-F238E27FC236}">
                <a16:creationId xmlns:a16="http://schemas.microsoft.com/office/drawing/2014/main" id="{9C95E480-C05B-436B-9912-1756BC6E01A1}"/>
              </a:ext>
            </a:extLst>
          </p:cNvPr>
          <p:cNvSpPr/>
          <p:nvPr/>
        </p:nvSpPr>
        <p:spPr>
          <a:xfrm>
            <a:off x="4609051" y="2630580"/>
            <a:ext cx="1424030" cy="949745"/>
          </a:xfrm>
          <a:prstGeom prst="cloud">
            <a:avLst/>
          </a:prstGeom>
          <a:noFill/>
          <a:ln w="19050">
            <a:solidFill>
              <a:srgbClr val="F600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A0AAE8BC-D672-490B-AC83-CEE61AAA523B}"/>
              </a:ext>
            </a:extLst>
          </p:cNvPr>
          <p:cNvSpPr/>
          <p:nvPr/>
        </p:nvSpPr>
        <p:spPr>
          <a:xfrm>
            <a:off x="5096668" y="2910370"/>
            <a:ext cx="360000" cy="360000"/>
          </a:xfrm>
          <a:prstGeom prst="ellipse">
            <a:avLst/>
          </a:prstGeom>
          <a:noFill/>
          <a:ln>
            <a:solidFill>
              <a:srgbClr val="3BF2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8" name="Graphic 87" descr="Sparrow">
            <a:extLst>
              <a:ext uri="{FF2B5EF4-FFF2-40B4-BE49-F238E27FC236}">
                <a16:creationId xmlns:a16="http://schemas.microsoft.com/office/drawing/2014/main" id="{32288C62-9FD9-4833-B7FB-95B93C6893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22268" y="1936366"/>
            <a:ext cx="180000" cy="180000"/>
          </a:xfrm>
          <a:prstGeom prst="rect">
            <a:avLst/>
          </a:prstGeom>
        </p:spPr>
      </p:pic>
      <p:sp>
        <p:nvSpPr>
          <p:cNvPr id="99" name="Oval 98">
            <a:extLst>
              <a:ext uri="{FF2B5EF4-FFF2-40B4-BE49-F238E27FC236}">
                <a16:creationId xmlns:a16="http://schemas.microsoft.com/office/drawing/2014/main" id="{A1CB65A4-4B10-4F49-88C4-8D38B8A394A4}"/>
              </a:ext>
            </a:extLst>
          </p:cNvPr>
          <p:cNvSpPr/>
          <p:nvPr/>
        </p:nvSpPr>
        <p:spPr>
          <a:xfrm>
            <a:off x="6339638" y="1846366"/>
            <a:ext cx="360000" cy="360000"/>
          </a:xfrm>
          <a:prstGeom prst="ellipse">
            <a:avLst/>
          </a:prstGeom>
          <a:noFill/>
          <a:ln>
            <a:solidFill>
              <a:srgbClr val="3BF2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F3B3FE4-0F75-42D6-8E1C-FA31EC3A6CF0}"/>
              </a:ext>
            </a:extLst>
          </p:cNvPr>
          <p:cNvSpPr txBox="1"/>
          <p:nvPr/>
        </p:nvSpPr>
        <p:spPr>
          <a:xfrm>
            <a:off x="910105" y="3979591"/>
            <a:ext cx="1631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n>
                  <a:solidFill>
                    <a:schemeClr val="tx1"/>
                  </a:solidFill>
                </a:ln>
                <a:solidFill>
                  <a:srgbClr val="0070C0"/>
                </a:solidFill>
              </a:rPr>
              <a:t>The Population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F1E74E2-78BA-4FA8-898F-2694975A6718}"/>
              </a:ext>
            </a:extLst>
          </p:cNvPr>
          <p:cNvSpPr txBox="1"/>
          <p:nvPr/>
        </p:nvSpPr>
        <p:spPr>
          <a:xfrm>
            <a:off x="4456651" y="2314878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n>
                  <a:solidFill>
                    <a:schemeClr val="tx1"/>
                  </a:solidFill>
                </a:ln>
                <a:solidFill>
                  <a:srgbClr val="F600D9"/>
                </a:solidFill>
              </a:rPr>
              <a:t>The Sample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95F228C-FC03-41A5-9DF8-52B1960F7722}"/>
              </a:ext>
            </a:extLst>
          </p:cNvPr>
          <p:cNvSpPr txBox="1"/>
          <p:nvPr/>
        </p:nvSpPr>
        <p:spPr>
          <a:xfrm>
            <a:off x="5805920" y="1514797"/>
            <a:ext cx="1535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n>
                  <a:solidFill>
                    <a:schemeClr val="tx1"/>
                  </a:solidFill>
                </a:ln>
                <a:solidFill>
                  <a:srgbClr val="3BF2FB"/>
                </a:solidFill>
              </a:rPr>
              <a:t>The Individual</a:t>
            </a:r>
          </a:p>
        </p:txBody>
      </p:sp>
      <p:sp>
        <p:nvSpPr>
          <p:cNvPr id="103" name="Freeform: Shape 102">
            <a:extLst>
              <a:ext uri="{FF2B5EF4-FFF2-40B4-BE49-F238E27FC236}">
                <a16:creationId xmlns:a16="http://schemas.microsoft.com/office/drawing/2014/main" id="{C9F96BF9-B51C-436F-AC37-322D7C846675}"/>
              </a:ext>
            </a:extLst>
          </p:cNvPr>
          <p:cNvSpPr/>
          <p:nvPr/>
        </p:nvSpPr>
        <p:spPr>
          <a:xfrm>
            <a:off x="3770851" y="3070371"/>
            <a:ext cx="918595" cy="1757493"/>
          </a:xfrm>
          <a:custGeom>
            <a:avLst/>
            <a:gdLst>
              <a:gd name="connsiteX0" fmla="*/ 0 w 918595"/>
              <a:gd name="connsiteY0" fmla="*/ 1757493 h 1757493"/>
              <a:gd name="connsiteX1" fmla="*/ 390088 w 918595"/>
              <a:gd name="connsiteY1" fmla="*/ 784370 h 1757493"/>
              <a:gd name="connsiteX2" fmla="*/ 918595 w 918595"/>
              <a:gd name="connsiteY2" fmla="*/ 0 h 175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8595" h="1757493">
                <a:moveTo>
                  <a:pt x="0" y="1757493"/>
                </a:moveTo>
                <a:cubicBezTo>
                  <a:pt x="118494" y="1417389"/>
                  <a:pt x="236989" y="1077285"/>
                  <a:pt x="390088" y="784370"/>
                </a:cubicBezTo>
                <a:cubicBezTo>
                  <a:pt x="543187" y="491454"/>
                  <a:pt x="730891" y="245727"/>
                  <a:pt x="918595" y="0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Freeform: Shape 103">
            <a:extLst>
              <a:ext uri="{FF2B5EF4-FFF2-40B4-BE49-F238E27FC236}">
                <a16:creationId xmlns:a16="http://schemas.microsoft.com/office/drawing/2014/main" id="{49B765C6-FC5D-4463-AB85-2F67EC288F42}"/>
              </a:ext>
            </a:extLst>
          </p:cNvPr>
          <p:cNvSpPr/>
          <p:nvPr/>
        </p:nvSpPr>
        <p:spPr>
          <a:xfrm>
            <a:off x="5359299" y="2009479"/>
            <a:ext cx="1035200" cy="969199"/>
          </a:xfrm>
          <a:custGeom>
            <a:avLst/>
            <a:gdLst>
              <a:gd name="connsiteX0" fmla="*/ 0 w 918595"/>
              <a:gd name="connsiteY0" fmla="*/ 1757493 h 1757493"/>
              <a:gd name="connsiteX1" fmla="*/ 390088 w 918595"/>
              <a:gd name="connsiteY1" fmla="*/ 784370 h 1757493"/>
              <a:gd name="connsiteX2" fmla="*/ 918595 w 918595"/>
              <a:gd name="connsiteY2" fmla="*/ 0 h 175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8595" h="1757493">
                <a:moveTo>
                  <a:pt x="0" y="1757493"/>
                </a:moveTo>
                <a:cubicBezTo>
                  <a:pt x="118494" y="1417389"/>
                  <a:pt x="236989" y="1077285"/>
                  <a:pt x="390088" y="784370"/>
                </a:cubicBezTo>
                <a:cubicBezTo>
                  <a:pt x="543187" y="491454"/>
                  <a:pt x="730891" y="245727"/>
                  <a:pt x="918595" y="0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08D03591-A20D-42AE-8CCE-729DEC8E4C77}"/>
              </a:ext>
            </a:extLst>
          </p:cNvPr>
          <p:cNvSpPr/>
          <p:nvPr/>
        </p:nvSpPr>
        <p:spPr>
          <a:xfrm>
            <a:off x="3385751" y="5051277"/>
            <a:ext cx="360000" cy="360000"/>
          </a:xfrm>
          <a:prstGeom prst="ellipse">
            <a:avLst/>
          </a:prstGeom>
          <a:noFill/>
          <a:ln>
            <a:solidFill>
              <a:srgbClr val="3BF2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Cloud 83">
            <a:extLst>
              <a:ext uri="{FF2B5EF4-FFF2-40B4-BE49-F238E27FC236}">
                <a16:creationId xmlns:a16="http://schemas.microsoft.com/office/drawing/2014/main" id="{72B48B38-809F-4335-86BE-2E857DC99134}"/>
              </a:ext>
            </a:extLst>
          </p:cNvPr>
          <p:cNvSpPr/>
          <p:nvPr/>
        </p:nvSpPr>
        <p:spPr>
          <a:xfrm>
            <a:off x="1349421" y="4725445"/>
            <a:ext cx="1424030" cy="949745"/>
          </a:xfrm>
          <a:prstGeom prst="cloud">
            <a:avLst/>
          </a:prstGeom>
          <a:noFill/>
          <a:ln w="19050">
            <a:solidFill>
              <a:srgbClr val="F600D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4122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CD1AF5B-0E9E-48F7-BC7A-ADA1A89ED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607" y="1924234"/>
            <a:ext cx="4327513" cy="369932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BE40CA1-5BCE-4DA9-9D0E-84DC95E3E736}"/>
              </a:ext>
            </a:extLst>
          </p:cNvPr>
          <p:cNvSpPr/>
          <p:nvPr/>
        </p:nvSpPr>
        <p:spPr>
          <a:xfrm>
            <a:off x="2304758" y="4741664"/>
            <a:ext cx="234038" cy="12311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US" sz="800" dirty="0">
                <a:solidFill>
                  <a:srgbClr val="FF0000"/>
                </a:solidFill>
              </a:rPr>
              <a:t>-19.2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2A5F3A-2421-4332-B650-0E25FDAD55DB}"/>
              </a:ext>
            </a:extLst>
          </p:cNvPr>
          <p:cNvSpPr/>
          <p:nvPr/>
        </p:nvSpPr>
        <p:spPr>
          <a:xfrm>
            <a:off x="2693378" y="4943594"/>
            <a:ext cx="160300" cy="123111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US" sz="800" dirty="0">
                <a:solidFill>
                  <a:srgbClr val="00B0F0"/>
                </a:solidFill>
              </a:rPr>
              <a:t>-2.1</a:t>
            </a:r>
          </a:p>
        </p:txBody>
      </p:sp>
    </p:spTree>
    <p:extLst>
      <p:ext uri="{BB962C8B-B14F-4D97-AF65-F5344CB8AC3E}">
        <p14:creationId xmlns:p14="http://schemas.microsoft.com/office/powerpoint/2010/main" val="39414150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3273E7E-378A-461B-A05F-4F21A57889AF}"/>
              </a:ext>
            </a:extLst>
          </p:cNvPr>
          <p:cNvCxnSpPr>
            <a:cxnSpLocks/>
          </p:cNvCxnSpPr>
          <p:nvPr/>
        </p:nvCxnSpPr>
        <p:spPr>
          <a:xfrm flipV="1">
            <a:off x="4974192" y="689209"/>
            <a:ext cx="2552701" cy="3171824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7D294C7-E3C7-47B9-B7B8-DBB4CFAA9061}"/>
              </a:ext>
            </a:extLst>
          </p:cNvPr>
          <p:cNvCxnSpPr>
            <a:cxnSpLocks/>
          </p:cNvCxnSpPr>
          <p:nvPr/>
        </p:nvCxnSpPr>
        <p:spPr>
          <a:xfrm>
            <a:off x="4541802" y="617770"/>
            <a:ext cx="0" cy="360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F7DD3FF-2B77-4A25-AA4F-60975EFCDC5F}"/>
              </a:ext>
            </a:extLst>
          </p:cNvPr>
          <p:cNvCxnSpPr>
            <a:cxnSpLocks/>
          </p:cNvCxnSpPr>
          <p:nvPr/>
        </p:nvCxnSpPr>
        <p:spPr>
          <a:xfrm flipH="1">
            <a:off x="4540572" y="4210956"/>
            <a:ext cx="360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0AB1898-9252-43A5-B8AC-37ACF8E00D08}"/>
              </a:ext>
            </a:extLst>
          </p:cNvPr>
          <p:cNvCxnSpPr/>
          <p:nvPr/>
        </p:nvCxnSpPr>
        <p:spPr>
          <a:xfrm>
            <a:off x="5262297" y="4172707"/>
            <a:ext cx="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9EBA577-4288-444B-9BC0-16F5E05CF6BD}"/>
              </a:ext>
            </a:extLst>
          </p:cNvPr>
          <p:cNvCxnSpPr/>
          <p:nvPr/>
        </p:nvCxnSpPr>
        <p:spPr>
          <a:xfrm>
            <a:off x="5980244" y="4172707"/>
            <a:ext cx="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D2FBD8A-1BFB-41B5-B049-ED1847FA5651}"/>
              </a:ext>
            </a:extLst>
          </p:cNvPr>
          <p:cNvCxnSpPr/>
          <p:nvPr/>
        </p:nvCxnSpPr>
        <p:spPr>
          <a:xfrm>
            <a:off x="6700572" y="4172707"/>
            <a:ext cx="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84AD2E7-4157-4F82-A2DF-42BE496C9D41}"/>
              </a:ext>
            </a:extLst>
          </p:cNvPr>
          <p:cNvCxnSpPr/>
          <p:nvPr/>
        </p:nvCxnSpPr>
        <p:spPr>
          <a:xfrm>
            <a:off x="7420900" y="4172707"/>
            <a:ext cx="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218661C-D5E0-42BD-BB00-2D585A04F4F7}"/>
              </a:ext>
            </a:extLst>
          </p:cNvPr>
          <p:cNvCxnSpPr/>
          <p:nvPr/>
        </p:nvCxnSpPr>
        <p:spPr>
          <a:xfrm>
            <a:off x="8141226" y="4176279"/>
            <a:ext cx="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44505B9-0F7D-4D31-B016-57CB703816C3}"/>
              </a:ext>
            </a:extLst>
          </p:cNvPr>
          <p:cNvCxnSpPr/>
          <p:nvPr/>
        </p:nvCxnSpPr>
        <p:spPr>
          <a:xfrm>
            <a:off x="4508632" y="3490479"/>
            <a:ext cx="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D251F05-A5CB-44EC-BE5F-0FB6398A5D18}"/>
              </a:ext>
            </a:extLst>
          </p:cNvPr>
          <p:cNvCxnSpPr/>
          <p:nvPr/>
        </p:nvCxnSpPr>
        <p:spPr>
          <a:xfrm>
            <a:off x="4506251" y="2771340"/>
            <a:ext cx="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4AFE237-FAE6-4A68-8BD8-817D2AAA7309}"/>
              </a:ext>
            </a:extLst>
          </p:cNvPr>
          <p:cNvCxnSpPr/>
          <p:nvPr/>
        </p:nvCxnSpPr>
        <p:spPr>
          <a:xfrm>
            <a:off x="4505060" y="1333068"/>
            <a:ext cx="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25F11AD-F80D-47A9-9CE9-28EB40FBDF0A}"/>
              </a:ext>
            </a:extLst>
          </p:cNvPr>
          <p:cNvCxnSpPr/>
          <p:nvPr/>
        </p:nvCxnSpPr>
        <p:spPr>
          <a:xfrm>
            <a:off x="4508629" y="613926"/>
            <a:ext cx="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ED89043-E0D3-4791-8487-C3C3B4739C50}"/>
              </a:ext>
            </a:extLst>
          </p:cNvPr>
          <p:cNvCxnSpPr/>
          <p:nvPr/>
        </p:nvCxnSpPr>
        <p:spPr>
          <a:xfrm>
            <a:off x="4506249" y="2051012"/>
            <a:ext cx="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00708076-AAD6-4F62-8A54-A4A272D95C6E}"/>
              </a:ext>
            </a:extLst>
          </p:cNvPr>
          <p:cNvSpPr/>
          <p:nvPr/>
        </p:nvSpPr>
        <p:spPr>
          <a:xfrm>
            <a:off x="5129767" y="4187000"/>
            <a:ext cx="318709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1                   2                  3                  4                   5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371967F-A85B-459F-BA9D-B19CC4E7292F}"/>
              </a:ext>
            </a:extLst>
          </p:cNvPr>
          <p:cNvSpPr/>
          <p:nvPr/>
        </p:nvSpPr>
        <p:spPr>
          <a:xfrm>
            <a:off x="4252640" y="1189800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90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58EDE9-6D8B-4B1E-8790-208671FB285C}"/>
              </a:ext>
            </a:extLst>
          </p:cNvPr>
          <p:cNvSpPr/>
          <p:nvPr/>
        </p:nvSpPr>
        <p:spPr>
          <a:xfrm>
            <a:off x="4246290" y="1908953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80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CE62C44-C314-4669-9324-F6AEDBFE563B}"/>
              </a:ext>
            </a:extLst>
          </p:cNvPr>
          <p:cNvSpPr/>
          <p:nvPr/>
        </p:nvSpPr>
        <p:spPr>
          <a:xfrm>
            <a:off x="4249465" y="2631920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70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B39408D-7F8D-4BF2-AE4D-6D7AB687D1C5}"/>
              </a:ext>
            </a:extLst>
          </p:cNvPr>
          <p:cNvSpPr/>
          <p:nvPr/>
        </p:nvSpPr>
        <p:spPr>
          <a:xfrm>
            <a:off x="4255815" y="4072700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50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EA61ED0-E78B-4BF5-A36D-5D1689775EA7}"/>
              </a:ext>
            </a:extLst>
          </p:cNvPr>
          <p:cNvSpPr/>
          <p:nvPr/>
        </p:nvSpPr>
        <p:spPr>
          <a:xfrm>
            <a:off x="4253275" y="3362770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60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1F804E1-574D-4748-B53E-B01E73486785}"/>
              </a:ext>
            </a:extLst>
          </p:cNvPr>
          <p:cNvSpPr/>
          <p:nvPr/>
        </p:nvSpPr>
        <p:spPr>
          <a:xfrm>
            <a:off x="4174092" y="472250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100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0E20BAB-1558-415A-93F8-1093BC5AD822}"/>
              </a:ext>
            </a:extLst>
          </p:cNvPr>
          <p:cNvSpPr/>
          <p:nvPr/>
        </p:nvSpPr>
        <p:spPr>
          <a:xfrm>
            <a:off x="6740417" y="3100379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EFA0504-137D-4B87-8B18-2C4108CED2E8}"/>
              </a:ext>
            </a:extLst>
          </p:cNvPr>
          <p:cNvSpPr/>
          <p:nvPr/>
        </p:nvSpPr>
        <p:spPr>
          <a:xfrm>
            <a:off x="7097613" y="1463665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76E889B-3EA0-4B5C-8E30-4727690D0082}"/>
              </a:ext>
            </a:extLst>
          </p:cNvPr>
          <p:cNvSpPr/>
          <p:nvPr/>
        </p:nvSpPr>
        <p:spPr>
          <a:xfrm>
            <a:off x="6442768" y="2008973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DA4E28F-8CB1-45CA-8A47-CAB850DD0876}"/>
              </a:ext>
            </a:extLst>
          </p:cNvPr>
          <p:cNvSpPr/>
          <p:nvPr/>
        </p:nvSpPr>
        <p:spPr>
          <a:xfrm>
            <a:off x="4999731" y="3282940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6B59011-1A01-4CCC-8E98-DDC74840462A}"/>
              </a:ext>
            </a:extLst>
          </p:cNvPr>
          <p:cNvSpPr/>
          <p:nvPr/>
        </p:nvSpPr>
        <p:spPr>
          <a:xfrm>
            <a:off x="6959500" y="892166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350AB6F-B784-4A15-AD55-5AEA7E2EAF9C}"/>
              </a:ext>
            </a:extLst>
          </p:cNvPr>
          <p:cNvGrpSpPr/>
          <p:nvPr/>
        </p:nvGrpSpPr>
        <p:grpSpPr>
          <a:xfrm>
            <a:off x="54529" y="481775"/>
            <a:ext cx="4142766" cy="3991749"/>
            <a:chOff x="0" y="1421342"/>
            <a:chExt cx="4142766" cy="3991749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9B244E8-8BFD-431D-8BF3-D067641FC208}"/>
                </a:ext>
              </a:extLst>
            </p:cNvPr>
            <p:cNvCxnSpPr>
              <a:cxnSpLocks/>
            </p:cNvCxnSpPr>
            <p:nvPr/>
          </p:nvCxnSpPr>
          <p:spPr>
            <a:xfrm>
              <a:off x="367710" y="1566862"/>
              <a:ext cx="0" cy="3600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D1F3C42-FAEC-430A-A462-4D34E2CCB7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6480" y="5160048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6AA3362-9F27-4557-A073-AA4FB490EA93}"/>
                </a:ext>
              </a:extLst>
            </p:cNvPr>
            <p:cNvCxnSpPr/>
            <p:nvPr/>
          </p:nvCxnSpPr>
          <p:spPr>
            <a:xfrm>
              <a:off x="1088205" y="5121799"/>
              <a:ext cx="0" cy="7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86F6DE1-4061-4178-89F2-6E854658A48D}"/>
                </a:ext>
              </a:extLst>
            </p:cNvPr>
            <p:cNvCxnSpPr/>
            <p:nvPr/>
          </p:nvCxnSpPr>
          <p:spPr>
            <a:xfrm>
              <a:off x="1806152" y="5121799"/>
              <a:ext cx="0" cy="7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FF9AEAD-9D2A-4B4A-9570-464F0FA5F6E6}"/>
                </a:ext>
              </a:extLst>
            </p:cNvPr>
            <p:cNvCxnSpPr/>
            <p:nvPr/>
          </p:nvCxnSpPr>
          <p:spPr>
            <a:xfrm>
              <a:off x="2526480" y="5121799"/>
              <a:ext cx="0" cy="7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5E06710-1AA7-4637-AFAE-4B9A05A51107}"/>
                </a:ext>
              </a:extLst>
            </p:cNvPr>
            <p:cNvCxnSpPr/>
            <p:nvPr/>
          </p:nvCxnSpPr>
          <p:spPr>
            <a:xfrm>
              <a:off x="3246808" y="5121799"/>
              <a:ext cx="0" cy="7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6641ECE-0308-47E0-8A76-7D33757C9B35}"/>
                </a:ext>
              </a:extLst>
            </p:cNvPr>
            <p:cNvCxnSpPr/>
            <p:nvPr/>
          </p:nvCxnSpPr>
          <p:spPr>
            <a:xfrm>
              <a:off x="3967134" y="5125371"/>
              <a:ext cx="0" cy="7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1501A64-03BD-49D1-AD57-0490C819CE8F}"/>
                </a:ext>
              </a:extLst>
            </p:cNvPr>
            <p:cNvCxnSpPr/>
            <p:nvPr/>
          </p:nvCxnSpPr>
          <p:spPr>
            <a:xfrm>
              <a:off x="334540" y="4439571"/>
              <a:ext cx="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6401DF3-71D5-40D6-88EA-BA1F549124F5}"/>
                </a:ext>
              </a:extLst>
            </p:cNvPr>
            <p:cNvCxnSpPr/>
            <p:nvPr/>
          </p:nvCxnSpPr>
          <p:spPr>
            <a:xfrm>
              <a:off x="332159" y="3720432"/>
              <a:ext cx="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18814DB-5DE5-4FE1-8354-317955ED6D3F}"/>
                </a:ext>
              </a:extLst>
            </p:cNvPr>
            <p:cNvCxnSpPr/>
            <p:nvPr/>
          </p:nvCxnSpPr>
          <p:spPr>
            <a:xfrm>
              <a:off x="330968" y="2282160"/>
              <a:ext cx="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BFD2F99-70C5-47F4-93A8-92568671F679}"/>
                </a:ext>
              </a:extLst>
            </p:cNvPr>
            <p:cNvCxnSpPr/>
            <p:nvPr/>
          </p:nvCxnSpPr>
          <p:spPr>
            <a:xfrm>
              <a:off x="334537" y="1563018"/>
              <a:ext cx="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571DA67-4B71-4C04-B4E0-05E3CE57AB9C}"/>
                </a:ext>
              </a:extLst>
            </p:cNvPr>
            <p:cNvCxnSpPr/>
            <p:nvPr/>
          </p:nvCxnSpPr>
          <p:spPr>
            <a:xfrm>
              <a:off x="332157" y="3000104"/>
              <a:ext cx="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4849782-AF2A-4F63-B334-403B33439FAD}"/>
                </a:ext>
              </a:extLst>
            </p:cNvPr>
            <p:cNvSpPr/>
            <p:nvPr/>
          </p:nvSpPr>
          <p:spPr>
            <a:xfrm>
              <a:off x="955675" y="5136092"/>
              <a:ext cx="318709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1                   2                  3                  4                   5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1E80E61-BBA5-4F11-B245-72C4D6F572F8}"/>
                </a:ext>
              </a:extLst>
            </p:cNvPr>
            <p:cNvSpPr/>
            <p:nvPr/>
          </p:nvSpPr>
          <p:spPr>
            <a:xfrm>
              <a:off x="78548" y="2138892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/>
                <a:t>90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2ECCFA4-C1A5-4059-B44A-2C7407651F03}"/>
                </a:ext>
              </a:extLst>
            </p:cNvPr>
            <p:cNvSpPr/>
            <p:nvPr/>
          </p:nvSpPr>
          <p:spPr>
            <a:xfrm>
              <a:off x="72198" y="2858045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/>
                <a:t>80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7F4AE52-6942-4E8D-8B85-3D1AD8D60A82}"/>
                </a:ext>
              </a:extLst>
            </p:cNvPr>
            <p:cNvSpPr/>
            <p:nvPr/>
          </p:nvSpPr>
          <p:spPr>
            <a:xfrm>
              <a:off x="75373" y="3581012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/>
                <a:t>70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BEE76849-5822-41DA-9772-3A42E7FEDB76}"/>
                </a:ext>
              </a:extLst>
            </p:cNvPr>
            <p:cNvSpPr/>
            <p:nvPr/>
          </p:nvSpPr>
          <p:spPr>
            <a:xfrm>
              <a:off x="81723" y="5021792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/>
                <a:t>50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88AC4223-71F8-458A-80B1-C1032CC78AD2}"/>
                </a:ext>
              </a:extLst>
            </p:cNvPr>
            <p:cNvSpPr/>
            <p:nvPr/>
          </p:nvSpPr>
          <p:spPr>
            <a:xfrm>
              <a:off x="79183" y="4311862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/>
                <a:t>60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DBE4503-19BA-4769-95B0-828786812ACF}"/>
                </a:ext>
              </a:extLst>
            </p:cNvPr>
            <p:cNvSpPr/>
            <p:nvPr/>
          </p:nvSpPr>
          <p:spPr>
            <a:xfrm>
              <a:off x="0" y="1421342"/>
              <a:ext cx="42030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/>
                <a:t>100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29CE9DA-1F3A-4E78-96C5-8DED3B375FE6}"/>
                </a:ext>
              </a:extLst>
            </p:cNvPr>
            <p:cNvSpPr/>
            <p:nvPr/>
          </p:nvSpPr>
          <p:spPr>
            <a:xfrm>
              <a:off x="2566325" y="4049471"/>
              <a:ext cx="72000" cy="720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3A231A8C-41C7-4613-97B0-7055556C7618}"/>
                </a:ext>
              </a:extLst>
            </p:cNvPr>
            <p:cNvSpPr/>
            <p:nvPr/>
          </p:nvSpPr>
          <p:spPr>
            <a:xfrm>
              <a:off x="3780771" y="4503495"/>
              <a:ext cx="72000" cy="720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222EF906-236A-43A1-ABD5-292B93032509}"/>
                </a:ext>
              </a:extLst>
            </p:cNvPr>
            <p:cNvSpPr/>
            <p:nvPr/>
          </p:nvSpPr>
          <p:spPr>
            <a:xfrm>
              <a:off x="2268676" y="2958065"/>
              <a:ext cx="72000" cy="720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3D5597A-4EC3-44FE-ADCC-D033B4995286}"/>
                </a:ext>
              </a:extLst>
            </p:cNvPr>
            <p:cNvSpPr/>
            <p:nvPr/>
          </p:nvSpPr>
          <p:spPr>
            <a:xfrm>
              <a:off x="1301889" y="2831857"/>
              <a:ext cx="72000" cy="720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1BEE3FE0-C287-4DE9-ADC2-FE7EA9B4B5D9}"/>
                </a:ext>
              </a:extLst>
            </p:cNvPr>
            <p:cNvSpPr/>
            <p:nvPr/>
          </p:nvSpPr>
          <p:spPr>
            <a:xfrm>
              <a:off x="856595" y="1869833"/>
              <a:ext cx="72000" cy="720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3C402F62-E9E1-464C-B04A-4DD6325A85D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6255" y="1957387"/>
              <a:ext cx="3148013" cy="2924175"/>
            </a:xfrm>
            <a:prstGeom prst="straightConnector1">
              <a:avLst/>
            </a:prstGeom>
            <a:ln w="28575">
              <a:solidFill>
                <a:schemeClr val="bg1">
                  <a:lumMod val="85000"/>
                </a:schemeClr>
              </a:solidFill>
              <a:prstDash val="sys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E64FCC3C-99E0-4525-9D06-289C9A73E412}"/>
              </a:ext>
            </a:extLst>
          </p:cNvPr>
          <p:cNvGrpSpPr/>
          <p:nvPr/>
        </p:nvGrpSpPr>
        <p:grpSpPr>
          <a:xfrm>
            <a:off x="8174592" y="491300"/>
            <a:ext cx="4142766" cy="3991749"/>
            <a:chOff x="8120063" y="1430867"/>
            <a:chExt cx="4142766" cy="3991749"/>
          </a:xfrm>
        </p:grpSpPr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DF72A5B3-E48A-4ADC-9F52-009FF685D4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34414" y="3338513"/>
              <a:ext cx="3362324" cy="1"/>
            </a:xfrm>
            <a:prstGeom prst="straightConnector1">
              <a:avLst/>
            </a:prstGeom>
            <a:ln w="28575">
              <a:solidFill>
                <a:schemeClr val="bg1">
                  <a:lumMod val="85000"/>
                </a:schemeClr>
              </a:solidFill>
              <a:prstDash val="sys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EC865B1E-2A83-44C5-93B2-32C81B231B1E}"/>
                </a:ext>
              </a:extLst>
            </p:cNvPr>
            <p:cNvCxnSpPr>
              <a:cxnSpLocks/>
            </p:cNvCxnSpPr>
            <p:nvPr/>
          </p:nvCxnSpPr>
          <p:spPr>
            <a:xfrm>
              <a:off x="8487773" y="1576387"/>
              <a:ext cx="0" cy="3600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5995FFE-22D3-45A2-A9C6-128DD27632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86543" y="5169573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93DDB34-7087-4DDB-AC63-375C4E57C2B3}"/>
                </a:ext>
              </a:extLst>
            </p:cNvPr>
            <p:cNvCxnSpPr/>
            <p:nvPr/>
          </p:nvCxnSpPr>
          <p:spPr>
            <a:xfrm>
              <a:off x="9208268" y="5131324"/>
              <a:ext cx="0" cy="7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B15F4B18-F5DA-4315-92D3-7AD481101E52}"/>
                </a:ext>
              </a:extLst>
            </p:cNvPr>
            <p:cNvCxnSpPr/>
            <p:nvPr/>
          </p:nvCxnSpPr>
          <p:spPr>
            <a:xfrm>
              <a:off x="9926215" y="5131324"/>
              <a:ext cx="0" cy="7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48979E9E-32CC-420D-808F-DF289A044669}"/>
                </a:ext>
              </a:extLst>
            </p:cNvPr>
            <p:cNvCxnSpPr/>
            <p:nvPr/>
          </p:nvCxnSpPr>
          <p:spPr>
            <a:xfrm>
              <a:off x="10646543" y="5131324"/>
              <a:ext cx="0" cy="7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B1830802-29A5-4FC6-8D53-C5C8394F08D1}"/>
                </a:ext>
              </a:extLst>
            </p:cNvPr>
            <p:cNvCxnSpPr/>
            <p:nvPr/>
          </p:nvCxnSpPr>
          <p:spPr>
            <a:xfrm>
              <a:off x="11366871" y="5131324"/>
              <a:ext cx="0" cy="7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3EAACDA9-7FBA-4480-B6C8-1BC545612A49}"/>
                </a:ext>
              </a:extLst>
            </p:cNvPr>
            <p:cNvCxnSpPr/>
            <p:nvPr/>
          </p:nvCxnSpPr>
          <p:spPr>
            <a:xfrm>
              <a:off x="12087197" y="5134896"/>
              <a:ext cx="0" cy="7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55DE01B8-FE28-4FA1-9163-69AEC8CC909C}"/>
                </a:ext>
              </a:extLst>
            </p:cNvPr>
            <p:cNvCxnSpPr/>
            <p:nvPr/>
          </p:nvCxnSpPr>
          <p:spPr>
            <a:xfrm>
              <a:off x="8454603" y="4449096"/>
              <a:ext cx="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6C67046A-1FB5-44F8-8736-158E02528C52}"/>
                </a:ext>
              </a:extLst>
            </p:cNvPr>
            <p:cNvCxnSpPr/>
            <p:nvPr/>
          </p:nvCxnSpPr>
          <p:spPr>
            <a:xfrm>
              <a:off x="8452222" y="3729957"/>
              <a:ext cx="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1AF511AE-59F9-4476-B910-3F5051D26031}"/>
                </a:ext>
              </a:extLst>
            </p:cNvPr>
            <p:cNvCxnSpPr/>
            <p:nvPr/>
          </p:nvCxnSpPr>
          <p:spPr>
            <a:xfrm>
              <a:off x="8451031" y="2291685"/>
              <a:ext cx="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5AEE4A82-8205-4580-A426-69DB033F7B5D}"/>
                </a:ext>
              </a:extLst>
            </p:cNvPr>
            <p:cNvCxnSpPr/>
            <p:nvPr/>
          </p:nvCxnSpPr>
          <p:spPr>
            <a:xfrm>
              <a:off x="8454600" y="1572543"/>
              <a:ext cx="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62F9EF-1B0A-4635-BB79-948E9ABCF313}"/>
                </a:ext>
              </a:extLst>
            </p:cNvPr>
            <p:cNvCxnSpPr/>
            <p:nvPr/>
          </p:nvCxnSpPr>
          <p:spPr>
            <a:xfrm>
              <a:off x="8452220" y="3009629"/>
              <a:ext cx="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92A1EBA7-34EE-45DE-AC06-B73ED2104863}"/>
                </a:ext>
              </a:extLst>
            </p:cNvPr>
            <p:cNvSpPr/>
            <p:nvPr/>
          </p:nvSpPr>
          <p:spPr>
            <a:xfrm>
              <a:off x="9075738" y="5145617"/>
              <a:ext cx="318709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1                   2                  3                  4                   5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78263D49-5D41-409D-B4F6-6383D615210C}"/>
                </a:ext>
              </a:extLst>
            </p:cNvPr>
            <p:cNvSpPr/>
            <p:nvPr/>
          </p:nvSpPr>
          <p:spPr>
            <a:xfrm>
              <a:off x="8198611" y="2148417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/>
                <a:t>90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5979D048-B5AE-42ED-9854-E3F9CC0B584C}"/>
                </a:ext>
              </a:extLst>
            </p:cNvPr>
            <p:cNvSpPr/>
            <p:nvPr/>
          </p:nvSpPr>
          <p:spPr>
            <a:xfrm>
              <a:off x="8192261" y="2867570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/>
                <a:t>80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CC085EBC-0FBC-451C-B36A-20DC280241D8}"/>
                </a:ext>
              </a:extLst>
            </p:cNvPr>
            <p:cNvSpPr/>
            <p:nvPr/>
          </p:nvSpPr>
          <p:spPr>
            <a:xfrm>
              <a:off x="8195436" y="3590537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/>
                <a:t>70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AC01097B-3579-4CCB-903E-C036DDF5C46D}"/>
                </a:ext>
              </a:extLst>
            </p:cNvPr>
            <p:cNvSpPr/>
            <p:nvPr/>
          </p:nvSpPr>
          <p:spPr>
            <a:xfrm>
              <a:off x="8201786" y="5031317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/>
                <a:t>50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1D3E805-D0CD-4DCD-A0F4-04A722023D82}"/>
                </a:ext>
              </a:extLst>
            </p:cNvPr>
            <p:cNvSpPr/>
            <p:nvPr/>
          </p:nvSpPr>
          <p:spPr>
            <a:xfrm>
              <a:off x="8199246" y="4321387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/>
                <a:t>60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B96FCB70-C16F-48FD-9662-0F4146630AD8}"/>
                </a:ext>
              </a:extLst>
            </p:cNvPr>
            <p:cNvSpPr/>
            <p:nvPr/>
          </p:nvSpPr>
          <p:spPr>
            <a:xfrm>
              <a:off x="8120063" y="1430867"/>
              <a:ext cx="42030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/>
                <a:t>100</a:t>
              </a: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07592423-74C9-4572-BD00-7E84A2E12F5E}"/>
                </a:ext>
              </a:extLst>
            </p:cNvPr>
            <p:cNvSpPr/>
            <p:nvPr/>
          </p:nvSpPr>
          <p:spPr>
            <a:xfrm>
              <a:off x="11029288" y="3429000"/>
              <a:ext cx="72000" cy="720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DDE4C1D3-F532-4159-BA8F-9110E12BD04C}"/>
                </a:ext>
              </a:extLst>
            </p:cNvPr>
            <p:cNvSpPr/>
            <p:nvPr/>
          </p:nvSpPr>
          <p:spPr>
            <a:xfrm>
              <a:off x="11543646" y="3069982"/>
              <a:ext cx="72000" cy="720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8FEB2031-4A55-4091-AFB3-501D445D89B2}"/>
                </a:ext>
              </a:extLst>
            </p:cNvPr>
            <p:cNvSpPr/>
            <p:nvPr/>
          </p:nvSpPr>
          <p:spPr>
            <a:xfrm>
              <a:off x="10388739" y="2967590"/>
              <a:ext cx="72000" cy="720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545B37A9-163B-4B80-8A87-B055A1EB1611}"/>
                </a:ext>
              </a:extLst>
            </p:cNvPr>
            <p:cNvSpPr/>
            <p:nvPr/>
          </p:nvSpPr>
          <p:spPr>
            <a:xfrm>
              <a:off x="9421952" y="2841382"/>
              <a:ext cx="72000" cy="720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EC4DF911-7E58-474C-926E-D7A3ECA12EE8}"/>
                </a:ext>
              </a:extLst>
            </p:cNvPr>
            <p:cNvSpPr/>
            <p:nvPr/>
          </p:nvSpPr>
          <p:spPr>
            <a:xfrm>
              <a:off x="8790921" y="3522420"/>
              <a:ext cx="72000" cy="720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1131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E64532A-AFEE-456E-A131-AE841EE70703}"/>
              </a:ext>
            </a:extLst>
          </p:cNvPr>
          <p:cNvCxnSpPr>
            <a:cxnSpLocks/>
          </p:cNvCxnSpPr>
          <p:nvPr/>
        </p:nvCxnSpPr>
        <p:spPr>
          <a:xfrm flipV="1">
            <a:off x="4974192" y="689209"/>
            <a:ext cx="2552701" cy="3171824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238AA60-FA27-4D69-A26F-2E223C5CC9DC}"/>
              </a:ext>
            </a:extLst>
          </p:cNvPr>
          <p:cNvCxnSpPr>
            <a:cxnSpLocks/>
          </p:cNvCxnSpPr>
          <p:nvPr/>
        </p:nvCxnSpPr>
        <p:spPr>
          <a:xfrm>
            <a:off x="4541802" y="617770"/>
            <a:ext cx="0" cy="360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17F6311-EEF0-4A92-88A6-B2C6DDEB8CC0}"/>
              </a:ext>
            </a:extLst>
          </p:cNvPr>
          <p:cNvCxnSpPr>
            <a:cxnSpLocks/>
          </p:cNvCxnSpPr>
          <p:nvPr/>
        </p:nvCxnSpPr>
        <p:spPr>
          <a:xfrm flipH="1">
            <a:off x="4540572" y="4210956"/>
            <a:ext cx="360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9A01048-C61E-4B0A-8980-CCB95C8CDAC3}"/>
              </a:ext>
            </a:extLst>
          </p:cNvPr>
          <p:cNvCxnSpPr/>
          <p:nvPr/>
        </p:nvCxnSpPr>
        <p:spPr>
          <a:xfrm>
            <a:off x="5262297" y="4172707"/>
            <a:ext cx="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ECF09C1-BB7A-4A22-889D-C10A6FCAA3D9}"/>
              </a:ext>
            </a:extLst>
          </p:cNvPr>
          <p:cNvCxnSpPr/>
          <p:nvPr/>
        </p:nvCxnSpPr>
        <p:spPr>
          <a:xfrm>
            <a:off x="5980244" y="4172707"/>
            <a:ext cx="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8FE1A0A-83ED-458C-A698-7020AE9F4EAA}"/>
              </a:ext>
            </a:extLst>
          </p:cNvPr>
          <p:cNvCxnSpPr/>
          <p:nvPr/>
        </p:nvCxnSpPr>
        <p:spPr>
          <a:xfrm>
            <a:off x="6700572" y="4172707"/>
            <a:ext cx="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A49C288-9CA8-4458-B9ED-AADE9E1F332B}"/>
              </a:ext>
            </a:extLst>
          </p:cNvPr>
          <p:cNvCxnSpPr/>
          <p:nvPr/>
        </p:nvCxnSpPr>
        <p:spPr>
          <a:xfrm>
            <a:off x="7420900" y="4172707"/>
            <a:ext cx="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61CB01-0D71-49DD-B907-5E75BB2F39BA}"/>
              </a:ext>
            </a:extLst>
          </p:cNvPr>
          <p:cNvCxnSpPr/>
          <p:nvPr/>
        </p:nvCxnSpPr>
        <p:spPr>
          <a:xfrm>
            <a:off x="8141226" y="4176279"/>
            <a:ext cx="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3521F73-6ED6-4E74-B737-811A9ACDFB76}"/>
              </a:ext>
            </a:extLst>
          </p:cNvPr>
          <p:cNvCxnSpPr/>
          <p:nvPr/>
        </p:nvCxnSpPr>
        <p:spPr>
          <a:xfrm>
            <a:off x="4508632" y="3490479"/>
            <a:ext cx="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0402548-D2D8-42CC-A48C-5C2419ACAF2F}"/>
              </a:ext>
            </a:extLst>
          </p:cNvPr>
          <p:cNvCxnSpPr/>
          <p:nvPr/>
        </p:nvCxnSpPr>
        <p:spPr>
          <a:xfrm>
            <a:off x="4506251" y="2771340"/>
            <a:ext cx="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0605FA1-8F08-41FE-85F5-79984E5114E0}"/>
              </a:ext>
            </a:extLst>
          </p:cNvPr>
          <p:cNvCxnSpPr/>
          <p:nvPr/>
        </p:nvCxnSpPr>
        <p:spPr>
          <a:xfrm>
            <a:off x="4505060" y="1333068"/>
            <a:ext cx="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25FDCBF-E1E8-42F3-9D21-AA51852A19FD}"/>
              </a:ext>
            </a:extLst>
          </p:cNvPr>
          <p:cNvCxnSpPr/>
          <p:nvPr/>
        </p:nvCxnSpPr>
        <p:spPr>
          <a:xfrm>
            <a:off x="4508629" y="613926"/>
            <a:ext cx="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17E1DAE-4A4F-4039-A053-2EA0796F04DA}"/>
              </a:ext>
            </a:extLst>
          </p:cNvPr>
          <p:cNvCxnSpPr/>
          <p:nvPr/>
        </p:nvCxnSpPr>
        <p:spPr>
          <a:xfrm>
            <a:off x="4506249" y="2051012"/>
            <a:ext cx="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F46029E5-9803-4F28-BCC7-F94CCEF157E6}"/>
              </a:ext>
            </a:extLst>
          </p:cNvPr>
          <p:cNvSpPr/>
          <p:nvPr/>
        </p:nvSpPr>
        <p:spPr>
          <a:xfrm>
            <a:off x="5129767" y="4187000"/>
            <a:ext cx="318709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1                   2                  3                  4                   5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913E0A3-BB99-4922-AD9D-8E8CFB5F9E58}"/>
              </a:ext>
            </a:extLst>
          </p:cNvPr>
          <p:cNvSpPr/>
          <p:nvPr/>
        </p:nvSpPr>
        <p:spPr>
          <a:xfrm>
            <a:off x="4252640" y="1189800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90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8FEFF4B-D614-4D14-8E26-02F2881951D2}"/>
              </a:ext>
            </a:extLst>
          </p:cNvPr>
          <p:cNvSpPr/>
          <p:nvPr/>
        </p:nvSpPr>
        <p:spPr>
          <a:xfrm>
            <a:off x="4246290" y="1908953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80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C91778F-47F9-4400-952F-D18DDD47013D}"/>
              </a:ext>
            </a:extLst>
          </p:cNvPr>
          <p:cNvSpPr/>
          <p:nvPr/>
        </p:nvSpPr>
        <p:spPr>
          <a:xfrm>
            <a:off x="4249465" y="2631920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70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A7F473D-50EB-4D9C-8904-824C9537281F}"/>
              </a:ext>
            </a:extLst>
          </p:cNvPr>
          <p:cNvSpPr/>
          <p:nvPr/>
        </p:nvSpPr>
        <p:spPr>
          <a:xfrm>
            <a:off x="4255815" y="4072700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50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1B2CE3F-DAD4-4012-BF4D-3CC71511A3EE}"/>
              </a:ext>
            </a:extLst>
          </p:cNvPr>
          <p:cNvSpPr/>
          <p:nvPr/>
        </p:nvSpPr>
        <p:spPr>
          <a:xfrm>
            <a:off x="4253275" y="3362770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60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2AB3EA7-FD41-4DDA-A0C9-2C7E8E153322}"/>
              </a:ext>
            </a:extLst>
          </p:cNvPr>
          <p:cNvSpPr/>
          <p:nvPr/>
        </p:nvSpPr>
        <p:spPr>
          <a:xfrm>
            <a:off x="4174092" y="472250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100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FBD1A58-F7B5-4A7A-A25A-FBB0A2F94DFE}"/>
              </a:ext>
            </a:extLst>
          </p:cNvPr>
          <p:cNvSpPr/>
          <p:nvPr/>
        </p:nvSpPr>
        <p:spPr>
          <a:xfrm>
            <a:off x="5515638" y="3100379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5182645-70B9-4292-B03C-81CC89BFF968}"/>
              </a:ext>
            </a:extLst>
          </p:cNvPr>
          <p:cNvSpPr/>
          <p:nvPr/>
        </p:nvSpPr>
        <p:spPr>
          <a:xfrm>
            <a:off x="7097613" y="1136497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9887471-0BDA-42AC-B86B-1273D7E996DF}"/>
              </a:ext>
            </a:extLst>
          </p:cNvPr>
          <p:cNvSpPr/>
          <p:nvPr/>
        </p:nvSpPr>
        <p:spPr>
          <a:xfrm>
            <a:off x="6442768" y="1958642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1744518-18A7-4720-AB03-40C24037FD17}"/>
              </a:ext>
            </a:extLst>
          </p:cNvPr>
          <p:cNvSpPr/>
          <p:nvPr/>
        </p:nvSpPr>
        <p:spPr>
          <a:xfrm>
            <a:off x="5381418" y="3282940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3A5315D-B9F4-49C7-9C20-812BBAE39A39}"/>
              </a:ext>
            </a:extLst>
          </p:cNvPr>
          <p:cNvSpPr/>
          <p:nvPr/>
        </p:nvSpPr>
        <p:spPr>
          <a:xfrm>
            <a:off x="6770748" y="1533924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34473C1-7140-489D-AFB7-AC2EC223AFC0}"/>
              </a:ext>
            </a:extLst>
          </p:cNvPr>
          <p:cNvGrpSpPr/>
          <p:nvPr/>
        </p:nvGrpSpPr>
        <p:grpSpPr>
          <a:xfrm>
            <a:off x="88085" y="548887"/>
            <a:ext cx="4142766" cy="3991749"/>
            <a:chOff x="0" y="1421342"/>
            <a:chExt cx="4142766" cy="3991749"/>
          </a:xfrm>
        </p:grpSpPr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C014DEF-F33C-43C1-9793-9AF0663E421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6255" y="1957387"/>
              <a:ext cx="3148013" cy="2924175"/>
            </a:xfrm>
            <a:prstGeom prst="straightConnector1">
              <a:avLst/>
            </a:prstGeom>
            <a:ln w="28575">
              <a:solidFill>
                <a:schemeClr val="bg1">
                  <a:lumMod val="85000"/>
                </a:schemeClr>
              </a:solidFill>
              <a:prstDash val="sysDash"/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3397D6E-1ECF-4D62-8755-0D45D2C1BC1A}"/>
                </a:ext>
              </a:extLst>
            </p:cNvPr>
            <p:cNvCxnSpPr>
              <a:cxnSpLocks/>
            </p:cNvCxnSpPr>
            <p:nvPr/>
          </p:nvCxnSpPr>
          <p:spPr>
            <a:xfrm>
              <a:off x="367710" y="1566862"/>
              <a:ext cx="0" cy="3600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62CBDBB-2F31-4BF6-858C-A9C1D4B57B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6480" y="5160048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961F513-D423-496C-AD0A-2111ED07691D}"/>
                </a:ext>
              </a:extLst>
            </p:cNvPr>
            <p:cNvCxnSpPr/>
            <p:nvPr/>
          </p:nvCxnSpPr>
          <p:spPr>
            <a:xfrm>
              <a:off x="1088205" y="5121799"/>
              <a:ext cx="0" cy="7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9743BEA-B476-4B5C-A35F-F94AC0E5FDE2}"/>
                </a:ext>
              </a:extLst>
            </p:cNvPr>
            <p:cNvCxnSpPr/>
            <p:nvPr/>
          </p:nvCxnSpPr>
          <p:spPr>
            <a:xfrm>
              <a:off x="1806152" y="5121799"/>
              <a:ext cx="0" cy="7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ADD97E7-ACBD-4141-89A2-1F89E832077D}"/>
                </a:ext>
              </a:extLst>
            </p:cNvPr>
            <p:cNvCxnSpPr/>
            <p:nvPr/>
          </p:nvCxnSpPr>
          <p:spPr>
            <a:xfrm>
              <a:off x="2526480" y="5121799"/>
              <a:ext cx="0" cy="7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06FCD03-5C60-456B-B9E8-8AD2DD0CAA05}"/>
                </a:ext>
              </a:extLst>
            </p:cNvPr>
            <p:cNvCxnSpPr/>
            <p:nvPr/>
          </p:nvCxnSpPr>
          <p:spPr>
            <a:xfrm>
              <a:off x="3246808" y="5121799"/>
              <a:ext cx="0" cy="7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385D31F-7672-42B1-9472-03623FA3C052}"/>
                </a:ext>
              </a:extLst>
            </p:cNvPr>
            <p:cNvCxnSpPr/>
            <p:nvPr/>
          </p:nvCxnSpPr>
          <p:spPr>
            <a:xfrm>
              <a:off x="3967134" y="5125371"/>
              <a:ext cx="0" cy="7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B24A857-39B1-42CE-88B7-4B9D3A850518}"/>
                </a:ext>
              </a:extLst>
            </p:cNvPr>
            <p:cNvCxnSpPr/>
            <p:nvPr/>
          </p:nvCxnSpPr>
          <p:spPr>
            <a:xfrm>
              <a:off x="334540" y="4439571"/>
              <a:ext cx="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1E8651D-E5FC-4FED-A5D6-32D2D5EC2E78}"/>
                </a:ext>
              </a:extLst>
            </p:cNvPr>
            <p:cNvCxnSpPr/>
            <p:nvPr/>
          </p:nvCxnSpPr>
          <p:spPr>
            <a:xfrm>
              <a:off x="332159" y="3720432"/>
              <a:ext cx="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E4AD611-E051-4EBA-BE7D-8FBE2C5D8FC0}"/>
                </a:ext>
              </a:extLst>
            </p:cNvPr>
            <p:cNvCxnSpPr/>
            <p:nvPr/>
          </p:nvCxnSpPr>
          <p:spPr>
            <a:xfrm>
              <a:off x="330968" y="2282160"/>
              <a:ext cx="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2CCAE284-2A80-4DCC-B847-F8D224EC7747}"/>
                </a:ext>
              </a:extLst>
            </p:cNvPr>
            <p:cNvCxnSpPr/>
            <p:nvPr/>
          </p:nvCxnSpPr>
          <p:spPr>
            <a:xfrm>
              <a:off x="334537" y="1563018"/>
              <a:ext cx="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C5A1422-73B6-4BC6-94DC-5457D8C454A8}"/>
                </a:ext>
              </a:extLst>
            </p:cNvPr>
            <p:cNvCxnSpPr/>
            <p:nvPr/>
          </p:nvCxnSpPr>
          <p:spPr>
            <a:xfrm>
              <a:off x="332157" y="3000104"/>
              <a:ext cx="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12BAC37-7B48-4831-8FEE-15F84082C2A3}"/>
                </a:ext>
              </a:extLst>
            </p:cNvPr>
            <p:cNvSpPr/>
            <p:nvPr/>
          </p:nvSpPr>
          <p:spPr>
            <a:xfrm>
              <a:off x="955675" y="5136092"/>
              <a:ext cx="318709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1                   2                  3                  4                   5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250EE82-ABA0-41C4-BEE2-3767B3305D65}"/>
                </a:ext>
              </a:extLst>
            </p:cNvPr>
            <p:cNvSpPr/>
            <p:nvPr/>
          </p:nvSpPr>
          <p:spPr>
            <a:xfrm>
              <a:off x="78548" y="2138892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/>
                <a:t>90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131325D-0CBC-4266-8599-4466EDACB768}"/>
                </a:ext>
              </a:extLst>
            </p:cNvPr>
            <p:cNvSpPr/>
            <p:nvPr/>
          </p:nvSpPr>
          <p:spPr>
            <a:xfrm>
              <a:off x="72198" y="2858045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/>
                <a:t>80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FBD1464-B82D-4578-AAC2-C390053AB86E}"/>
                </a:ext>
              </a:extLst>
            </p:cNvPr>
            <p:cNvSpPr/>
            <p:nvPr/>
          </p:nvSpPr>
          <p:spPr>
            <a:xfrm>
              <a:off x="75373" y="3581012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/>
                <a:t>70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CB87900B-DBA5-4D9C-8907-AB25852DFB7F}"/>
                </a:ext>
              </a:extLst>
            </p:cNvPr>
            <p:cNvSpPr/>
            <p:nvPr/>
          </p:nvSpPr>
          <p:spPr>
            <a:xfrm>
              <a:off x="81723" y="5021792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/>
                <a:t>50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52077A1C-F970-456E-A704-79EAE4C96753}"/>
                </a:ext>
              </a:extLst>
            </p:cNvPr>
            <p:cNvSpPr/>
            <p:nvPr/>
          </p:nvSpPr>
          <p:spPr>
            <a:xfrm>
              <a:off x="79183" y="4311862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/>
                <a:t>60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625CF17-0E67-4B3D-97E5-69CCC486A782}"/>
                </a:ext>
              </a:extLst>
            </p:cNvPr>
            <p:cNvSpPr/>
            <p:nvPr/>
          </p:nvSpPr>
          <p:spPr>
            <a:xfrm>
              <a:off x="0" y="1421342"/>
              <a:ext cx="42030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/>
                <a:t>100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4EECA6FE-B32C-4731-8073-79A69A72F73C}"/>
                </a:ext>
              </a:extLst>
            </p:cNvPr>
            <p:cNvSpPr/>
            <p:nvPr/>
          </p:nvSpPr>
          <p:spPr>
            <a:xfrm>
              <a:off x="2566325" y="3671978"/>
              <a:ext cx="72000" cy="720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69435E27-6C3F-4687-9C2D-9393C14318B2}"/>
                </a:ext>
              </a:extLst>
            </p:cNvPr>
            <p:cNvSpPr/>
            <p:nvPr/>
          </p:nvSpPr>
          <p:spPr>
            <a:xfrm>
              <a:off x="3470392" y="4503495"/>
              <a:ext cx="72000" cy="720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8E7CEA6B-978A-48BE-9B49-6A7848290E45}"/>
                </a:ext>
              </a:extLst>
            </p:cNvPr>
            <p:cNvSpPr/>
            <p:nvPr/>
          </p:nvSpPr>
          <p:spPr>
            <a:xfrm>
              <a:off x="2268676" y="3398483"/>
              <a:ext cx="72000" cy="720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F8995065-C52C-498D-BB08-A8F14EBDA08B}"/>
                </a:ext>
              </a:extLst>
            </p:cNvPr>
            <p:cNvSpPr/>
            <p:nvPr/>
          </p:nvSpPr>
          <p:spPr>
            <a:xfrm>
              <a:off x="1301889" y="2504697"/>
              <a:ext cx="72000" cy="720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29ACAA10-9471-4975-BA0B-445B6DEB81C2}"/>
                </a:ext>
              </a:extLst>
            </p:cNvPr>
            <p:cNvSpPr/>
            <p:nvPr/>
          </p:nvSpPr>
          <p:spPr>
            <a:xfrm>
              <a:off x="856595" y="2087942"/>
              <a:ext cx="72000" cy="720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90434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E448A5F9-C654-40F1-A02E-67FBB41E55FB}"/>
              </a:ext>
            </a:extLst>
          </p:cNvPr>
          <p:cNvCxnSpPr>
            <a:cxnSpLocks/>
          </p:cNvCxnSpPr>
          <p:nvPr/>
        </p:nvCxnSpPr>
        <p:spPr>
          <a:xfrm flipV="1">
            <a:off x="4974192" y="689209"/>
            <a:ext cx="2552701" cy="3171824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8AB6FD9-4B96-49E2-9069-B8098E636CEC}"/>
              </a:ext>
            </a:extLst>
          </p:cNvPr>
          <p:cNvCxnSpPr>
            <a:cxnSpLocks/>
          </p:cNvCxnSpPr>
          <p:nvPr/>
        </p:nvCxnSpPr>
        <p:spPr>
          <a:xfrm>
            <a:off x="4541802" y="617770"/>
            <a:ext cx="0" cy="360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931EB78-0843-43C2-9C33-90EBB5F9AB33}"/>
              </a:ext>
            </a:extLst>
          </p:cNvPr>
          <p:cNvCxnSpPr>
            <a:cxnSpLocks/>
          </p:cNvCxnSpPr>
          <p:nvPr/>
        </p:nvCxnSpPr>
        <p:spPr>
          <a:xfrm flipH="1">
            <a:off x="4540572" y="4210956"/>
            <a:ext cx="360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172BE7A-21CD-453A-A9F6-9096BD264DAC}"/>
              </a:ext>
            </a:extLst>
          </p:cNvPr>
          <p:cNvCxnSpPr/>
          <p:nvPr/>
        </p:nvCxnSpPr>
        <p:spPr>
          <a:xfrm>
            <a:off x="5262297" y="4172707"/>
            <a:ext cx="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35F4042-CA18-41FF-A0EB-E8C15D9B40FB}"/>
              </a:ext>
            </a:extLst>
          </p:cNvPr>
          <p:cNvCxnSpPr/>
          <p:nvPr/>
        </p:nvCxnSpPr>
        <p:spPr>
          <a:xfrm>
            <a:off x="5980244" y="4172707"/>
            <a:ext cx="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3FE4BC6-832C-44F1-978C-E0731BB434D9}"/>
              </a:ext>
            </a:extLst>
          </p:cNvPr>
          <p:cNvCxnSpPr/>
          <p:nvPr/>
        </p:nvCxnSpPr>
        <p:spPr>
          <a:xfrm>
            <a:off x="6700572" y="4172707"/>
            <a:ext cx="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A19E908-B5F4-4986-9C5A-46566759D975}"/>
              </a:ext>
            </a:extLst>
          </p:cNvPr>
          <p:cNvCxnSpPr/>
          <p:nvPr/>
        </p:nvCxnSpPr>
        <p:spPr>
          <a:xfrm>
            <a:off x="7420900" y="4172707"/>
            <a:ext cx="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C45371E-66DA-4671-B983-60A262C292C7}"/>
              </a:ext>
            </a:extLst>
          </p:cNvPr>
          <p:cNvCxnSpPr/>
          <p:nvPr/>
        </p:nvCxnSpPr>
        <p:spPr>
          <a:xfrm>
            <a:off x="8141226" y="4176279"/>
            <a:ext cx="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8145B9C-52A7-4FE8-A78A-1E4881708257}"/>
              </a:ext>
            </a:extLst>
          </p:cNvPr>
          <p:cNvCxnSpPr/>
          <p:nvPr/>
        </p:nvCxnSpPr>
        <p:spPr>
          <a:xfrm>
            <a:off x="4508632" y="3490479"/>
            <a:ext cx="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5BEA310-2E63-48CA-A4ED-02D2FAA9CCDB}"/>
              </a:ext>
            </a:extLst>
          </p:cNvPr>
          <p:cNvCxnSpPr/>
          <p:nvPr/>
        </p:nvCxnSpPr>
        <p:spPr>
          <a:xfrm>
            <a:off x="4506251" y="2771340"/>
            <a:ext cx="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D83B6A9-6CB4-4678-9937-77B19E4D2314}"/>
              </a:ext>
            </a:extLst>
          </p:cNvPr>
          <p:cNvCxnSpPr/>
          <p:nvPr/>
        </p:nvCxnSpPr>
        <p:spPr>
          <a:xfrm>
            <a:off x="4505060" y="1333068"/>
            <a:ext cx="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EBBA9A9-E0C2-453F-B698-F7C692C22B4A}"/>
              </a:ext>
            </a:extLst>
          </p:cNvPr>
          <p:cNvCxnSpPr/>
          <p:nvPr/>
        </p:nvCxnSpPr>
        <p:spPr>
          <a:xfrm>
            <a:off x="4508629" y="613926"/>
            <a:ext cx="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7FA9DCA-9AC0-4179-9C2D-08549CB01D18}"/>
              </a:ext>
            </a:extLst>
          </p:cNvPr>
          <p:cNvCxnSpPr/>
          <p:nvPr/>
        </p:nvCxnSpPr>
        <p:spPr>
          <a:xfrm>
            <a:off x="4506249" y="2051012"/>
            <a:ext cx="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C5B22989-5EFB-4C28-9535-4CD96413301E}"/>
              </a:ext>
            </a:extLst>
          </p:cNvPr>
          <p:cNvSpPr/>
          <p:nvPr/>
        </p:nvSpPr>
        <p:spPr>
          <a:xfrm>
            <a:off x="5129767" y="4187000"/>
            <a:ext cx="318709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1                   2                  3                  4                   5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52D209F-FF79-400B-92DF-A991D355A78F}"/>
              </a:ext>
            </a:extLst>
          </p:cNvPr>
          <p:cNvSpPr/>
          <p:nvPr/>
        </p:nvSpPr>
        <p:spPr>
          <a:xfrm>
            <a:off x="4252640" y="1189800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90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5A45FE1-E805-42D6-BD4D-5641E0E069C6}"/>
              </a:ext>
            </a:extLst>
          </p:cNvPr>
          <p:cNvSpPr/>
          <p:nvPr/>
        </p:nvSpPr>
        <p:spPr>
          <a:xfrm>
            <a:off x="4246290" y="1908953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80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47130C3-DA41-4B72-A024-61C389A44300}"/>
              </a:ext>
            </a:extLst>
          </p:cNvPr>
          <p:cNvSpPr/>
          <p:nvPr/>
        </p:nvSpPr>
        <p:spPr>
          <a:xfrm>
            <a:off x="4249465" y="2631920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70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BEC94EC-B57C-4C41-93EA-BB22C0816562}"/>
              </a:ext>
            </a:extLst>
          </p:cNvPr>
          <p:cNvSpPr/>
          <p:nvPr/>
        </p:nvSpPr>
        <p:spPr>
          <a:xfrm>
            <a:off x="4255815" y="4072700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50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0C4957F-8DC3-4499-B1F8-94001B6C2D0C}"/>
              </a:ext>
            </a:extLst>
          </p:cNvPr>
          <p:cNvSpPr/>
          <p:nvPr/>
        </p:nvSpPr>
        <p:spPr>
          <a:xfrm>
            <a:off x="4253275" y="3362770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60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45C5C9-FF46-4D0C-B910-567821CE910E}"/>
              </a:ext>
            </a:extLst>
          </p:cNvPr>
          <p:cNvSpPr/>
          <p:nvPr/>
        </p:nvSpPr>
        <p:spPr>
          <a:xfrm>
            <a:off x="4174092" y="472250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100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B41C822-D8B5-46D9-954B-F18082A09668}"/>
              </a:ext>
            </a:extLst>
          </p:cNvPr>
          <p:cNvSpPr/>
          <p:nvPr/>
        </p:nvSpPr>
        <p:spPr>
          <a:xfrm>
            <a:off x="6740417" y="3100379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8EA51DD-8DD9-4CE1-A198-97C13ED62367}"/>
              </a:ext>
            </a:extLst>
          </p:cNvPr>
          <p:cNvSpPr/>
          <p:nvPr/>
        </p:nvSpPr>
        <p:spPr>
          <a:xfrm>
            <a:off x="7097613" y="1463665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77E3B09-13E5-4D25-AB41-F6E90ADAF0BE}"/>
              </a:ext>
            </a:extLst>
          </p:cNvPr>
          <p:cNvSpPr/>
          <p:nvPr/>
        </p:nvSpPr>
        <p:spPr>
          <a:xfrm>
            <a:off x="6442768" y="2008973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37A283E-3874-44E3-8DB3-754686691E45}"/>
              </a:ext>
            </a:extLst>
          </p:cNvPr>
          <p:cNvSpPr/>
          <p:nvPr/>
        </p:nvSpPr>
        <p:spPr>
          <a:xfrm>
            <a:off x="4999731" y="3282940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48F0672-D566-4755-AB67-F458B59DAA47}"/>
              </a:ext>
            </a:extLst>
          </p:cNvPr>
          <p:cNvSpPr/>
          <p:nvPr/>
        </p:nvSpPr>
        <p:spPr>
          <a:xfrm>
            <a:off x="6959500" y="892166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539D496-65FE-42EB-8245-833C1C057695}"/>
              </a:ext>
            </a:extLst>
          </p:cNvPr>
          <p:cNvGrpSpPr/>
          <p:nvPr/>
        </p:nvGrpSpPr>
        <p:grpSpPr>
          <a:xfrm>
            <a:off x="54529" y="481775"/>
            <a:ext cx="4142766" cy="3991749"/>
            <a:chOff x="0" y="1421342"/>
            <a:chExt cx="4142766" cy="3991749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0B7F5A4-D2AC-4237-8A95-B54DB198D823}"/>
                </a:ext>
              </a:extLst>
            </p:cNvPr>
            <p:cNvCxnSpPr>
              <a:cxnSpLocks/>
            </p:cNvCxnSpPr>
            <p:nvPr/>
          </p:nvCxnSpPr>
          <p:spPr>
            <a:xfrm>
              <a:off x="367710" y="1566862"/>
              <a:ext cx="0" cy="3600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0402BFA-74B9-4F9F-9EAF-2AB6486034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6480" y="5160048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AE47251-75B0-400B-826D-86A582457F7E}"/>
                </a:ext>
              </a:extLst>
            </p:cNvPr>
            <p:cNvCxnSpPr/>
            <p:nvPr/>
          </p:nvCxnSpPr>
          <p:spPr>
            <a:xfrm>
              <a:off x="1088205" y="5121799"/>
              <a:ext cx="0" cy="7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462DD72-40B0-4575-BC58-B81F97C13836}"/>
                </a:ext>
              </a:extLst>
            </p:cNvPr>
            <p:cNvCxnSpPr/>
            <p:nvPr/>
          </p:nvCxnSpPr>
          <p:spPr>
            <a:xfrm>
              <a:off x="1806152" y="5121799"/>
              <a:ext cx="0" cy="7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B54BAD3-98CE-4133-BAC8-11E94628F688}"/>
                </a:ext>
              </a:extLst>
            </p:cNvPr>
            <p:cNvCxnSpPr/>
            <p:nvPr/>
          </p:nvCxnSpPr>
          <p:spPr>
            <a:xfrm>
              <a:off x="2526480" y="5121799"/>
              <a:ext cx="0" cy="7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8E8187E-D638-4711-AB58-190829E028C2}"/>
                </a:ext>
              </a:extLst>
            </p:cNvPr>
            <p:cNvCxnSpPr/>
            <p:nvPr/>
          </p:nvCxnSpPr>
          <p:spPr>
            <a:xfrm>
              <a:off x="3246808" y="5121799"/>
              <a:ext cx="0" cy="7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D00B1FF-B545-46D9-8BCC-E8A13B9B7FDE}"/>
                </a:ext>
              </a:extLst>
            </p:cNvPr>
            <p:cNvCxnSpPr/>
            <p:nvPr/>
          </p:nvCxnSpPr>
          <p:spPr>
            <a:xfrm>
              <a:off x="3967134" y="5125371"/>
              <a:ext cx="0" cy="72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4A45C33-DF5C-4FD7-9D2B-304A4E8FDCA6}"/>
                </a:ext>
              </a:extLst>
            </p:cNvPr>
            <p:cNvCxnSpPr/>
            <p:nvPr/>
          </p:nvCxnSpPr>
          <p:spPr>
            <a:xfrm>
              <a:off x="334540" y="4439571"/>
              <a:ext cx="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023868B3-19F1-417C-83A3-845AC63FB95B}"/>
                </a:ext>
              </a:extLst>
            </p:cNvPr>
            <p:cNvCxnSpPr/>
            <p:nvPr/>
          </p:nvCxnSpPr>
          <p:spPr>
            <a:xfrm>
              <a:off x="332159" y="3720432"/>
              <a:ext cx="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9C670D1-9A2D-48D1-A1F3-4501EE753184}"/>
                </a:ext>
              </a:extLst>
            </p:cNvPr>
            <p:cNvCxnSpPr/>
            <p:nvPr/>
          </p:nvCxnSpPr>
          <p:spPr>
            <a:xfrm>
              <a:off x="330968" y="2282160"/>
              <a:ext cx="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6A1BAB4-20C9-4BAF-8774-D5DC82FB4F27}"/>
                </a:ext>
              </a:extLst>
            </p:cNvPr>
            <p:cNvCxnSpPr/>
            <p:nvPr/>
          </p:nvCxnSpPr>
          <p:spPr>
            <a:xfrm>
              <a:off x="334537" y="1563018"/>
              <a:ext cx="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BC89FA3-0EF5-49CF-95D1-A2AB78E3B413}"/>
                </a:ext>
              </a:extLst>
            </p:cNvPr>
            <p:cNvCxnSpPr/>
            <p:nvPr/>
          </p:nvCxnSpPr>
          <p:spPr>
            <a:xfrm>
              <a:off x="332157" y="3000104"/>
              <a:ext cx="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71F769E-EBFE-47AF-8170-2A30AA9F61C6}"/>
                </a:ext>
              </a:extLst>
            </p:cNvPr>
            <p:cNvSpPr/>
            <p:nvPr/>
          </p:nvSpPr>
          <p:spPr>
            <a:xfrm>
              <a:off x="955675" y="5136092"/>
              <a:ext cx="318709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1                   2                  3                  4                   5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E8BA68C3-8037-4D37-BEAA-2DB2D3036A8B}"/>
                </a:ext>
              </a:extLst>
            </p:cNvPr>
            <p:cNvSpPr/>
            <p:nvPr/>
          </p:nvSpPr>
          <p:spPr>
            <a:xfrm>
              <a:off x="78548" y="2138892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/>
                <a:t>90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3913594-55DB-493D-B5E9-906BAE7D39EF}"/>
                </a:ext>
              </a:extLst>
            </p:cNvPr>
            <p:cNvSpPr/>
            <p:nvPr/>
          </p:nvSpPr>
          <p:spPr>
            <a:xfrm>
              <a:off x="72198" y="2858045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/>
                <a:t>80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2488360-B12D-4D5B-A633-3B3D715B5CBB}"/>
                </a:ext>
              </a:extLst>
            </p:cNvPr>
            <p:cNvSpPr/>
            <p:nvPr/>
          </p:nvSpPr>
          <p:spPr>
            <a:xfrm>
              <a:off x="75373" y="3581012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/>
                <a:t>70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87A929A-C732-43EB-B261-7687AE4FA8D9}"/>
                </a:ext>
              </a:extLst>
            </p:cNvPr>
            <p:cNvSpPr/>
            <p:nvPr/>
          </p:nvSpPr>
          <p:spPr>
            <a:xfrm>
              <a:off x="81723" y="5021792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/>
                <a:t>50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9F8BDD5-4B6E-4845-BB70-6169FE2E712F}"/>
                </a:ext>
              </a:extLst>
            </p:cNvPr>
            <p:cNvSpPr/>
            <p:nvPr/>
          </p:nvSpPr>
          <p:spPr>
            <a:xfrm>
              <a:off x="79183" y="4311862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/>
                <a:t>60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0B96712-264B-4024-937A-216A5B52C34B}"/>
                </a:ext>
              </a:extLst>
            </p:cNvPr>
            <p:cNvSpPr/>
            <p:nvPr/>
          </p:nvSpPr>
          <p:spPr>
            <a:xfrm>
              <a:off x="0" y="1421342"/>
              <a:ext cx="42030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/>
                <a:t>100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C088C985-2F43-4FCB-9FA6-54BBDA9CDD16}"/>
                </a:ext>
              </a:extLst>
            </p:cNvPr>
            <p:cNvSpPr/>
            <p:nvPr/>
          </p:nvSpPr>
          <p:spPr>
            <a:xfrm>
              <a:off x="2566325" y="4049471"/>
              <a:ext cx="72000" cy="720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508F5F92-6EE3-4FE3-BD07-EFB033C5AB1D}"/>
                </a:ext>
              </a:extLst>
            </p:cNvPr>
            <p:cNvSpPr/>
            <p:nvPr/>
          </p:nvSpPr>
          <p:spPr>
            <a:xfrm>
              <a:off x="3260653" y="2662111"/>
              <a:ext cx="72000" cy="720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70EED2D-755F-4A10-9C1B-EDE8060749FC}"/>
                </a:ext>
              </a:extLst>
            </p:cNvPr>
            <p:cNvSpPr/>
            <p:nvPr/>
          </p:nvSpPr>
          <p:spPr>
            <a:xfrm>
              <a:off x="1668864" y="4103162"/>
              <a:ext cx="72000" cy="720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B7874275-B694-4832-96BB-B0B29994A51D}"/>
                </a:ext>
              </a:extLst>
            </p:cNvPr>
            <p:cNvSpPr/>
            <p:nvPr/>
          </p:nvSpPr>
          <p:spPr>
            <a:xfrm>
              <a:off x="1398362" y="3263891"/>
              <a:ext cx="72000" cy="720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63461BA7-F366-41FC-9BA2-3D92A2B8C056}"/>
                </a:ext>
              </a:extLst>
            </p:cNvPr>
            <p:cNvSpPr/>
            <p:nvPr/>
          </p:nvSpPr>
          <p:spPr>
            <a:xfrm>
              <a:off x="562980" y="2561924"/>
              <a:ext cx="72000" cy="720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F913A68D-91AE-4D15-A8BA-18E567DCA510}"/>
              </a:ext>
            </a:extLst>
          </p:cNvPr>
          <p:cNvSpPr/>
          <p:nvPr/>
        </p:nvSpPr>
        <p:spPr>
          <a:xfrm>
            <a:off x="893428" y="1602297"/>
            <a:ext cx="2713838" cy="1670903"/>
          </a:xfrm>
          <a:custGeom>
            <a:avLst/>
            <a:gdLst>
              <a:gd name="connsiteX0" fmla="*/ 0 w 2713838"/>
              <a:gd name="connsiteY0" fmla="*/ 0 h 1670903"/>
              <a:gd name="connsiteX1" fmla="*/ 1317071 w 2713838"/>
              <a:gd name="connsiteY1" fmla="*/ 1669409 h 1670903"/>
              <a:gd name="connsiteX2" fmla="*/ 2713838 w 2713838"/>
              <a:gd name="connsiteY2" fmla="*/ 234892 h 1670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13838" h="1670903">
                <a:moveTo>
                  <a:pt x="0" y="0"/>
                </a:moveTo>
                <a:cubicBezTo>
                  <a:pt x="432382" y="815130"/>
                  <a:pt x="864765" y="1630260"/>
                  <a:pt x="1317071" y="1669409"/>
                </a:cubicBezTo>
                <a:cubicBezTo>
                  <a:pt x="1769377" y="1708558"/>
                  <a:pt x="2241607" y="971725"/>
                  <a:pt x="2713838" y="234892"/>
                </a:cubicBezTo>
              </a:path>
            </a:pathLst>
          </a:custGeom>
          <a:noFill/>
          <a:ln w="28575">
            <a:solidFill>
              <a:schemeClr val="bg1">
                <a:lumMod val="85000"/>
              </a:schemeClr>
            </a:solidFill>
            <a:prstDash val="dash"/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974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6F8C721C-97BE-4B0F-97E9-7E45F61828E9}"/>
              </a:ext>
            </a:extLst>
          </p:cNvPr>
          <p:cNvSpPr/>
          <p:nvPr/>
        </p:nvSpPr>
        <p:spPr>
          <a:xfrm>
            <a:off x="6157520" y="4179117"/>
            <a:ext cx="1799435" cy="164703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/>
              <a:t>?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737196B-F62C-4669-8603-6A3252E2B3F5}"/>
              </a:ext>
            </a:extLst>
          </p:cNvPr>
          <p:cNvSpPr/>
          <p:nvPr/>
        </p:nvSpPr>
        <p:spPr>
          <a:xfrm>
            <a:off x="4335081" y="2239861"/>
            <a:ext cx="1846470" cy="19358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/>
              <a:t>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DF00357-1D4E-4A28-9DE7-A19F9EE14E40}"/>
              </a:ext>
            </a:extLst>
          </p:cNvPr>
          <p:cNvSpPr/>
          <p:nvPr/>
        </p:nvSpPr>
        <p:spPr>
          <a:xfrm>
            <a:off x="6156304" y="2239618"/>
            <a:ext cx="1795671" cy="19326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/>
              <a:t>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27E250-8CCB-4E06-9667-BFDFCE684CA0}"/>
              </a:ext>
            </a:extLst>
          </p:cNvPr>
          <p:cNvSpPr/>
          <p:nvPr/>
        </p:nvSpPr>
        <p:spPr>
          <a:xfrm>
            <a:off x="4337878" y="4161183"/>
            <a:ext cx="1846470" cy="167419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/>
              <a:t>?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42A3F77-F140-4CB7-B3D4-5319BEBA5FE8}"/>
              </a:ext>
            </a:extLst>
          </p:cNvPr>
          <p:cNvCxnSpPr>
            <a:cxnSpLocks/>
          </p:cNvCxnSpPr>
          <p:nvPr/>
        </p:nvCxnSpPr>
        <p:spPr>
          <a:xfrm>
            <a:off x="4345713" y="2238375"/>
            <a:ext cx="0" cy="360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944858A-1945-4046-B3E5-63046BCDFACF}"/>
              </a:ext>
            </a:extLst>
          </p:cNvPr>
          <p:cNvCxnSpPr>
            <a:cxnSpLocks/>
          </p:cNvCxnSpPr>
          <p:nvPr/>
        </p:nvCxnSpPr>
        <p:spPr>
          <a:xfrm flipH="1">
            <a:off x="4344483" y="5831561"/>
            <a:ext cx="360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ECB0DF6-FDB1-4626-B146-2A05A86970EC}"/>
              </a:ext>
            </a:extLst>
          </p:cNvPr>
          <p:cNvSpPr txBox="1"/>
          <p:nvPr/>
        </p:nvSpPr>
        <p:spPr>
          <a:xfrm>
            <a:off x="5783424" y="6020459"/>
            <a:ext cx="2263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Hours a week of study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02EDBDB-A73D-44EE-B228-87B0B5BCFD39}"/>
              </a:ext>
            </a:extLst>
          </p:cNvPr>
          <p:cNvSpPr/>
          <p:nvPr/>
        </p:nvSpPr>
        <p:spPr>
          <a:xfrm>
            <a:off x="4661235" y="5790646"/>
            <a:ext cx="72000" cy="72000"/>
          </a:xfrm>
          <a:prstGeom prst="ellipse">
            <a:avLst/>
          </a:prstGeom>
          <a:solidFill>
            <a:srgbClr val="00CC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AEC4B56-09FB-4424-92F6-1538290C5909}"/>
              </a:ext>
            </a:extLst>
          </p:cNvPr>
          <p:cNvCxnSpPr/>
          <p:nvPr/>
        </p:nvCxnSpPr>
        <p:spPr>
          <a:xfrm>
            <a:off x="5066208" y="5793312"/>
            <a:ext cx="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21E3AAA-A31D-4BC3-BE6F-4C3DF84A908A}"/>
              </a:ext>
            </a:extLst>
          </p:cNvPr>
          <p:cNvCxnSpPr/>
          <p:nvPr/>
        </p:nvCxnSpPr>
        <p:spPr>
          <a:xfrm>
            <a:off x="5784155" y="5793312"/>
            <a:ext cx="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9F5D4C0-4FAF-4B1A-B0A7-16AF33ABCFAE}"/>
              </a:ext>
            </a:extLst>
          </p:cNvPr>
          <p:cNvCxnSpPr/>
          <p:nvPr/>
        </p:nvCxnSpPr>
        <p:spPr>
          <a:xfrm>
            <a:off x="6504483" y="5793312"/>
            <a:ext cx="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2D71498-0C3F-4BBC-BC79-DD4A5E20753D}"/>
              </a:ext>
            </a:extLst>
          </p:cNvPr>
          <p:cNvCxnSpPr/>
          <p:nvPr/>
        </p:nvCxnSpPr>
        <p:spPr>
          <a:xfrm>
            <a:off x="7224811" y="5793312"/>
            <a:ext cx="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8F582FD-3829-4FB3-8CD7-9BE805327BF0}"/>
              </a:ext>
            </a:extLst>
          </p:cNvPr>
          <p:cNvCxnSpPr/>
          <p:nvPr/>
        </p:nvCxnSpPr>
        <p:spPr>
          <a:xfrm>
            <a:off x="7945137" y="5796884"/>
            <a:ext cx="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521031D-49D3-4D85-9021-331E8C5C3A6A}"/>
              </a:ext>
            </a:extLst>
          </p:cNvPr>
          <p:cNvCxnSpPr/>
          <p:nvPr/>
        </p:nvCxnSpPr>
        <p:spPr>
          <a:xfrm>
            <a:off x="4312543" y="5111084"/>
            <a:ext cx="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2B9B7D-EC39-43EB-AF49-E0B4A05D7B31}"/>
              </a:ext>
            </a:extLst>
          </p:cNvPr>
          <p:cNvCxnSpPr/>
          <p:nvPr/>
        </p:nvCxnSpPr>
        <p:spPr>
          <a:xfrm>
            <a:off x="4310162" y="4391945"/>
            <a:ext cx="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1B6FC8D-D813-4E3C-AAD4-3363023644FF}"/>
              </a:ext>
            </a:extLst>
          </p:cNvPr>
          <p:cNvCxnSpPr/>
          <p:nvPr/>
        </p:nvCxnSpPr>
        <p:spPr>
          <a:xfrm>
            <a:off x="4308971" y="2953673"/>
            <a:ext cx="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BA325D0-C3AB-48FB-99ED-5EA643319D18}"/>
              </a:ext>
            </a:extLst>
          </p:cNvPr>
          <p:cNvCxnSpPr/>
          <p:nvPr/>
        </p:nvCxnSpPr>
        <p:spPr>
          <a:xfrm>
            <a:off x="4312540" y="2234531"/>
            <a:ext cx="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C44E8BD-3BA3-4B13-8383-1BE203FE008A}"/>
              </a:ext>
            </a:extLst>
          </p:cNvPr>
          <p:cNvCxnSpPr/>
          <p:nvPr/>
        </p:nvCxnSpPr>
        <p:spPr>
          <a:xfrm>
            <a:off x="4310160" y="3671617"/>
            <a:ext cx="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D836C57-8D12-49BC-8020-4FC0F30F8A6E}"/>
              </a:ext>
            </a:extLst>
          </p:cNvPr>
          <p:cNvSpPr txBox="1"/>
          <p:nvPr/>
        </p:nvSpPr>
        <p:spPr>
          <a:xfrm>
            <a:off x="3382988" y="2044607"/>
            <a:ext cx="7007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Test</a:t>
            </a:r>
          </a:p>
          <a:p>
            <a:pPr algn="r"/>
            <a:r>
              <a:rPr lang="en-US" dirty="0"/>
              <a:t>Score</a:t>
            </a:r>
          </a:p>
          <a:p>
            <a:pPr algn="r"/>
            <a:r>
              <a:rPr lang="en-US" dirty="0"/>
              <a:t>(%)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B5322B9-960E-48AD-9292-EFE7D328A0CD}"/>
              </a:ext>
            </a:extLst>
          </p:cNvPr>
          <p:cNvSpPr/>
          <p:nvPr/>
        </p:nvSpPr>
        <p:spPr>
          <a:xfrm>
            <a:off x="5610566" y="5790646"/>
            <a:ext cx="72000" cy="72000"/>
          </a:xfrm>
          <a:prstGeom prst="ellipse">
            <a:avLst/>
          </a:prstGeom>
          <a:solidFill>
            <a:srgbClr val="00CC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51E180B-28D1-4841-BB72-46E907FC1BC7}"/>
              </a:ext>
            </a:extLst>
          </p:cNvPr>
          <p:cNvSpPr/>
          <p:nvPr/>
        </p:nvSpPr>
        <p:spPr>
          <a:xfrm>
            <a:off x="6045535" y="5790646"/>
            <a:ext cx="72000" cy="72000"/>
          </a:xfrm>
          <a:prstGeom prst="ellipse">
            <a:avLst/>
          </a:prstGeom>
          <a:solidFill>
            <a:srgbClr val="00CC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7C22734-97E3-4B03-8838-4B0393CCC42D}"/>
              </a:ext>
            </a:extLst>
          </p:cNvPr>
          <p:cNvSpPr/>
          <p:nvPr/>
        </p:nvSpPr>
        <p:spPr>
          <a:xfrm>
            <a:off x="6982160" y="5784296"/>
            <a:ext cx="72000" cy="72000"/>
          </a:xfrm>
          <a:prstGeom prst="ellipse">
            <a:avLst/>
          </a:prstGeom>
          <a:solidFill>
            <a:srgbClr val="00CC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A8513DF-7A81-487F-A7EC-D18D6602CD3C}"/>
              </a:ext>
            </a:extLst>
          </p:cNvPr>
          <p:cNvSpPr/>
          <p:nvPr/>
        </p:nvSpPr>
        <p:spPr>
          <a:xfrm>
            <a:off x="7563185" y="5784296"/>
            <a:ext cx="72000" cy="72000"/>
          </a:xfrm>
          <a:prstGeom prst="ellipse">
            <a:avLst/>
          </a:prstGeom>
          <a:solidFill>
            <a:srgbClr val="00CC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A147693-FDEC-4D8B-8384-806F3BEE64C5}"/>
              </a:ext>
            </a:extLst>
          </p:cNvPr>
          <p:cNvSpPr/>
          <p:nvPr/>
        </p:nvSpPr>
        <p:spPr>
          <a:xfrm>
            <a:off x="4503505" y="5804461"/>
            <a:ext cx="329769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rgbClr val="C1DFAF"/>
                </a:solidFill>
              </a:rPr>
              <a:t>Peter                                Laura          John                                  Chip                  Tom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EE08CD3-9A4E-4FC6-B857-6288CFDCADCA}"/>
              </a:ext>
            </a:extLst>
          </p:cNvPr>
          <p:cNvSpPr/>
          <p:nvPr/>
        </p:nvSpPr>
        <p:spPr>
          <a:xfrm>
            <a:off x="4933678" y="5807605"/>
            <a:ext cx="318709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1                   2                  3                  4                   5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0880AAE-40A8-4828-9960-DE58F3F45EBF}"/>
              </a:ext>
            </a:extLst>
          </p:cNvPr>
          <p:cNvSpPr/>
          <p:nvPr/>
        </p:nvSpPr>
        <p:spPr>
          <a:xfrm>
            <a:off x="4308175" y="5421076"/>
            <a:ext cx="72000" cy="72000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B9DB56A-DD87-497C-A8C8-A014700BE5F3}"/>
              </a:ext>
            </a:extLst>
          </p:cNvPr>
          <p:cNvSpPr/>
          <p:nvPr/>
        </p:nvSpPr>
        <p:spPr>
          <a:xfrm>
            <a:off x="4312626" y="4788616"/>
            <a:ext cx="72000" cy="72000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8964366-D029-4459-964D-CCEF1F3C80A5}"/>
              </a:ext>
            </a:extLst>
          </p:cNvPr>
          <p:cNvSpPr/>
          <p:nvPr/>
        </p:nvSpPr>
        <p:spPr>
          <a:xfrm>
            <a:off x="4298015" y="3988516"/>
            <a:ext cx="72000" cy="72000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E33F61B-B9B7-4253-B7A2-FD0063D96004}"/>
              </a:ext>
            </a:extLst>
          </p:cNvPr>
          <p:cNvSpPr/>
          <p:nvPr/>
        </p:nvSpPr>
        <p:spPr>
          <a:xfrm>
            <a:off x="4305000" y="3521156"/>
            <a:ext cx="72000" cy="72000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144EF0E-D341-4A63-AC4B-25445773919E}"/>
              </a:ext>
            </a:extLst>
          </p:cNvPr>
          <p:cNvSpPr/>
          <p:nvPr/>
        </p:nvSpPr>
        <p:spPr>
          <a:xfrm>
            <a:off x="4306905" y="2553416"/>
            <a:ext cx="72000" cy="72000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A215B0D-490F-4A0B-B06B-892E7BD7C3A8}"/>
              </a:ext>
            </a:extLst>
          </p:cNvPr>
          <p:cNvSpPr/>
          <p:nvPr/>
        </p:nvSpPr>
        <p:spPr>
          <a:xfrm>
            <a:off x="3998997" y="5412486"/>
            <a:ext cx="40908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Peter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2B473B7-55CD-4D27-B7FA-CC5E39B5B038}"/>
              </a:ext>
            </a:extLst>
          </p:cNvPr>
          <p:cNvSpPr/>
          <p:nvPr/>
        </p:nvSpPr>
        <p:spPr>
          <a:xfrm>
            <a:off x="3980582" y="4714621"/>
            <a:ext cx="41710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Laura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0A1C77F-4B95-45B7-B7F5-77902AEE8FA0}"/>
              </a:ext>
            </a:extLst>
          </p:cNvPr>
          <p:cNvSpPr/>
          <p:nvPr/>
        </p:nvSpPr>
        <p:spPr>
          <a:xfrm>
            <a:off x="4043447" y="3971671"/>
            <a:ext cx="38023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John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6697CEB-9884-448E-9DB7-A1D8335B7D0E}"/>
              </a:ext>
            </a:extLst>
          </p:cNvPr>
          <p:cNvSpPr/>
          <p:nvPr/>
        </p:nvSpPr>
        <p:spPr>
          <a:xfrm>
            <a:off x="4033287" y="3410331"/>
            <a:ext cx="37221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Chip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B532FA6-986B-46C5-8786-E4155F269E79}"/>
              </a:ext>
            </a:extLst>
          </p:cNvPr>
          <p:cNvSpPr/>
          <p:nvPr/>
        </p:nvSpPr>
        <p:spPr>
          <a:xfrm>
            <a:off x="4021857" y="2413381"/>
            <a:ext cx="37061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Tom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BC22829-4A0C-4E9C-83BD-0C20C6CCCE27}"/>
              </a:ext>
            </a:extLst>
          </p:cNvPr>
          <p:cNvSpPr/>
          <p:nvPr/>
        </p:nvSpPr>
        <p:spPr>
          <a:xfrm>
            <a:off x="4056551" y="2810405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90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45415C5-AC17-4AC3-9A33-2FBEAC63F5A8}"/>
              </a:ext>
            </a:extLst>
          </p:cNvPr>
          <p:cNvSpPr/>
          <p:nvPr/>
        </p:nvSpPr>
        <p:spPr>
          <a:xfrm>
            <a:off x="4050201" y="3529558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80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BFCBBDE-AC40-4CF9-85E7-A47CF22ED2DB}"/>
              </a:ext>
            </a:extLst>
          </p:cNvPr>
          <p:cNvSpPr/>
          <p:nvPr/>
        </p:nvSpPr>
        <p:spPr>
          <a:xfrm>
            <a:off x="4053376" y="4252525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70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4032858-83DD-46D6-AD05-FC06A06D8B7D}"/>
              </a:ext>
            </a:extLst>
          </p:cNvPr>
          <p:cNvSpPr/>
          <p:nvPr/>
        </p:nvSpPr>
        <p:spPr>
          <a:xfrm>
            <a:off x="4059726" y="5693305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50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1FFB23B-4B07-4B08-8B68-927DF2724C58}"/>
              </a:ext>
            </a:extLst>
          </p:cNvPr>
          <p:cNvSpPr/>
          <p:nvPr/>
        </p:nvSpPr>
        <p:spPr>
          <a:xfrm>
            <a:off x="4057186" y="4983375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60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13E5DC1-4726-419A-B649-CAFC52FE5D7B}"/>
              </a:ext>
            </a:extLst>
          </p:cNvPr>
          <p:cNvSpPr/>
          <p:nvPr/>
        </p:nvSpPr>
        <p:spPr>
          <a:xfrm>
            <a:off x="3978003" y="2092855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100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213E869-8958-4B47-8C5E-CF1ABE3B4DA3}"/>
              </a:ext>
            </a:extLst>
          </p:cNvPr>
          <p:cNvSpPr/>
          <p:nvPr/>
        </p:nvSpPr>
        <p:spPr>
          <a:xfrm>
            <a:off x="4653615" y="5425834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ED9C447-083D-47C0-82D6-D613B581BA2A}"/>
              </a:ext>
            </a:extLst>
          </p:cNvPr>
          <p:cNvSpPr/>
          <p:nvPr/>
        </p:nvSpPr>
        <p:spPr>
          <a:xfrm>
            <a:off x="5610886" y="4779721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8F567186-6D2D-49C3-9356-DC7E92C1822C}"/>
              </a:ext>
            </a:extLst>
          </p:cNvPr>
          <p:cNvSpPr/>
          <p:nvPr/>
        </p:nvSpPr>
        <p:spPr>
          <a:xfrm>
            <a:off x="5593081" y="3491247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B9B2C32-F951-47AF-AE38-FFCF224A6397}"/>
              </a:ext>
            </a:extLst>
          </p:cNvPr>
          <p:cNvSpPr/>
          <p:nvPr/>
        </p:nvSpPr>
        <p:spPr>
          <a:xfrm>
            <a:off x="6975342" y="3541470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8AE3468-53FC-406E-8FCF-D7ADC3475FBD}"/>
              </a:ext>
            </a:extLst>
          </p:cNvPr>
          <p:cNvSpPr/>
          <p:nvPr/>
        </p:nvSpPr>
        <p:spPr>
          <a:xfrm>
            <a:off x="7558748" y="2550871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D467D41-BCD4-431C-B784-C767861E71A1}"/>
              </a:ext>
            </a:extLst>
          </p:cNvPr>
          <p:cNvCxnSpPr>
            <a:cxnSpLocks/>
          </p:cNvCxnSpPr>
          <p:nvPr/>
        </p:nvCxnSpPr>
        <p:spPr>
          <a:xfrm flipV="1">
            <a:off x="4656633" y="2724150"/>
            <a:ext cx="2967038" cy="289560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83EE41C-B629-4A18-B4A9-93F19CC5D400}"/>
              </a:ext>
            </a:extLst>
          </p:cNvPr>
          <p:cNvCxnSpPr>
            <a:cxnSpLocks/>
          </p:cNvCxnSpPr>
          <p:nvPr/>
        </p:nvCxnSpPr>
        <p:spPr>
          <a:xfrm flipV="1">
            <a:off x="6172339" y="2238375"/>
            <a:ext cx="0" cy="3625722"/>
          </a:xfrm>
          <a:prstGeom prst="line">
            <a:avLst/>
          </a:prstGeom>
          <a:ln w="38100">
            <a:solidFill>
              <a:srgbClr val="00CC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C82DDC0-07CB-4981-853E-D96D307379FD}"/>
              </a:ext>
            </a:extLst>
          </p:cNvPr>
          <p:cNvCxnSpPr>
            <a:cxnSpLocks/>
          </p:cNvCxnSpPr>
          <p:nvPr/>
        </p:nvCxnSpPr>
        <p:spPr>
          <a:xfrm>
            <a:off x="4221803" y="4177827"/>
            <a:ext cx="3731617" cy="0"/>
          </a:xfrm>
          <a:prstGeom prst="line">
            <a:avLst/>
          </a:prstGeom>
          <a:ln w="38100">
            <a:solidFill>
              <a:srgbClr val="FF99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738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1" grpId="0" animBg="1"/>
      <p:bldP spid="2" grpId="0" animBg="1"/>
      <p:bldP spid="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943F0BF-4D47-4D7A-8824-61376DF4815F}"/>
              </a:ext>
            </a:extLst>
          </p:cNvPr>
          <p:cNvCxnSpPr>
            <a:cxnSpLocks/>
          </p:cNvCxnSpPr>
          <p:nvPr/>
        </p:nvCxnSpPr>
        <p:spPr>
          <a:xfrm>
            <a:off x="3804624" y="1617590"/>
            <a:ext cx="0" cy="3600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6FE234-060A-4B02-A55F-C5834D8CA0A9}"/>
              </a:ext>
            </a:extLst>
          </p:cNvPr>
          <p:cNvCxnSpPr>
            <a:cxnSpLocks/>
          </p:cNvCxnSpPr>
          <p:nvPr/>
        </p:nvCxnSpPr>
        <p:spPr>
          <a:xfrm flipH="1">
            <a:off x="3803394" y="5210776"/>
            <a:ext cx="3600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46B0AE5-D8C7-4439-91F6-A4E855351977}"/>
              </a:ext>
            </a:extLst>
          </p:cNvPr>
          <p:cNvSpPr txBox="1"/>
          <p:nvPr/>
        </p:nvSpPr>
        <p:spPr>
          <a:xfrm>
            <a:off x="7247304" y="532836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X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42908A1-FDE5-4E60-92C5-A7EC4B41CA2F}"/>
              </a:ext>
            </a:extLst>
          </p:cNvPr>
          <p:cNvCxnSpPr/>
          <p:nvPr/>
        </p:nvCxnSpPr>
        <p:spPr>
          <a:xfrm>
            <a:off x="4525119" y="5172527"/>
            <a:ext cx="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72312D2-5E90-4632-ADF9-71724760C649}"/>
              </a:ext>
            </a:extLst>
          </p:cNvPr>
          <p:cNvCxnSpPr/>
          <p:nvPr/>
        </p:nvCxnSpPr>
        <p:spPr>
          <a:xfrm>
            <a:off x="5243066" y="5172527"/>
            <a:ext cx="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45BBDA1-F303-494E-A260-17E9CFF0484D}"/>
              </a:ext>
            </a:extLst>
          </p:cNvPr>
          <p:cNvCxnSpPr/>
          <p:nvPr/>
        </p:nvCxnSpPr>
        <p:spPr>
          <a:xfrm>
            <a:off x="5963394" y="5172527"/>
            <a:ext cx="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343F79F-6385-42B6-949F-FB92B22472BD}"/>
              </a:ext>
            </a:extLst>
          </p:cNvPr>
          <p:cNvCxnSpPr/>
          <p:nvPr/>
        </p:nvCxnSpPr>
        <p:spPr>
          <a:xfrm>
            <a:off x="6683722" y="5172527"/>
            <a:ext cx="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A82FDE-0F78-4178-9994-A5D70CF8D872}"/>
              </a:ext>
            </a:extLst>
          </p:cNvPr>
          <p:cNvCxnSpPr/>
          <p:nvPr/>
        </p:nvCxnSpPr>
        <p:spPr>
          <a:xfrm>
            <a:off x="7404048" y="5176099"/>
            <a:ext cx="0" cy="7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86B6FBD-93CE-4CB6-B377-B1FA15A7B6B1}"/>
              </a:ext>
            </a:extLst>
          </p:cNvPr>
          <p:cNvCxnSpPr/>
          <p:nvPr/>
        </p:nvCxnSpPr>
        <p:spPr>
          <a:xfrm>
            <a:off x="3771454" y="4490299"/>
            <a:ext cx="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460992E-F8CC-4A28-9C42-D9F80738188F}"/>
              </a:ext>
            </a:extLst>
          </p:cNvPr>
          <p:cNvCxnSpPr/>
          <p:nvPr/>
        </p:nvCxnSpPr>
        <p:spPr>
          <a:xfrm>
            <a:off x="3769073" y="3771160"/>
            <a:ext cx="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9400F4B-3C44-4E7A-B755-138D49996439}"/>
              </a:ext>
            </a:extLst>
          </p:cNvPr>
          <p:cNvCxnSpPr/>
          <p:nvPr/>
        </p:nvCxnSpPr>
        <p:spPr>
          <a:xfrm>
            <a:off x="3767882" y="2332888"/>
            <a:ext cx="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48318CF-32AE-4902-A92A-F45FB45CCE35}"/>
              </a:ext>
            </a:extLst>
          </p:cNvPr>
          <p:cNvCxnSpPr/>
          <p:nvPr/>
        </p:nvCxnSpPr>
        <p:spPr>
          <a:xfrm>
            <a:off x="3771451" y="1613746"/>
            <a:ext cx="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B2BB6D2-2F12-44E2-BA25-95AEF4D55A03}"/>
              </a:ext>
            </a:extLst>
          </p:cNvPr>
          <p:cNvCxnSpPr/>
          <p:nvPr/>
        </p:nvCxnSpPr>
        <p:spPr>
          <a:xfrm>
            <a:off x="3769071" y="3050832"/>
            <a:ext cx="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72FBBBF-B798-4943-83B0-009B54B84017}"/>
              </a:ext>
            </a:extLst>
          </p:cNvPr>
          <p:cNvSpPr txBox="1"/>
          <p:nvPr/>
        </p:nvSpPr>
        <p:spPr>
          <a:xfrm>
            <a:off x="3279657" y="1453184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i="1" dirty="0"/>
              <a:t>Y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200DE0F-72A3-44AC-85FF-D904A1FD0484}"/>
              </a:ext>
            </a:extLst>
          </p:cNvPr>
          <p:cNvSpPr/>
          <p:nvPr/>
        </p:nvSpPr>
        <p:spPr>
          <a:xfrm>
            <a:off x="4392589" y="5186820"/>
            <a:ext cx="318709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1                   2                  3                  4                   5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9E44517-969D-476C-BD76-90878FFB3ACE}"/>
              </a:ext>
            </a:extLst>
          </p:cNvPr>
          <p:cNvSpPr/>
          <p:nvPr/>
        </p:nvSpPr>
        <p:spPr>
          <a:xfrm>
            <a:off x="3515462" y="2189620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90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F9323CA-19F9-4CE1-A5C2-16FB69455AAC}"/>
              </a:ext>
            </a:extLst>
          </p:cNvPr>
          <p:cNvSpPr/>
          <p:nvPr/>
        </p:nvSpPr>
        <p:spPr>
          <a:xfrm>
            <a:off x="3509112" y="2908773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80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F83EACC-D414-4652-8C99-8810BEB928CD}"/>
              </a:ext>
            </a:extLst>
          </p:cNvPr>
          <p:cNvSpPr/>
          <p:nvPr/>
        </p:nvSpPr>
        <p:spPr>
          <a:xfrm>
            <a:off x="3512287" y="3631740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70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4DEDE33-BAA7-4C0F-B522-CD10615A7371}"/>
              </a:ext>
            </a:extLst>
          </p:cNvPr>
          <p:cNvSpPr/>
          <p:nvPr/>
        </p:nvSpPr>
        <p:spPr>
          <a:xfrm>
            <a:off x="3518637" y="5072520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50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BD3EF64-9F3F-48C1-BBEC-5EEA6EAE0336}"/>
              </a:ext>
            </a:extLst>
          </p:cNvPr>
          <p:cNvSpPr/>
          <p:nvPr/>
        </p:nvSpPr>
        <p:spPr>
          <a:xfrm>
            <a:off x="3516097" y="4362590"/>
            <a:ext cx="341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60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255B27F-5939-4ACA-9DF8-F946939AA0FD}"/>
              </a:ext>
            </a:extLst>
          </p:cNvPr>
          <p:cNvSpPr/>
          <p:nvPr/>
        </p:nvSpPr>
        <p:spPr>
          <a:xfrm>
            <a:off x="3436914" y="1472070"/>
            <a:ext cx="42030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200" dirty="0"/>
              <a:t>100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EEEFE86-AC1E-4852-A7B9-810D28497046}"/>
              </a:ext>
            </a:extLst>
          </p:cNvPr>
          <p:cNvCxnSpPr>
            <a:cxnSpLocks/>
          </p:cNvCxnSpPr>
          <p:nvPr/>
        </p:nvCxnSpPr>
        <p:spPr>
          <a:xfrm flipV="1">
            <a:off x="3469592" y="1600025"/>
            <a:ext cx="2967038" cy="2895600"/>
          </a:xfrm>
          <a:prstGeom prst="straightConnector1">
            <a:avLst/>
          </a:prstGeom>
          <a:ln w="28575">
            <a:solidFill>
              <a:srgbClr val="FF0000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45668DBE-2EB6-4BCB-B830-96D04257B084}"/>
              </a:ext>
            </a:extLst>
          </p:cNvPr>
          <p:cNvSpPr txBox="1"/>
          <p:nvPr/>
        </p:nvSpPr>
        <p:spPr>
          <a:xfrm>
            <a:off x="3934437" y="4307746"/>
            <a:ext cx="1437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intercept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CA36F02-5198-4676-9111-8A0CCAFAC6C8}"/>
              </a:ext>
            </a:extLst>
          </p:cNvPr>
          <p:cNvSpPr txBox="1"/>
          <p:nvPr/>
        </p:nvSpPr>
        <p:spPr>
          <a:xfrm rot="18890930">
            <a:off x="4425468" y="2803321"/>
            <a:ext cx="156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</a:t>
            </a:r>
            <a:r>
              <a:rPr lang="en-US" dirty="0"/>
              <a:t>The Slope</a:t>
            </a:r>
            <a:r>
              <a:rPr lang="en-US" dirty="0">
                <a:sym typeface="Symbol" panose="05050102010706020507" pitchFamily="18" charset="2"/>
              </a:rPr>
              <a:t></a:t>
            </a:r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B25FC0D-2050-4D9B-B81F-B5B2BD973522}"/>
              </a:ext>
            </a:extLst>
          </p:cNvPr>
          <p:cNvSpPr txBox="1"/>
          <p:nvPr/>
        </p:nvSpPr>
        <p:spPr>
          <a:xfrm rot="2463271">
            <a:off x="3805309" y="4116789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</a:t>
            </a:r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2592EA3-1976-4908-9A5D-2052B83485DD}"/>
              </a:ext>
            </a:extLst>
          </p:cNvPr>
          <p:cNvSpPr txBox="1"/>
          <p:nvPr/>
        </p:nvSpPr>
        <p:spPr>
          <a:xfrm>
            <a:off x="3603070" y="3934436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36394056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86C9581-3B7F-4F5A-9C7E-161FAEE20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5783" y="1837189"/>
            <a:ext cx="6431857" cy="2771268"/>
          </a:xfrm>
          <a:prstGeom prst="rect">
            <a:avLst/>
          </a:prstGeom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C932B69-F73D-4ED0-BBDD-DB066C332807}"/>
              </a:ext>
            </a:extLst>
          </p:cNvPr>
          <p:cNvSpPr/>
          <p:nvPr/>
        </p:nvSpPr>
        <p:spPr>
          <a:xfrm>
            <a:off x="3681029" y="3967993"/>
            <a:ext cx="404410" cy="872455"/>
          </a:xfrm>
          <a:custGeom>
            <a:avLst/>
            <a:gdLst>
              <a:gd name="connsiteX0" fmla="*/ 26905 w 404410"/>
              <a:gd name="connsiteY0" fmla="*/ 0 h 872455"/>
              <a:gd name="connsiteX1" fmla="*/ 39488 w 404410"/>
              <a:gd name="connsiteY1" fmla="*/ 499145 h 872455"/>
              <a:gd name="connsiteX2" fmla="*/ 404410 w 404410"/>
              <a:gd name="connsiteY2" fmla="*/ 872455 h 872455"/>
              <a:gd name="connsiteX3" fmla="*/ 404410 w 404410"/>
              <a:gd name="connsiteY3" fmla="*/ 872455 h 872455"/>
              <a:gd name="connsiteX4" fmla="*/ 404410 w 404410"/>
              <a:gd name="connsiteY4" fmla="*/ 872455 h 872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4410" h="872455">
                <a:moveTo>
                  <a:pt x="26905" y="0"/>
                </a:moveTo>
                <a:cubicBezTo>
                  <a:pt x="1737" y="176868"/>
                  <a:pt x="-23430" y="353736"/>
                  <a:pt x="39488" y="499145"/>
                </a:cubicBezTo>
                <a:cubicBezTo>
                  <a:pt x="102406" y="644554"/>
                  <a:pt x="404410" y="872455"/>
                  <a:pt x="404410" y="872455"/>
                </a:cubicBezTo>
                <a:lnTo>
                  <a:pt x="404410" y="872455"/>
                </a:lnTo>
                <a:lnTo>
                  <a:pt x="404410" y="872455"/>
                </a:lnTo>
              </a:path>
            </a:pathLst>
          </a:custGeom>
          <a:noFill/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5C89070-30E1-4ECB-9F24-3F418728212A}"/>
              </a:ext>
            </a:extLst>
          </p:cNvPr>
          <p:cNvSpPr/>
          <p:nvPr/>
        </p:nvSpPr>
        <p:spPr>
          <a:xfrm>
            <a:off x="4923998" y="3956807"/>
            <a:ext cx="478512" cy="913002"/>
          </a:xfrm>
          <a:custGeom>
            <a:avLst/>
            <a:gdLst>
              <a:gd name="connsiteX0" fmla="*/ 26905 w 404410"/>
              <a:gd name="connsiteY0" fmla="*/ 0 h 872455"/>
              <a:gd name="connsiteX1" fmla="*/ 39488 w 404410"/>
              <a:gd name="connsiteY1" fmla="*/ 499145 h 872455"/>
              <a:gd name="connsiteX2" fmla="*/ 404410 w 404410"/>
              <a:gd name="connsiteY2" fmla="*/ 872455 h 872455"/>
              <a:gd name="connsiteX3" fmla="*/ 404410 w 404410"/>
              <a:gd name="connsiteY3" fmla="*/ 872455 h 872455"/>
              <a:gd name="connsiteX4" fmla="*/ 404410 w 404410"/>
              <a:gd name="connsiteY4" fmla="*/ 872455 h 872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4410" h="872455">
                <a:moveTo>
                  <a:pt x="26905" y="0"/>
                </a:moveTo>
                <a:cubicBezTo>
                  <a:pt x="1737" y="176868"/>
                  <a:pt x="-23430" y="353736"/>
                  <a:pt x="39488" y="499145"/>
                </a:cubicBezTo>
                <a:cubicBezTo>
                  <a:pt x="102406" y="644554"/>
                  <a:pt x="404410" y="872455"/>
                  <a:pt x="404410" y="872455"/>
                </a:cubicBezTo>
                <a:lnTo>
                  <a:pt x="404410" y="872455"/>
                </a:lnTo>
                <a:lnTo>
                  <a:pt x="404410" y="872455"/>
                </a:lnTo>
              </a:path>
            </a:pathLst>
          </a:custGeom>
          <a:noFill/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F07837B-4469-44D2-AD45-515ECB737DEC}"/>
              </a:ext>
            </a:extLst>
          </p:cNvPr>
          <p:cNvSpPr/>
          <p:nvPr/>
        </p:nvSpPr>
        <p:spPr>
          <a:xfrm>
            <a:off x="3410125" y="4836253"/>
            <a:ext cx="1413545" cy="34394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Intercept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5B4D180-6620-4039-80EA-4BB5C82D225C}"/>
              </a:ext>
            </a:extLst>
          </p:cNvPr>
          <p:cNvSpPr/>
          <p:nvPr/>
        </p:nvSpPr>
        <p:spPr>
          <a:xfrm>
            <a:off x="5148045" y="4825068"/>
            <a:ext cx="1413545" cy="34394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Slope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3B8F8E3-4D6B-4099-BCF2-22F24A050124}"/>
              </a:ext>
            </a:extLst>
          </p:cNvPr>
          <p:cNvSpPr/>
          <p:nvPr/>
        </p:nvSpPr>
        <p:spPr>
          <a:xfrm rot="14650025" flipH="1">
            <a:off x="5649448" y="2599660"/>
            <a:ext cx="304679" cy="1109447"/>
          </a:xfrm>
          <a:custGeom>
            <a:avLst/>
            <a:gdLst>
              <a:gd name="connsiteX0" fmla="*/ 26905 w 404410"/>
              <a:gd name="connsiteY0" fmla="*/ 0 h 872455"/>
              <a:gd name="connsiteX1" fmla="*/ 39488 w 404410"/>
              <a:gd name="connsiteY1" fmla="*/ 499145 h 872455"/>
              <a:gd name="connsiteX2" fmla="*/ 404410 w 404410"/>
              <a:gd name="connsiteY2" fmla="*/ 872455 h 872455"/>
              <a:gd name="connsiteX3" fmla="*/ 404410 w 404410"/>
              <a:gd name="connsiteY3" fmla="*/ 872455 h 872455"/>
              <a:gd name="connsiteX4" fmla="*/ 404410 w 404410"/>
              <a:gd name="connsiteY4" fmla="*/ 872455 h 872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4410" h="872455">
                <a:moveTo>
                  <a:pt x="26905" y="0"/>
                </a:moveTo>
                <a:cubicBezTo>
                  <a:pt x="1737" y="176868"/>
                  <a:pt x="-23430" y="353736"/>
                  <a:pt x="39488" y="499145"/>
                </a:cubicBezTo>
                <a:cubicBezTo>
                  <a:pt x="102406" y="644554"/>
                  <a:pt x="404410" y="872455"/>
                  <a:pt x="404410" y="872455"/>
                </a:cubicBezTo>
                <a:lnTo>
                  <a:pt x="404410" y="872455"/>
                </a:lnTo>
                <a:lnTo>
                  <a:pt x="404410" y="872455"/>
                </a:lnTo>
              </a:path>
            </a:pathLst>
          </a:custGeom>
          <a:noFill/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F6FCADF-B6A5-4EB2-B5B6-9630F9F82CFE}"/>
              </a:ext>
            </a:extLst>
          </p:cNvPr>
          <p:cNvSpPr/>
          <p:nvPr/>
        </p:nvSpPr>
        <p:spPr>
          <a:xfrm>
            <a:off x="6307124" y="2876027"/>
            <a:ext cx="1413545" cy="34394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model</a:t>
            </a:r>
          </a:p>
        </p:txBody>
      </p:sp>
    </p:spTree>
    <p:extLst>
      <p:ext uri="{BB962C8B-B14F-4D97-AF65-F5344CB8AC3E}">
        <p14:creationId xmlns:p14="http://schemas.microsoft.com/office/powerpoint/2010/main" val="30138844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1" name="Straight Arrow Connector 280">
            <a:extLst>
              <a:ext uri="{FF2B5EF4-FFF2-40B4-BE49-F238E27FC236}">
                <a16:creationId xmlns:a16="http://schemas.microsoft.com/office/drawing/2014/main" id="{A3A252A8-2E84-4FB3-9C4D-1F3D25F89F4B}"/>
              </a:ext>
            </a:extLst>
          </p:cNvPr>
          <p:cNvCxnSpPr>
            <a:cxnSpLocks/>
          </p:cNvCxnSpPr>
          <p:nvPr/>
        </p:nvCxnSpPr>
        <p:spPr>
          <a:xfrm flipV="1">
            <a:off x="6569673" y="2025068"/>
            <a:ext cx="3416547" cy="3297959"/>
          </a:xfrm>
          <a:prstGeom prst="straightConnector1">
            <a:avLst/>
          </a:prstGeom>
          <a:ln w="28575">
            <a:solidFill>
              <a:srgbClr val="FF9933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A8CBE6CF-3CDE-428A-A9D2-4C7D5AD4F7E0}"/>
              </a:ext>
            </a:extLst>
          </p:cNvPr>
          <p:cNvGrpSpPr/>
          <p:nvPr/>
        </p:nvGrpSpPr>
        <p:grpSpPr>
          <a:xfrm>
            <a:off x="965275" y="847211"/>
            <a:ext cx="700705" cy="4735235"/>
            <a:chOff x="5353591" y="382495"/>
            <a:chExt cx="700705" cy="4735235"/>
          </a:xfrm>
        </p:grpSpPr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E7665299-8AE6-4145-952E-725CE3C7F307}"/>
                </a:ext>
              </a:extLst>
            </p:cNvPr>
            <p:cNvCxnSpPr>
              <a:cxnSpLocks/>
            </p:cNvCxnSpPr>
            <p:nvPr/>
          </p:nvCxnSpPr>
          <p:spPr>
            <a:xfrm>
              <a:off x="5871699" y="1385801"/>
              <a:ext cx="0" cy="3600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58036DF1-180F-4B20-9F57-BC5C1F1F64BD}"/>
                </a:ext>
              </a:extLst>
            </p:cNvPr>
            <p:cNvCxnSpPr/>
            <p:nvPr/>
          </p:nvCxnSpPr>
          <p:spPr>
            <a:xfrm>
              <a:off x="5838529" y="4258510"/>
              <a:ext cx="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E237955B-E0F2-49F3-A4DF-F9D802DB24AD}"/>
                </a:ext>
              </a:extLst>
            </p:cNvPr>
            <p:cNvCxnSpPr/>
            <p:nvPr/>
          </p:nvCxnSpPr>
          <p:spPr>
            <a:xfrm>
              <a:off x="5834957" y="2101099"/>
              <a:ext cx="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8C5D09C2-0580-4C97-A0AB-9E5ADEBCAEDB}"/>
                </a:ext>
              </a:extLst>
            </p:cNvPr>
            <p:cNvCxnSpPr/>
            <p:nvPr/>
          </p:nvCxnSpPr>
          <p:spPr>
            <a:xfrm>
              <a:off x="5836146" y="2819043"/>
              <a:ext cx="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8D1A29E2-5883-4D71-A1A6-87A3CC2FE919}"/>
                </a:ext>
              </a:extLst>
            </p:cNvPr>
            <p:cNvSpPr txBox="1"/>
            <p:nvPr/>
          </p:nvSpPr>
          <p:spPr>
            <a:xfrm>
              <a:off x="5353591" y="382495"/>
              <a:ext cx="70070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Test</a:t>
              </a:r>
            </a:p>
            <a:p>
              <a:pPr algn="r"/>
              <a:r>
                <a:rPr lang="en-US" dirty="0"/>
                <a:t>Score</a:t>
              </a:r>
            </a:p>
            <a:p>
              <a:pPr algn="r"/>
              <a:r>
                <a:rPr lang="en-US" dirty="0"/>
                <a:t>(%)</a:t>
              </a: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0163904C-F6A1-4AE5-BB9F-212157C868CD}"/>
                </a:ext>
              </a:extLst>
            </p:cNvPr>
            <p:cNvSpPr/>
            <p:nvPr/>
          </p:nvSpPr>
          <p:spPr>
            <a:xfrm>
              <a:off x="5582537" y="1957831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/>
                <a:t>90</a:t>
              </a:r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95103820-2C1C-43BB-B9EC-E65768B27B4D}"/>
                </a:ext>
              </a:extLst>
            </p:cNvPr>
            <p:cNvSpPr/>
            <p:nvPr/>
          </p:nvSpPr>
          <p:spPr>
            <a:xfrm>
              <a:off x="5576187" y="2676984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/>
                <a:t>80</a:t>
              </a:r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962143F5-658E-4B9C-B95B-702263B99BB9}"/>
                </a:ext>
              </a:extLst>
            </p:cNvPr>
            <p:cNvSpPr/>
            <p:nvPr/>
          </p:nvSpPr>
          <p:spPr>
            <a:xfrm>
              <a:off x="5579362" y="3399951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/>
                <a:t>70</a:t>
              </a:r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888EEFA6-0514-49F9-B6D0-CAE6B3C79CF1}"/>
                </a:ext>
              </a:extLst>
            </p:cNvPr>
            <p:cNvSpPr/>
            <p:nvPr/>
          </p:nvSpPr>
          <p:spPr>
            <a:xfrm>
              <a:off x="5589907" y="4840731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/>
                <a:t>50</a:t>
              </a:r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458A8572-9194-456A-998B-F18AEC417E71}"/>
                </a:ext>
              </a:extLst>
            </p:cNvPr>
            <p:cNvSpPr/>
            <p:nvPr/>
          </p:nvSpPr>
          <p:spPr>
            <a:xfrm>
              <a:off x="5570589" y="4118217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/>
                <a:t>60</a:t>
              </a:r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30900619-C3AA-4C2F-B2F8-2142887AD89E}"/>
                </a:ext>
              </a:extLst>
            </p:cNvPr>
            <p:cNvSpPr/>
            <p:nvPr/>
          </p:nvSpPr>
          <p:spPr>
            <a:xfrm>
              <a:off x="5503989" y="1240281"/>
              <a:ext cx="42030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/>
                <a:t>100</a:t>
              </a:r>
            </a:p>
          </p:txBody>
        </p: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35959C9D-82EE-46E6-9018-487CF0401AE9}"/>
                </a:ext>
              </a:extLst>
            </p:cNvPr>
            <p:cNvCxnSpPr/>
            <p:nvPr/>
          </p:nvCxnSpPr>
          <p:spPr>
            <a:xfrm>
              <a:off x="5836148" y="3539371"/>
              <a:ext cx="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4E66CEEF-C8DF-4311-B9DC-CAB4C4F19B2E}"/>
                </a:ext>
              </a:extLst>
            </p:cNvPr>
            <p:cNvCxnSpPr/>
            <p:nvPr/>
          </p:nvCxnSpPr>
          <p:spPr>
            <a:xfrm>
              <a:off x="5838526" y="1381957"/>
              <a:ext cx="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7971FABE-752D-40F4-8743-9488257F9CCC}"/>
                </a:ext>
              </a:extLst>
            </p:cNvPr>
            <p:cNvCxnSpPr>
              <a:cxnSpLocks/>
            </p:cNvCxnSpPr>
            <p:nvPr/>
          </p:nvCxnSpPr>
          <p:spPr>
            <a:xfrm>
              <a:off x="5838735" y="4972973"/>
              <a:ext cx="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938B6AB-1B0A-4E3F-B7B1-DDAE51E229A9}"/>
              </a:ext>
            </a:extLst>
          </p:cNvPr>
          <p:cNvCxnSpPr>
            <a:cxnSpLocks/>
          </p:cNvCxnSpPr>
          <p:nvPr/>
        </p:nvCxnSpPr>
        <p:spPr>
          <a:xfrm flipH="1" flipV="1">
            <a:off x="1481512" y="5088434"/>
            <a:ext cx="308164" cy="0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87DEB6A-628F-4FFF-B266-AAABDB20752A}"/>
              </a:ext>
            </a:extLst>
          </p:cNvPr>
          <p:cNvCxnSpPr>
            <a:cxnSpLocks/>
          </p:cNvCxnSpPr>
          <p:nvPr/>
        </p:nvCxnSpPr>
        <p:spPr>
          <a:xfrm flipH="1">
            <a:off x="1504968" y="4444892"/>
            <a:ext cx="3835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533A427-263B-4BDB-A0CE-54C89FA7F31B}"/>
              </a:ext>
            </a:extLst>
          </p:cNvPr>
          <p:cNvCxnSpPr>
            <a:cxnSpLocks/>
          </p:cNvCxnSpPr>
          <p:nvPr/>
        </p:nvCxnSpPr>
        <p:spPr>
          <a:xfrm flipH="1">
            <a:off x="1466868" y="3656222"/>
            <a:ext cx="54137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51EB01E-688A-416A-9D7B-D58868E02F86}"/>
              </a:ext>
            </a:extLst>
          </p:cNvPr>
          <p:cNvCxnSpPr>
            <a:cxnSpLocks/>
          </p:cNvCxnSpPr>
          <p:nvPr/>
        </p:nvCxnSpPr>
        <p:spPr>
          <a:xfrm flipH="1">
            <a:off x="1482107" y="3187592"/>
            <a:ext cx="68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5D9E6E4-5B12-48C1-803C-5F3AB8A083FB}"/>
              </a:ext>
            </a:extLst>
          </p:cNvPr>
          <p:cNvCxnSpPr>
            <a:cxnSpLocks/>
          </p:cNvCxnSpPr>
          <p:nvPr/>
        </p:nvCxnSpPr>
        <p:spPr>
          <a:xfrm flipH="1">
            <a:off x="1470677" y="2219852"/>
            <a:ext cx="9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1A2B627E-872D-45CD-85F1-B7D69305AF6A}"/>
              </a:ext>
            </a:extLst>
          </p:cNvPr>
          <p:cNvSpPr/>
          <p:nvPr/>
        </p:nvSpPr>
        <p:spPr>
          <a:xfrm>
            <a:off x="1448642" y="5044404"/>
            <a:ext cx="72000" cy="72000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63B08701-6A7A-489D-B5E7-A88009C7FBF0}"/>
              </a:ext>
            </a:extLst>
          </p:cNvPr>
          <p:cNvSpPr/>
          <p:nvPr/>
        </p:nvSpPr>
        <p:spPr>
          <a:xfrm>
            <a:off x="1453093" y="4411944"/>
            <a:ext cx="72000" cy="72000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27614A3B-244C-43B1-AB67-DC1488FAB952}"/>
              </a:ext>
            </a:extLst>
          </p:cNvPr>
          <p:cNvSpPr/>
          <p:nvPr/>
        </p:nvSpPr>
        <p:spPr>
          <a:xfrm>
            <a:off x="1438482" y="3611844"/>
            <a:ext cx="72000" cy="72000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0969B5DB-BDE2-4CAD-B575-F7232C2208E0}"/>
              </a:ext>
            </a:extLst>
          </p:cNvPr>
          <p:cNvSpPr/>
          <p:nvPr/>
        </p:nvSpPr>
        <p:spPr>
          <a:xfrm>
            <a:off x="1445467" y="3144484"/>
            <a:ext cx="72000" cy="72000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1A08A5A6-95D2-459D-A575-CEEEA07D4B9C}"/>
              </a:ext>
            </a:extLst>
          </p:cNvPr>
          <p:cNvSpPr/>
          <p:nvPr/>
        </p:nvSpPr>
        <p:spPr>
          <a:xfrm>
            <a:off x="1447372" y="2176744"/>
            <a:ext cx="72000" cy="72000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B42F03F-0F53-46E0-B94D-F7DAE55E4A28}"/>
              </a:ext>
            </a:extLst>
          </p:cNvPr>
          <p:cNvSpPr/>
          <p:nvPr/>
        </p:nvSpPr>
        <p:spPr>
          <a:xfrm>
            <a:off x="1113707" y="4967127"/>
            <a:ext cx="40908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Peter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00461B5-6A58-4B02-9120-60A364D1E9FF}"/>
              </a:ext>
            </a:extLst>
          </p:cNvPr>
          <p:cNvSpPr/>
          <p:nvPr/>
        </p:nvSpPr>
        <p:spPr>
          <a:xfrm>
            <a:off x="1121049" y="4337949"/>
            <a:ext cx="41710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Laura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E4B6B15-0692-4B73-AA55-85896951F3FB}"/>
              </a:ext>
            </a:extLst>
          </p:cNvPr>
          <p:cNvSpPr/>
          <p:nvPr/>
        </p:nvSpPr>
        <p:spPr>
          <a:xfrm>
            <a:off x="1132398" y="3543484"/>
            <a:ext cx="38023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John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4E3B49B-CBE0-4878-94A6-A0237156CB77}"/>
              </a:ext>
            </a:extLst>
          </p:cNvPr>
          <p:cNvSpPr/>
          <p:nvPr/>
        </p:nvSpPr>
        <p:spPr>
          <a:xfrm>
            <a:off x="1165168" y="3063709"/>
            <a:ext cx="37221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Chip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6079866-2AB6-4227-BF4E-C3E52CC7168D}"/>
              </a:ext>
            </a:extLst>
          </p:cNvPr>
          <p:cNvSpPr/>
          <p:nvPr/>
        </p:nvSpPr>
        <p:spPr>
          <a:xfrm>
            <a:off x="1149445" y="2092518"/>
            <a:ext cx="37061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Tom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DE9E1CBB-B1FD-4696-9398-894DC37931BD}"/>
              </a:ext>
            </a:extLst>
          </p:cNvPr>
          <p:cNvCxnSpPr>
            <a:cxnSpLocks/>
          </p:cNvCxnSpPr>
          <p:nvPr/>
        </p:nvCxnSpPr>
        <p:spPr>
          <a:xfrm>
            <a:off x="1195373" y="3801155"/>
            <a:ext cx="1221886" cy="0"/>
          </a:xfrm>
          <a:prstGeom prst="line">
            <a:avLst/>
          </a:prstGeom>
          <a:ln w="38100">
            <a:solidFill>
              <a:srgbClr val="FF99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38417191-CBD4-4C96-B997-E0D3E84C5777}"/>
              </a:ext>
            </a:extLst>
          </p:cNvPr>
          <p:cNvSpPr/>
          <p:nvPr/>
        </p:nvSpPr>
        <p:spPr>
          <a:xfrm>
            <a:off x="582234" y="3648679"/>
            <a:ext cx="6815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n w="3175">
                  <a:solidFill>
                    <a:schemeClr val="tx1"/>
                  </a:solidFill>
                </a:ln>
                <a:solidFill>
                  <a:srgbClr val="FF9933"/>
                </a:solidFill>
                <a:sym typeface="Symbol" panose="05050102010706020507" pitchFamily="18" charset="2"/>
              </a:rPr>
              <a:t></a:t>
            </a:r>
            <a:r>
              <a:rPr lang="en-US" sz="1200" i="1" dirty="0">
                <a:ln w="3175">
                  <a:solidFill>
                    <a:schemeClr val="tx1"/>
                  </a:solidFill>
                </a:ln>
                <a:solidFill>
                  <a:srgbClr val="FF9933"/>
                </a:solidFill>
                <a:sym typeface="Symbol" panose="05050102010706020507" pitchFamily="18" charset="2"/>
              </a:rPr>
              <a:t>y</a:t>
            </a:r>
            <a:r>
              <a:rPr lang="en-US" sz="1200" i="1" dirty="0">
                <a:ln w="3175">
                  <a:solidFill>
                    <a:schemeClr val="tx1"/>
                  </a:solidFill>
                </a:ln>
                <a:solidFill>
                  <a:srgbClr val="FF9933"/>
                </a:solidFill>
              </a:rPr>
              <a:t>=74.2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7651444A-70C1-4C6A-97C9-10BEFD0321AB}"/>
              </a:ext>
            </a:extLst>
          </p:cNvPr>
          <p:cNvGrpSpPr/>
          <p:nvPr/>
        </p:nvGrpSpPr>
        <p:grpSpPr>
          <a:xfrm rot="5400000">
            <a:off x="1112187" y="4409784"/>
            <a:ext cx="1288941" cy="72000"/>
            <a:chOff x="4301728" y="4646342"/>
            <a:chExt cx="1486695" cy="74382"/>
          </a:xfrm>
        </p:grpSpPr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D6606DB1-4F85-4FDB-8BC2-8476C1CB5B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01728" y="4679488"/>
              <a:ext cx="1486336" cy="0"/>
            </a:xfrm>
            <a:prstGeom prst="line">
              <a:avLst/>
            </a:prstGeom>
            <a:ln w="1905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B28175CC-1D17-4F94-B6C9-8CCAB36D33C4}"/>
                </a:ext>
              </a:extLst>
            </p:cNvPr>
            <p:cNvCxnSpPr/>
            <p:nvPr/>
          </p:nvCxnSpPr>
          <p:spPr>
            <a:xfrm>
              <a:off x="4302523" y="4646342"/>
              <a:ext cx="0" cy="7200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C1214F87-0ADC-4AAF-B75C-A20A22BB14E4}"/>
                </a:ext>
              </a:extLst>
            </p:cNvPr>
            <p:cNvCxnSpPr/>
            <p:nvPr/>
          </p:nvCxnSpPr>
          <p:spPr>
            <a:xfrm>
              <a:off x="5788423" y="4648724"/>
              <a:ext cx="0" cy="7200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B5776EDC-6ACA-49F8-874C-3B32B0889681}"/>
              </a:ext>
            </a:extLst>
          </p:cNvPr>
          <p:cNvGrpSpPr/>
          <p:nvPr/>
        </p:nvGrpSpPr>
        <p:grpSpPr>
          <a:xfrm rot="5400000">
            <a:off x="1609320" y="4082580"/>
            <a:ext cx="639297" cy="72000"/>
            <a:chOff x="5237164" y="4559427"/>
            <a:chExt cx="546497" cy="76763"/>
          </a:xfrm>
        </p:grpSpPr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9F6210AF-919D-4B3A-9431-777BF4FAE91D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5512743" y="4324395"/>
              <a:ext cx="0" cy="541118"/>
            </a:xfrm>
            <a:prstGeom prst="line">
              <a:avLst/>
            </a:prstGeom>
            <a:ln w="1905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25EEDC06-9F52-4552-A31B-B7C14FCC2060}"/>
                </a:ext>
              </a:extLst>
            </p:cNvPr>
            <p:cNvCxnSpPr/>
            <p:nvPr/>
          </p:nvCxnSpPr>
          <p:spPr>
            <a:xfrm>
              <a:off x="5237164" y="4559427"/>
              <a:ext cx="0" cy="7200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42F117FA-D87B-4D35-936A-053562CB5234}"/>
                </a:ext>
              </a:extLst>
            </p:cNvPr>
            <p:cNvCxnSpPr/>
            <p:nvPr/>
          </p:nvCxnSpPr>
          <p:spPr>
            <a:xfrm>
              <a:off x="5783661" y="4564190"/>
              <a:ext cx="0" cy="7200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64C153CC-F3D9-4CB1-BF23-9992F2974C8C}"/>
              </a:ext>
            </a:extLst>
          </p:cNvPr>
          <p:cNvGrpSpPr/>
          <p:nvPr/>
        </p:nvGrpSpPr>
        <p:grpSpPr>
          <a:xfrm rot="5400000">
            <a:off x="1887699" y="3448540"/>
            <a:ext cx="626287" cy="72000"/>
            <a:chOff x="5697140" y="4476091"/>
            <a:chExt cx="85330" cy="74381"/>
          </a:xfrm>
        </p:grpSpPr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9427B55E-BC7B-424B-BD1C-1EDD80D3DA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97140" y="4509236"/>
              <a:ext cx="82589" cy="0"/>
            </a:xfrm>
            <a:prstGeom prst="line">
              <a:avLst/>
            </a:prstGeom>
            <a:ln w="1905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1B17874F-6D43-47C8-BD0A-19048003934C}"/>
                </a:ext>
              </a:extLst>
            </p:cNvPr>
            <p:cNvCxnSpPr/>
            <p:nvPr/>
          </p:nvCxnSpPr>
          <p:spPr>
            <a:xfrm>
              <a:off x="5699126" y="4476091"/>
              <a:ext cx="0" cy="7200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D173074A-58D7-4025-B969-36D08CF5343C}"/>
                </a:ext>
              </a:extLst>
            </p:cNvPr>
            <p:cNvCxnSpPr/>
            <p:nvPr/>
          </p:nvCxnSpPr>
          <p:spPr>
            <a:xfrm>
              <a:off x="5782470" y="4478472"/>
              <a:ext cx="0" cy="7200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94AEDC6B-297B-4C54-A45C-3712C216886C}"/>
              </a:ext>
            </a:extLst>
          </p:cNvPr>
          <p:cNvGrpSpPr/>
          <p:nvPr/>
        </p:nvGrpSpPr>
        <p:grpSpPr>
          <a:xfrm rot="5400000">
            <a:off x="1575560" y="2978042"/>
            <a:ext cx="1587119" cy="72000"/>
            <a:chOff x="5781675" y="4390364"/>
            <a:chExt cx="835819" cy="73190"/>
          </a:xfrm>
        </p:grpSpPr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536023A3-5041-430D-A32A-A82C9B62A9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81675" y="4423509"/>
              <a:ext cx="835819" cy="0"/>
            </a:xfrm>
            <a:prstGeom prst="line">
              <a:avLst/>
            </a:prstGeom>
            <a:ln w="1905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7F532DE1-04F5-433C-A254-5B3E0C1CA611}"/>
                </a:ext>
              </a:extLst>
            </p:cNvPr>
            <p:cNvCxnSpPr/>
            <p:nvPr/>
          </p:nvCxnSpPr>
          <p:spPr>
            <a:xfrm>
              <a:off x="5783660" y="4390364"/>
              <a:ext cx="0" cy="7200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4A13AF02-B403-4B7D-A555-5F1B45118E47}"/>
                </a:ext>
              </a:extLst>
            </p:cNvPr>
            <p:cNvCxnSpPr/>
            <p:nvPr/>
          </p:nvCxnSpPr>
          <p:spPr>
            <a:xfrm>
              <a:off x="6613526" y="4391554"/>
              <a:ext cx="0" cy="7200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1FE3A666-BBEE-4770-9F4E-2BC48638A4DD}"/>
              </a:ext>
            </a:extLst>
          </p:cNvPr>
          <p:cNvGrpSpPr/>
          <p:nvPr/>
        </p:nvGrpSpPr>
        <p:grpSpPr>
          <a:xfrm rot="5400000">
            <a:off x="1962770" y="3687784"/>
            <a:ext cx="145933" cy="72000"/>
            <a:chOff x="5697140" y="4476091"/>
            <a:chExt cx="85330" cy="74381"/>
          </a:xfrm>
        </p:grpSpPr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66D34325-C3C4-4AB8-973E-EE9CEFDC36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97140" y="4509236"/>
              <a:ext cx="82589" cy="0"/>
            </a:xfrm>
            <a:prstGeom prst="line">
              <a:avLst/>
            </a:prstGeom>
            <a:ln w="1905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A81B58E2-E876-4BDD-A7C0-9A1D771ED45C}"/>
                </a:ext>
              </a:extLst>
            </p:cNvPr>
            <p:cNvCxnSpPr/>
            <p:nvPr/>
          </p:nvCxnSpPr>
          <p:spPr>
            <a:xfrm>
              <a:off x="5699126" y="4476091"/>
              <a:ext cx="0" cy="7200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4CAAB515-E1BE-48EE-88F1-6EA34F611CF3}"/>
                </a:ext>
              </a:extLst>
            </p:cNvPr>
            <p:cNvCxnSpPr/>
            <p:nvPr/>
          </p:nvCxnSpPr>
          <p:spPr>
            <a:xfrm>
              <a:off x="5782470" y="4478472"/>
              <a:ext cx="0" cy="7200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243A61BD-D078-499C-BE61-75455EAD44CC}"/>
              </a:ext>
            </a:extLst>
          </p:cNvPr>
          <p:cNvGrpSpPr/>
          <p:nvPr/>
        </p:nvGrpSpPr>
        <p:grpSpPr>
          <a:xfrm>
            <a:off x="6375732" y="5374696"/>
            <a:ext cx="3776286" cy="713924"/>
            <a:chOff x="3910242" y="6067659"/>
            <a:chExt cx="3776286" cy="713924"/>
          </a:xfrm>
        </p:grpSpPr>
        <p:grpSp>
          <p:nvGrpSpPr>
            <p:cNvPr id="191" name="Group 190">
              <a:extLst>
                <a:ext uri="{FF2B5EF4-FFF2-40B4-BE49-F238E27FC236}">
                  <a16:creationId xmlns:a16="http://schemas.microsoft.com/office/drawing/2014/main" id="{49A56B8E-23D1-4ED7-92A4-F734E5967992}"/>
                </a:ext>
              </a:extLst>
            </p:cNvPr>
            <p:cNvGrpSpPr/>
            <p:nvPr/>
          </p:nvGrpSpPr>
          <p:grpSpPr>
            <a:xfrm>
              <a:off x="3911243" y="6067659"/>
              <a:ext cx="3775285" cy="713924"/>
              <a:chOff x="3911243" y="6067659"/>
              <a:chExt cx="3775285" cy="713924"/>
            </a:xfrm>
          </p:grpSpPr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DF779D23-071F-4F66-B5A9-6256EAB80878}"/>
                  </a:ext>
                </a:extLst>
              </p:cNvPr>
              <p:cNvSpPr/>
              <p:nvPr/>
            </p:nvSpPr>
            <p:spPr>
              <a:xfrm>
                <a:off x="4499437" y="6081952"/>
                <a:ext cx="318709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/>
                  <a:t>1                   2                  3                  4                   5</a:t>
                </a:r>
              </a:p>
            </p:txBody>
          </p:sp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2D196AE5-3AB8-439C-A8A6-E71BCF8A4710}"/>
                  </a:ext>
                </a:extLst>
              </p:cNvPr>
              <p:cNvSpPr txBox="1"/>
              <p:nvPr/>
            </p:nvSpPr>
            <p:spPr>
              <a:xfrm>
                <a:off x="5407905" y="6412251"/>
                <a:ext cx="2263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Hours a week of study</a:t>
                </a:r>
              </a:p>
            </p:txBody>
          </p: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61C358E8-018F-4915-B495-D15C85134ED6}"/>
                  </a:ext>
                </a:extLst>
              </p:cNvPr>
              <p:cNvCxnSpPr/>
              <p:nvPr/>
            </p:nvCxnSpPr>
            <p:spPr>
              <a:xfrm>
                <a:off x="4631967" y="6067659"/>
                <a:ext cx="0" cy="7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10023978-B596-427C-957D-28AE121E4A90}"/>
                  </a:ext>
                </a:extLst>
              </p:cNvPr>
              <p:cNvCxnSpPr/>
              <p:nvPr/>
            </p:nvCxnSpPr>
            <p:spPr>
              <a:xfrm>
                <a:off x="5349914" y="6067659"/>
                <a:ext cx="0" cy="7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ECFD67A4-E341-44CC-859A-31560FCE507D}"/>
                  </a:ext>
                </a:extLst>
              </p:cNvPr>
              <p:cNvCxnSpPr/>
              <p:nvPr/>
            </p:nvCxnSpPr>
            <p:spPr>
              <a:xfrm>
                <a:off x="6070242" y="6067659"/>
                <a:ext cx="0" cy="7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651CFD34-00A5-48F6-A30E-237154068CFB}"/>
                  </a:ext>
                </a:extLst>
              </p:cNvPr>
              <p:cNvCxnSpPr/>
              <p:nvPr/>
            </p:nvCxnSpPr>
            <p:spPr>
              <a:xfrm>
                <a:off x="6790570" y="6067659"/>
                <a:ext cx="0" cy="7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8426E6C8-6A14-424C-AD31-3AA714B03F92}"/>
                  </a:ext>
                </a:extLst>
              </p:cNvPr>
              <p:cNvCxnSpPr/>
              <p:nvPr/>
            </p:nvCxnSpPr>
            <p:spPr>
              <a:xfrm>
                <a:off x="7510896" y="6071231"/>
                <a:ext cx="0" cy="7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6E36D0E1-252E-4433-830D-62470522AB7C}"/>
                  </a:ext>
                </a:extLst>
              </p:cNvPr>
              <p:cNvCxnSpPr/>
              <p:nvPr/>
            </p:nvCxnSpPr>
            <p:spPr>
              <a:xfrm>
                <a:off x="3911243" y="6067659"/>
                <a:ext cx="0" cy="7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9023BF1A-D129-4EB9-A754-8A13A1B4AC6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10242" y="6105908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7" name="Group 356">
            <a:extLst>
              <a:ext uri="{FF2B5EF4-FFF2-40B4-BE49-F238E27FC236}">
                <a16:creationId xmlns:a16="http://schemas.microsoft.com/office/drawing/2014/main" id="{D12198A2-8BDD-4747-99D3-0CAA8475C7DD}"/>
              </a:ext>
            </a:extLst>
          </p:cNvPr>
          <p:cNvGrpSpPr/>
          <p:nvPr/>
        </p:nvGrpSpPr>
        <p:grpSpPr>
          <a:xfrm>
            <a:off x="5857456" y="823442"/>
            <a:ext cx="700705" cy="4735235"/>
            <a:chOff x="6181306" y="232891"/>
            <a:chExt cx="700705" cy="4735235"/>
          </a:xfrm>
        </p:grpSpPr>
        <p:grpSp>
          <p:nvGrpSpPr>
            <p:cNvPr id="327" name="Group 326">
              <a:extLst>
                <a:ext uri="{FF2B5EF4-FFF2-40B4-BE49-F238E27FC236}">
                  <a16:creationId xmlns:a16="http://schemas.microsoft.com/office/drawing/2014/main" id="{42B9A1E3-3B97-4722-AA7C-A102C871FD1D}"/>
                </a:ext>
              </a:extLst>
            </p:cNvPr>
            <p:cNvGrpSpPr/>
            <p:nvPr/>
          </p:nvGrpSpPr>
          <p:grpSpPr>
            <a:xfrm>
              <a:off x="6181306" y="232891"/>
              <a:ext cx="700705" cy="4735235"/>
              <a:chOff x="5353591" y="382495"/>
              <a:chExt cx="700705" cy="4735235"/>
            </a:xfrm>
          </p:grpSpPr>
          <p:cxnSp>
            <p:nvCxnSpPr>
              <p:cNvPr id="328" name="Straight Connector 327">
                <a:extLst>
                  <a:ext uri="{FF2B5EF4-FFF2-40B4-BE49-F238E27FC236}">
                    <a16:creationId xmlns:a16="http://schemas.microsoft.com/office/drawing/2014/main" id="{BD31AE8F-2481-4BDF-BAED-777207D5B5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71699" y="1385801"/>
                <a:ext cx="0" cy="3600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Connector 328">
                <a:extLst>
                  <a:ext uri="{FF2B5EF4-FFF2-40B4-BE49-F238E27FC236}">
                    <a16:creationId xmlns:a16="http://schemas.microsoft.com/office/drawing/2014/main" id="{0D4B6EAF-20E5-4237-A5FA-7E9492CCF1B1}"/>
                  </a:ext>
                </a:extLst>
              </p:cNvPr>
              <p:cNvCxnSpPr/>
              <p:nvPr/>
            </p:nvCxnSpPr>
            <p:spPr>
              <a:xfrm>
                <a:off x="5838529" y="4258510"/>
                <a:ext cx="72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>
                <a:extLst>
                  <a:ext uri="{FF2B5EF4-FFF2-40B4-BE49-F238E27FC236}">
                    <a16:creationId xmlns:a16="http://schemas.microsoft.com/office/drawing/2014/main" id="{6F0DB599-FCE6-40E0-9B9E-CFC6F46C9246}"/>
                  </a:ext>
                </a:extLst>
              </p:cNvPr>
              <p:cNvCxnSpPr/>
              <p:nvPr/>
            </p:nvCxnSpPr>
            <p:spPr>
              <a:xfrm>
                <a:off x="5834957" y="2101099"/>
                <a:ext cx="72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>
                <a:extLst>
                  <a:ext uri="{FF2B5EF4-FFF2-40B4-BE49-F238E27FC236}">
                    <a16:creationId xmlns:a16="http://schemas.microsoft.com/office/drawing/2014/main" id="{86993676-889E-4F16-A249-BCD1BD06508F}"/>
                  </a:ext>
                </a:extLst>
              </p:cNvPr>
              <p:cNvCxnSpPr/>
              <p:nvPr/>
            </p:nvCxnSpPr>
            <p:spPr>
              <a:xfrm>
                <a:off x="5836146" y="2819043"/>
                <a:ext cx="72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2" name="TextBox 331">
                <a:extLst>
                  <a:ext uri="{FF2B5EF4-FFF2-40B4-BE49-F238E27FC236}">
                    <a16:creationId xmlns:a16="http://schemas.microsoft.com/office/drawing/2014/main" id="{74A45786-7A77-4928-87D2-957D81AE3E6C}"/>
                  </a:ext>
                </a:extLst>
              </p:cNvPr>
              <p:cNvSpPr txBox="1"/>
              <p:nvPr/>
            </p:nvSpPr>
            <p:spPr>
              <a:xfrm>
                <a:off x="5353591" y="382495"/>
                <a:ext cx="700705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dirty="0"/>
                  <a:t>Test</a:t>
                </a:r>
              </a:p>
              <a:p>
                <a:pPr algn="r"/>
                <a:r>
                  <a:rPr lang="en-US" dirty="0"/>
                  <a:t>Score</a:t>
                </a:r>
              </a:p>
              <a:p>
                <a:pPr algn="r"/>
                <a:r>
                  <a:rPr lang="en-US" dirty="0"/>
                  <a:t>(%)</a:t>
                </a:r>
              </a:p>
            </p:txBody>
          </p:sp>
          <p:sp>
            <p:nvSpPr>
              <p:cNvPr id="333" name="Rectangle 332">
                <a:extLst>
                  <a:ext uri="{FF2B5EF4-FFF2-40B4-BE49-F238E27FC236}">
                    <a16:creationId xmlns:a16="http://schemas.microsoft.com/office/drawing/2014/main" id="{148D7AF2-38B3-423B-8FCF-6941AE739840}"/>
                  </a:ext>
                </a:extLst>
              </p:cNvPr>
              <p:cNvSpPr/>
              <p:nvPr/>
            </p:nvSpPr>
            <p:spPr>
              <a:xfrm>
                <a:off x="5582537" y="1957831"/>
                <a:ext cx="34176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200" dirty="0"/>
                  <a:t>90</a:t>
                </a:r>
              </a:p>
            </p:txBody>
          </p:sp>
          <p:sp>
            <p:nvSpPr>
              <p:cNvPr id="334" name="Rectangle 333">
                <a:extLst>
                  <a:ext uri="{FF2B5EF4-FFF2-40B4-BE49-F238E27FC236}">
                    <a16:creationId xmlns:a16="http://schemas.microsoft.com/office/drawing/2014/main" id="{E2ACFBFB-292F-4280-8C16-53FF734750D0}"/>
                  </a:ext>
                </a:extLst>
              </p:cNvPr>
              <p:cNvSpPr/>
              <p:nvPr/>
            </p:nvSpPr>
            <p:spPr>
              <a:xfrm>
                <a:off x="5576187" y="2676984"/>
                <a:ext cx="34176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200" dirty="0"/>
                  <a:t>80</a:t>
                </a:r>
              </a:p>
            </p:txBody>
          </p:sp>
          <p:sp>
            <p:nvSpPr>
              <p:cNvPr id="335" name="Rectangle 334">
                <a:extLst>
                  <a:ext uri="{FF2B5EF4-FFF2-40B4-BE49-F238E27FC236}">
                    <a16:creationId xmlns:a16="http://schemas.microsoft.com/office/drawing/2014/main" id="{74D64D17-8D94-41E7-8EE7-08715AAA7C1C}"/>
                  </a:ext>
                </a:extLst>
              </p:cNvPr>
              <p:cNvSpPr/>
              <p:nvPr/>
            </p:nvSpPr>
            <p:spPr>
              <a:xfrm>
                <a:off x="5579362" y="3399951"/>
                <a:ext cx="34176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200" dirty="0"/>
                  <a:t>70</a:t>
                </a:r>
              </a:p>
            </p:txBody>
          </p:sp>
          <p:sp>
            <p:nvSpPr>
              <p:cNvPr id="336" name="Rectangle 335">
                <a:extLst>
                  <a:ext uri="{FF2B5EF4-FFF2-40B4-BE49-F238E27FC236}">
                    <a16:creationId xmlns:a16="http://schemas.microsoft.com/office/drawing/2014/main" id="{08D30B8D-5ED5-44F8-88AC-0B374DB0B873}"/>
                  </a:ext>
                </a:extLst>
              </p:cNvPr>
              <p:cNvSpPr/>
              <p:nvPr/>
            </p:nvSpPr>
            <p:spPr>
              <a:xfrm>
                <a:off x="5589907" y="4840731"/>
                <a:ext cx="34176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200" dirty="0"/>
                  <a:t>50</a:t>
                </a:r>
              </a:p>
            </p:txBody>
          </p:sp>
          <p:sp>
            <p:nvSpPr>
              <p:cNvPr id="337" name="Rectangle 336">
                <a:extLst>
                  <a:ext uri="{FF2B5EF4-FFF2-40B4-BE49-F238E27FC236}">
                    <a16:creationId xmlns:a16="http://schemas.microsoft.com/office/drawing/2014/main" id="{3D1B3674-63C1-4933-BAAC-45B9B4508CC4}"/>
                  </a:ext>
                </a:extLst>
              </p:cNvPr>
              <p:cNvSpPr/>
              <p:nvPr/>
            </p:nvSpPr>
            <p:spPr>
              <a:xfrm>
                <a:off x="5570589" y="4118217"/>
                <a:ext cx="34176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200" dirty="0"/>
                  <a:t>60</a:t>
                </a:r>
              </a:p>
            </p:txBody>
          </p:sp>
          <p:sp>
            <p:nvSpPr>
              <p:cNvPr id="338" name="Rectangle 337">
                <a:extLst>
                  <a:ext uri="{FF2B5EF4-FFF2-40B4-BE49-F238E27FC236}">
                    <a16:creationId xmlns:a16="http://schemas.microsoft.com/office/drawing/2014/main" id="{F85F7A3F-B897-444C-A32D-0F1EC16807DA}"/>
                  </a:ext>
                </a:extLst>
              </p:cNvPr>
              <p:cNvSpPr/>
              <p:nvPr/>
            </p:nvSpPr>
            <p:spPr>
              <a:xfrm>
                <a:off x="5503989" y="1240281"/>
                <a:ext cx="42030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200" dirty="0"/>
                  <a:t>100</a:t>
                </a:r>
              </a:p>
            </p:txBody>
          </p:sp>
          <p:cxnSp>
            <p:nvCxnSpPr>
              <p:cNvPr id="339" name="Straight Connector 338">
                <a:extLst>
                  <a:ext uri="{FF2B5EF4-FFF2-40B4-BE49-F238E27FC236}">
                    <a16:creationId xmlns:a16="http://schemas.microsoft.com/office/drawing/2014/main" id="{DD2516E0-E9A4-4B3C-8DA0-02B02B1A0362}"/>
                  </a:ext>
                </a:extLst>
              </p:cNvPr>
              <p:cNvCxnSpPr/>
              <p:nvPr/>
            </p:nvCxnSpPr>
            <p:spPr>
              <a:xfrm>
                <a:off x="5836148" y="3539371"/>
                <a:ext cx="72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339">
                <a:extLst>
                  <a:ext uri="{FF2B5EF4-FFF2-40B4-BE49-F238E27FC236}">
                    <a16:creationId xmlns:a16="http://schemas.microsoft.com/office/drawing/2014/main" id="{FCE9584F-BC5F-4662-92F8-811FE02532B9}"/>
                  </a:ext>
                </a:extLst>
              </p:cNvPr>
              <p:cNvCxnSpPr/>
              <p:nvPr/>
            </p:nvCxnSpPr>
            <p:spPr>
              <a:xfrm>
                <a:off x="5838526" y="1381957"/>
                <a:ext cx="72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Straight Connector 340">
                <a:extLst>
                  <a:ext uri="{FF2B5EF4-FFF2-40B4-BE49-F238E27FC236}">
                    <a16:creationId xmlns:a16="http://schemas.microsoft.com/office/drawing/2014/main" id="{1415C394-1638-43AC-B63F-1FAD78DC0F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735" y="4972973"/>
                <a:ext cx="72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7" name="Oval 236">
              <a:extLst>
                <a:ext uri="{FF2B5EF4-FFF2-40B4-BE49-F238E27FC236}">
                  <a16:creationId xmlns:a16="http://schemas.microsoft.com/office/drawing/2014/main" id="{929EF4D5-2FCF-46D6-AF59-4D8E6CCCE094}"/>
                </a:ext>
              </a:extLst>
            </p:cNvPr>
            <p:cNvSpPr/>
            <p:nvPr/>
          </p:nvSpPr>
          <p:spPr>
            <a:xfrm>
              <a:off x="6663274" y="4411909"/>
              <a:ext cx="72000" cy="72000"/>
            </a:xfrm>
            <a:prstGeom prst="ellipse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Oval 237">
              <a:extLst>
                <a:ext uri="{FF2B5EF4-FFF2-40B4-BE49-F238E27FC236}">
                  <a16:creationId xmlns:a16="http://schemas.microsoft.com/office/drawing/2014/main" id="{A2C3D9E6-29DC-4C4D-8B8A-8B1FB9CE7A99}"/>
                </a:ext>
              </a:extLst>
            </p:cNvPr>
            <p:cNvSpPr/>
            <p:nvPr/>
          </p:nvSpPr>
          <p:spPr>
            <a:xfrm>
              <a:off x="6667725" y="3779449"/>
              <a:ext cx="72000" cy="72000"/>
            </a:xfrm>
            <a:prstGeom prst="ellipse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D97C0F57-033C-4525-BC4D-DE743430BAB3}"/>
                </a:ext>
              </a:extLst>
            </p:cNvPr>
            <p:cNvSpPr/>
            <p:nvPr/>
          </p:nvSpPr>
          <p:spPr>
            <a:xfrm>
              <a:off x="6653114" y="2979349"/>
              <a:ext cx="72000" cy="72000"/>
            </a:xfrm>
            <a:prstGeom prst="ellipse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Oval 239">
              <a:extLst>
                <a:ext uri="{FF2B5EF4-FFF2-40B4-BE49-F238E27FC236}">
                  <a16:creationId xmlns:a16="http://schemas.microsoft.com/office/drawing/2014/main" id="{89BCD7AD-338A-4AE5-A465-060AC94938B1}"/>
                </a:ext>
              </a:extLst>
            </p:cNvPr>
            <p:cNvSpPr/>
            <p:nvPr/>
          </p:nvSpPr>
          <p:spPr>
            <a:xfrm>
              <a:off x="6660099" y="2511989"/>
              <a:ext cx="72000" cy="72000"/>
            </a:xfrm>
            <a:prstGeom prst="ellipse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Oval 240">
              <a:extLst>
                <a:ext uri="{FF2B5EF4-FFF2-40B4-BE49-F238E27FC236}">
                  <a16:creationId xmlns:a16="http://schemas.microsoft.com/office/drawing/2014/main" id="{A7916324-DE19-4327-8350-28D5F9281DC2}"/>
                </a:ext>
              </a:extLst>
            </p:cNvPr>
            <p:cNvSpPr/>
            <p:nvPr/>
          </p:nvSpPr>
          <p:spPr>
            <a:xfrm>
              <a:off x="6662004" y="1544249"/>
              <a:ext cx="72000" cy="72000"/>
            </a:xfrm>
            <a:prstGeom prst="ellipse">
              <a:avLst/>
            </a:prstGeom>
            <a:solidFill>
              <a:srgbClr val="FFFF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Rectangle 241">
              <a:extLst>
                <a:ext uri="{FF2B5EF4-FFF2-40B4-BE49-F238E27FC236}">
                  <a16:creationId xmlns:a16="http://schemas.microsoft.com/office/drawing/2014/main" id="{4D54171E-F0F2-436A-8C10-55CD21B43637}"/>
                </a:ext>
              </a:extLst>
            </p:cNvPr>
            <p:cNvSpPr/>
            <p:nvPr/>
          </p:nvSpPr>
          <p:spPr>
            <a:xfrm>
              <a:off x="6328339" y="4334632"/>
              <a:ext cx="40908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Peter</a:t>
              </a:r>
            </a:p>
          </p:txBody>
        </p:sp>
        <p:sp>
          <p:nvSpPr>
            <p:cNvPr id="243" name="Rectangle 242">
              <a:extLst>
                <a:ext uri="{FF2B5EF4-FFF2-40B4-BE49-F238E27FC236}">
                  <a16:creationId xmlns:a16="http://schemas.microsoft.com/office/drawing/2014/main" id="{0EB16C1E-DB96-4485-915D-03620DFAC499}"/>
                </a:ext>
              </a:extLst>
            </p:cNvPr>
            <p:cNvSpPr/>
            <p:nvPr/>
          </p:nvSpPr>
          <p:spPr>
            <a:xfrm>
              <a:off x="6335681" y="3705454"/>
              <a:ext cx="41710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Laura</a:t>
              </a:r>
            </a:p>
          </p:txBody>
        </p:sp>
        <p:sp>
          <p:nvSpPr>
            <p:cNvPr id="244" name="Rectangle 243">
              <a:extLst>
                <a:ext uri="{FF2B5EF4-FFF2-40B4-BE49-F238E27FC236}">
                  <a16:creationId xmlns:a16="http://schemas.microsoft.com/office/drawing/2014/main" id="{1F692E45-DB9E-4F49-8B81-E70DB26284D8}"/>
                </a:ext>
              </a:extLst>
            </p:cNvPr>
            <p:cNvSpPr/>
            <p:nvPr/>
          </p:nvSpPr>
          <p:spPr>
            <a:xfrm>
              <a:off x="6347030" y="2910989"/>
              <a:ext cx="38023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John</a:t>
              </a:r>
            </a:p>
          </p:txBody>
        </p:sp>
        <p:sp>
          <p:nvSpPr>
            <p:cNvPr id="245" name="Rectangle 244">
              <a:extLst>
                <a:ext uri="{FF2B5EF4-FFF2-40B4-BE49-F238E27FC236}">
                  <a16:creationId xmlns:a16="http://schemas.microsoft.com/office/drawing/2014/main" id="{059DFCF2-ED4F-4209-A6F8-23169068AF62}"/>
                </a:ext>
              </a:extLst>
            </p:cNvPr>
            <p:cNvSpPr/>
            <p:nvPr/>
          </p:nvSpPr>
          <p:spPr>
            <a:xfrm>
              <a:off x="6379800" y="2431214"/>
              <a:ext cx="37221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Chip</a:t>
              </a:r>
            </a:p>
          </p:txBody>
        </p:sp>
        <p:sp>
          <p:nvSpPr>
            <p:cNvPr id="246" name="Rectangle 245">
              <a:extLst>
                <a:ext uri="{FF2B5EF4-FFF2-40B4-BE49-F238E27FC236}">
                  <a16:creationId xmlns:a16="http://schemas.microsoft.com/office/drawing/2014/main" id="{B420CA2A-F531-4F98-ADA3-F712C3527444}"/>
                </a:ext>
              </a:extLst>
            </p:cNvPr>
            <p:cNvSpPr/>
            <p:nvPr/>
          </p:nvSpPr>
          <p:spPr>
            <a:xfrm>
              <a:off x="6364077" y="1460023"/>
              <a:ext cx="37061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Tom</a:t>
              </a:r>
            </a:p>
          </p:txBody>
        </p:sp>
      </p:grp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AD1304D5-991B-4307-971C-61EF000732C8}"/>
              </a:ext>
            </a:extLst>
          </p:cNvPr>
          <p:cNvGrpSpPr/>
          <p:nvPr/>
        </p:nvGrpSpPr>
        <p:grpSpPr>
          <a:xfrm rot="5400000">
            <a:off x="6650940" y="5070498"/>
            <a:ext cx="144000" cy="72000"/>
            <a:chOff x="4301728" y="4646342"/>
            <a:chExt cx="1486695" cy="74382"/>
          </a:xfrm>
        </p:grpSpPr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A1A59F06-406F-42ED-A2AA-1C157B0D58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01728" y="4679488"/>
              <a:ext cx="1486336" cy="0"/>
            </a:xfrm>
            <a:prstGeom prst="line">
              <a:avLst/>
            </a:prstGeom>
            <a:ln w="19050">
              <a:solidFill>
                <a:schemeClr val="accent2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C7D6D744-E953-4E58-A344-43B553AEE755}"/>
                </a:ext>
              </a:extLst>
            </p:cNvPr>
            <p:cNvCxnSpPr/>
            <p:nvPr/>
          </p:nvCxnSpPr>
          <p:spPr>
            <a:xfrm>
              <a:off x="4302523" y="4646342"/>
              <a:ext cx="0" cy="72000"/>
            </a:xfrm>
            <a:prstGeom prst="line">
              <a:avLst/>
            </a:prstGeom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B016F6CF-E498-497F-B5A5-B49AF6633990}"/>
                </a:ext>
              </a:extLst>
            </p:cNvPr>
            <p:cNvCxnSpPr/>
            <p:nvPr/>
          </p:nvCxnSpPr>
          <p:spPr>
            <a:xfrm>
              <a:off x="5788423" y="4648724"/>
              <a:ext cx="0" cy="72000"/>
            </a:xfrm>
            <a:prstGeom prst="line">
              <a:avLst/>
            </a:prstGeom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22451223-55B2-4912-9A46-B2A2C2221668}"/>
              </a:ext>
            </a:extLst>
          </p:cNvPr>
          <p:cNvGrpSpPr/>
          <p:nvPr/>
        </p:nvGrpSpPr>
        <p:grpSpPr>
          <a:xfrm rot="5400000">
            <a:off x="8915860" y="3009119"/>
            <a:ext cx="234000" cy="72000"/>
            <a:chOff x="5697140" y="4476091"/>
            <a:chExt cx="85330" cy="74381"/>
          </a:xfrm>
        </p:grpSpPr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A3C8E521-A66B-4B92-A399-637B09BF77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97140" y="4509236"/>
              <a:ext cx="82589" cy="0"/>
            </a:xfrm>
            <a:prstGeom prst="line">
              <a:avLst/>
            </a:prstGeom>
            <a:ln w="19050">
              <a:solidFill>
                <a:schemeClr val="accent2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51E13092-B9DB-4604-8ADF-724E3DC930AD}"/>
                </a:ext>
              </a:extLst>
            </p:cNvPr>
            <p:cNvCxnSpPr/>
            <p:nvPr/>
          </p:nvCxnSpPr>
          <p:spPr>
            <a:xfrm>
              <a:off x="5699126" y="4476091"/>
              <a:ext cx="0" cy="72000"/>
            </a:xfrm>
            <a:prstGeom prst="line">
              <a:avLst/>
            </a:prstGeom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66254E85-741A-4232-8F76-63E2818490B8}"/>
                </a:ext>
              </a:extLst>
            </p:cNvPr>
            <p:cNvCxnSpPr/>
            <p:nvPr/>
          </p:nvCxnSpPr>
          <p:spPr>
            <a:xfrm>
              <a:off x="5782470" y="4478472"/>
              <a:ext cx="0" cy="72000"/>
            </a:xfrm>
            <a:prstGeom prst="line">
              <a:avLst/>
            </a:prstGeom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0F17CCE3-61A5-4BA7-BEA5-B01439CD9E74}"/>
              </a:ext>
            </a:extLst>
          </p:cNvPr>
          <p:cNvGrpSpPr/>
          <p:nvPr/>
        </p:nvGrpSpPr>
        <p:grpSpPr>
          <a:xfrm rot="5400000">
            <a:off x="9519243" y="2242149"/>
            <a:ext cx="216000" cy="72000"/>
            <a:chOff x="5781675" y="4390364"/>
            <a:chExt cx="835819" cy="73190"/>
          </a:xfrm>
        </p:grpSpPr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6D9B3265-0BB9-4500-98AB-C2F9B1A6F9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81675" y="4423509"/>
              <a:ext cx="835819" cy="0"/>
            </a:xfrm>
            <a:prstGeom prst="line">
              <a:avLst/>
            </a:prstGeom>
            <a:ln w="19050">
              <a:solidFill>
                <a:schemeClr val="accent2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4EDE62C9-F5F5-44D3-8B86-2EF3763738B0}"/>
                </a:ext>
              </a:extLst>
            </p:cNvPr>
            <p:cNvCxnSpPr/>
            <p:nvPr/>
          </p:nvCxnSpPr>
          <p:spPr>
            <a:xfrm>
              <a:off x="5783660" y="4390364"/>
              <a:ext cx="0" cy="72000"/>
            </a:xfrm>
            <a:prstGeom prst="line">
              <a:avLst/>
            </a:prstGeom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D06125B2-B387-4C2C-9B63-4111B4D93B68}"/>
                </a:ext>
              </a:extLst>
            </p:cNvPr>
            <p:cNvCxnSpPr/>
            <p:nvPr/>
          </p:nvCxnSpPr>
          <p:spPr>
            <a:xfrm>
              <a:off x="6613526" y="4391554"/>
              <a:ext cx="0" cy="72000"/>
            </a:xfrm>
            <a:prstGeom prst="line">
              <a:avLst/>
            </a:prstGeom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9" name="Group 358">
            <a:extLst>
              <a:ext uri="{FF2B5EF4-FFF2-40B4-BE49-F238E27FC236}">
                <a16:creationId xmlns:a16="http://schemas.microsoft.com/office/drawing/2014/main" id="{54CB620D-51C8-4172-AF9D-D905CF1A51F3}"/>
              </a:ext>
            </a:extLst>
          </p:cNvPr>
          <p:cNvGrpSpPr/>
          <p:nvPr/>
        </p:nvGrpSpPr>
        <p:grpSpPr>
          <a:xfrm>
            <a:off x="6521777" y="5365680"/>
            <a:ext cx="3247164" cy="265564"/>
            <a:chOff x="6845627" y="4775129"/>
            <a:chExt cx="3247164" cy="265564"/>
          </a:xfrm>
        </p:grpSpPr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300E875F-F5D2-4A08-8D81-B4C5CDBF9984}"/>
                </a:ext>
              </a:extLst>
            </p:cNvPr>
            <p:cNvSpPr/>
            <p:nvPr/>
          </p:nvSpPr>
          <p:spPr>
            <a:xfrm>
              <a:off x="7016334" y="4781479"/>
              <a:ext cx="72000" cy="72000"/>
            </a:xfrm>
            <a:prstGeom prst="ellipse">
              <a:avLst/>
            </a:prstGeom>
            <a:solidFill>
              <a:srgbClr val="00CC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BE489E1B-9430-4A33-AEB7-E645BD5E1CB6}"/>
                </a:ext>
              </a:extLst>
            </p:cNvPr>
            <p:cNvSpPr/>
            <p:nvPr/>
          </p:nvSpPr>
          <p:spPr>
            <a:xfrm>
              <a:off x="7965665" y="4781479"/>
              <a:ext cx="72000" cy="72000"/>
            </a:xfrm>
            <a:prstGeom prst="ellipse">
              <a:avLst/>
            </a:prstGeom>
            <a:solidFill>
              <a:srgbClr val="00CC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5E777222-51A2-4DF3-AF66-26BA3113675B}"/>
                </a:ext>
              </a:extLst>
            </p:cNvPr>
            <p:cNvSpPr/>
            <p:nvPr/>
          </p:nvSpPr>
          <p:spPr>
            <a:xfrm>
              <a:off x="8400634" y="4781479"/>
              <a:ext cx="72000" cy="72000"/>
            </a:xfrm>
            <a:prstGeom prst="ellipse">
              <a:avLst/>
            </a:prstGeom>
            <a:solidFill>
              <a:srgbClr val="00CC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DB7A4D3F-DB9B-4BEF-9789-8D7943706A56}"/>
                </a:ext>
              </a:extLst>
            </p:cNvPr>
            <p:cNvSpPr/>
            <p:nvPr/>
          </p:nvSpPr>
          <p:spPr>
            <a:xfrm>
              <a:off x="9337259" y="4775129"/>
              <a:ext cx="72000" cy="72000"/>
            </a:xfrm>
            <a:prstGeom prst="ellipse">
              <a:avLst/>
            </a:prstGeom>
            <a:solidFill>
              <a:srgbClr val="00CC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Oval 214">
              <a:extLst>
                <a:ext uri="{FF2B5EF4-FFF2-40B4-BE49-F238E27FC236}">
                  <a16:creationId xmlns:a16="http://schemas.microsoft.com/office/drawing/2014/main" id="{EA2DBFB4-CB82-4877-A30B-BD6D20139963}"/>
                </a:ext>
              </a:extLst>
            </p:cNvPr>
            <p:cNvSpPr/>
            <p:nvPr/>
          </p:nvSpPr>
          <p:spPr>
            <a:xfrm>
              <a:off x="9918284" y="4775129"/>
              <a:ext cx="72000" cy="72000"/>
            </a:xfrm>
            <a:prstGeom prst="ellipse">
              <a:avLst/>
            </a:prstGeom>
            <a:solidFill>
              <a:srgbClr val="00CC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88D57980-1112-4FB1-9E23-BBE0BA482419}"/>
                </a:ext>
              </a:extLst>
            </p:cNvPr>
            <p:cNvSpPr/>
            <p:nvPr/>
          </p:nvSpPr>
          <p:spPr>
            <a:xfrm>
              <a:off x="6845627" y="4825249"/>
              <a:ext cx="409086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Peter</a:t>
              </a:r>
            </a:p>
          </p:txBody>
        </p:sp>
        <p:sp>
          <p:nvSpPr>
            <p:cNvPr id="270" name="Rectangle 269">
              <a:extLst>
                <a:ext uri="{FF2B5EF4-FFF2-40B4-BE49-F238E27FC236}">
                  <a16:creationId xmlns:a16="http://schemas.microsoft.com/office/drawing/2014/main" id="{44B189ED-A96B-49B4-9F2E-21DDD76B6EC0}"/>
                </a:ext>
              </a:extLst>
            </p:cNvPr>
            <p:cNvSpPr/>
            <p:nvPr/>
          </p:nvSpPr>
          <p:spPr>
            <a:xfrm>
              <a:off x="7680652" y="4809374"/>
              <a:ext cx="41710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Laura</a:t>
              </a:r>
            </a:p>
          </p:txBody>
        </p:sp>
        <p:sp>
          <p:nvSpPr>
            <p:cNvPr id="271" name="Rectangle 270">
              <a:extLst>
                <a:ext uri="{FF2B5EF4-FFF2-40B4-BE49-F238E27FC236}">
                  <a16:creationId xmlns:a16="http://schemas.microsoft.com/office/drawing/2014/main" id="{9F1FCDEA-141C-4720-885E-4742B51ECBCB}"/>
                </a:ext>
              </a:extLst>
            </p:cNvPr>
            <p:cNvSpPr/>
            <p:nvPr/>
          </p:nvSpPr>
          <p:spPr>
            <a:xfrm>
              <a:off x="8185477" y="4809374"/>
              <a:ext cx="38023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John</a:t>
              </a:r>
            </a:p>
          </p:txBody>
        </p:sp>
        <p:sp>
          <p:nvSpPr>
            <p:cNvPr id="272" name="Rectangle 271">
              <a:extLst>
                <a:ext uri="{FF2B5EF4-FFF2-40B4-BE49-F238E27FC236}">
                  <a16:creationId xmlns:a16="http://schemas.microsoft.com/office/drawing/2014/main" id="{9B0B0617-8CDA-4BE2-82A8-8A344293F2AE}"/>
                </a:ext>
              </a:extLst>
            </p:cNvPr>
            <p:cNvSpPr/>
            <p:nvPr/>
          </p:nvSpPr>
          <p:spPr>
            <a:xfrm>
              <a:off x="9112577" y="4815724"/>
              <a:ext cx="372218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Chip</a:t>
              </a:r>
            </a:p>
          </p:txBody>
        </p:sp>
        <p:sp>
          <p:nvSpPr>
            <p:cNvPr id="273" name="Rectangle 272">
              <a:extLst>
                <a:ext uri="{FF2B5EF4-FFF2-40B4-BE49-F238E27FC236}">
                  <a16:creationId xmlns:a16="http://schemas.microsoft.com/office/drawing/2014/main" id="{FC96F6A7-8BEA-48FD-8BE8-F336309D9140}"/>
                </a:ext>
              </a:extLst>
            </p:cNvPr>
            <p:cNvSpPr/>
            <p:nvPr/>
          </p:nvSpPr>
          <p:spPr>
            <a:xfrm>
              <a:off x="9722177" y="4809374"/>
              <a:ext cx="370614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800" dirty="0">
                  <a:solidFill>
                    <a:schemeClr val="accent6">
                      <a:lumMod val="60000"/>
                      <a:lumOff val="40000"/>
                    </a:schemeClr>
                  </a:solidFill>
                </a:rPr>
                <a:t>Tom</a:t>
              </a:r>
            </a:p>
          </p:txBody>
        </p:sp>
      </p:grpSp>
      <p:grpSp>
        <p:nvGrpSpPr>
          <p:cNvPr id="358" name="Group 357">
            <a:extLst>
              <a:ext uri="{FF2B5EF4-FFF2-40B4-BE49-F238E27FC236}">
                <a16:creationId xmlns:a16="http://schemas.microsoft.com/office/drawing/2014/main" id="{9344E412-1C50-49AE-BC25-8981BDE748DE}"/>
              </a:ext>
            </a:extLst>
          </p:cNvPr>
          <p:cNvGrpSpPr/>
          <p:nvPr/>
        </p:nvGrpSpPr>
        <p:grpSpPr>
          <a:xfrm>
            <a:off x="6682046" y="2134134"/>
            <a:ext cx="2977133" cy="2946963"/>
            <a:chOff x="7005896" y="1543583"/>
            <a:chExt cx="2977133" cy="2946963"/>
          </a:xfrm>
        </p:grpSpPr>
        <p:sp>
          <p:nvSpPr>
            <p:cNvPr id="274" name="Oval 273">
              <a:extLst>
                <a:ext uri="{FF2B5EF4-FFF2-40B4-BE49-F238E27FC236}">
                  <a16:creationId xmlns:a16="http://schemas.microsoft.com/office/drawing/2014/main" id="{28F5E929-87E0-4F64-8FC8-4F6C374F2905}"/>
                </a:ext>
              </a:extLst>
            </p:cNvPr>
            <p:cNvSpPr/>
            <p:nvPr/>
          </p:nvSpPr>
          <p:spPr>
            <a:xfrm>
              <a:off x="7005896" y="4418546"/>
              <a:ext cx="72000" cy="720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8699CDD4-6CCD-4EB7-A4FA-85D060C33318}"/>
                </a:ext>
              </a:extLst>
            </p:cNvPr>
            <p:cNvSpPr/>
            <p:nvPr/>
          </p:nvSpPr>
          <p:spPr>
            <a:xfrm>
              <a:off x="7963167" y="3772433"/>
              <a:ext cx="72000" cy="720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41185B29-2794-45DE-88D9-31D35EA629BA}"/>
                </a:ext>
              </a:extLst>
            </p:cNvPr>
            <p:cNvSpPr/>
            <p:nvPr/>
          </p:nvSpPr>
          <p:spPr>
            <a:xfrm>
              <a:off x="8394173" y="2974715"/>
              <a:ext cx="72000" cy="720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64CE87A4-8371-4503-9D60-55897479F894}"/>
                </a:ext>
              </a:extLst>
            </p:cNvPr>
            <p:cNvSpPr/>
            <p:nvPr/>
          </p:nvSpPr>
          <p:spPr>
            <a:xfrm>
              <a:off x="9327623" y="2534182"/>
              <a:ext cx="72000" cy="720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35F8D0B2-04A5-4A11-B4C4-1E712BC6782F}"/>
                </a:ext>
              </a:extLst>
            </p:cNvPr>
            <p:cNvSpPr/>
            <p:nvPr/>
          </p:nvSpPr>
          <p:spPr>
            <a:xfrm>
              <a:off x="9911029" y="1543583"/>
              <a:ext cx="72000" cy="720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121A3111-F90C-414F-97FC-DDC4842892AB}"/>
              </a:ext>
            </a:extLst>
          </p:cNvPr>
          <p:cNvGrpSpPr/>
          <p:nvPr/>
        </p:nvGrpSpPr>
        <p:grpSpPr>
          <a:xfrm rot="5400000">
            <a:off x="7595072" y="4301742"/>
            <a:ext cx="144000" cy="72000"/>
            <a:chOff x="5237164" y="4559427"/>
            <a:chExt cx="546497" cy="76763"/>
          </a:xfrm>
        </p:grpSpPr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9231DEA7-7602-4E2B-9D27-D9450B633DFA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5512743" y="4324395"/>
              <a:ext cx="0" cy="541118"/>
            </a:xfrm>
            <a:prstGeom prst="line">
              <a:avLst/>
            </a:prstGeom>
            <a:ln w="19050">
              <a:solidFill>
                <a:schemeClr val="accent2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87B3FB52-B247-444F-AE74-14AC1063781E}"/>
                </a:ext>
              </a:extLst>
            </p:cNvPr>
            <p:cNvCxnSpPr/>
            <p:nvPr/>
          </p:nvCxnSpPr>
          <p:spPr>
            <a:xfrm>
              <a:off x="5237164" y="4559427"/>
              <a:ext cx="0" cy="72000"/>
            </a:xfrm>
            <a:prstGeom prst="line">
              <a:avLst/>
            </a:prstGeom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26ABA4F3-7CAB-436D-A04F-E1F9830ECA24}"/>
                </a:ext>
              </a:extLst>
            </p:cNvPr>
            <p:cNvCxnSpPr/>
            <p:nvPr/>
          </p:nvCxnSpPr>
          <p:spPr>
            <a:xfrm>
              <a:off x="5783661" y="4564190"/>
              <a:ext cx="0" cy="72000"/>
            </a:xfrm>
            <a:prstGeom prst="line">
              <a:avLst/>
            </a:prstGeom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1" name="Group 320">
            <a:extLst>
              <a:ext uri="{FF2B5EF4-FFF2-40B4-BE49-F238E27FC236}">
                <a16:creationId xmlns:a16="http://schemas.microsoft.com/office/drawing/2014/main" id="{D37BA76A-6B0D-44D3-980A-23E7B4FDA414}"/>
              </a:ext>
            </a:extLst>
          </p:cNvPr>
          <p:cNvGrpSpPr/>
          <p:nvPr/>
        </p:nvGrpSpPr>
        <p:grpSpPr>
          <a:xfrm rot="5400000">
            <a:off x="8012755" y="3673782"/>
            <a:ext cx="216000" cy="72000"/>
            <a:chOff x="5697140" y="4476091"/>
            <a:chExt cx="85330" cy="74381"/>
          </a:xfrm>
        </p:grpSpPr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EA07F13C-3243-4FFA-9755-7EA8F6C7B5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97140" y="4509236"/>
              <a:ext cx="82589" cy="0"/>
            </a:xfrm>
            <a:prstGeom prst="line">
              <a:avLst/>
            </a:prstGeom>
            <a:ln w="19050">
              <a:solidFill>
                <a:schemeClr val="accent2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EF728FE0-4CBD-4999-BAC6-3FF1105AD38A}"/>
                </a:ext>
              </a:extLst>
            </p:cNvPr>
            <p:cNvCxnSpPr/>
            <p:nvPr/>
          </p:nvCxnSpPr>
          <p:spPr>
            <a:xfrm>
              <a:off x="5699126" y="4476091"/>
              <a:ext cx="0" cy="72000"/>
            </a:xfrm>
            <a:prstGeom prst="line">
              <a:avLst/>
            </a:prstGeom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165AF72A-E642-45E9-8D23-5F9F269A57AF}"/>
                </a:ext>
              </a:extLst>
            </p:cNvPr>
            <p:cNvCxnSpPr/>
            <p:nvPr/>
          </p:nvCxnSpPr>
          <p:spPr>
            <a:xfrm>
              <a:off x="5782470" y="4478472"/>
              <a:ext cx="0" cy="72000"/>
            </a:xfrm>
            <a:prstGeom prst="line">
              <a:avLst/>
            </a:prstGeom>
            <a:ln w="190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2" name="Group 361">
            <a:extLst>
              <a:ext uri="{FF2B5EF4-FFF2-40B4-BE49-F238E27FC236}">
                <a16:creationId xmlns:a16="http://schemas.microsoft.com/office/drawing/2014/main" id="{72568D45-F494-4C30-A7AC-6488E24185E9}"/>
              </a:ext>
            </a:extLst>
          </p:cNvPr>
          <p:cNvGrpSpPr/>
          <p:nvPr/>
        </p:nvGrpSpPr>
        <p:grpSpPr>
          <a:xfrm>
            <a:off x="1803702" y="4438210"/>
            <a:ext cx="4177998" cy="590879"/>
            <a:chOff x="2470452" y="4476310"/>
            <a:chExt cx="4177998" cy="590879"/>
          </a:xfrm>
        </p:grpSpPr>
        <p:sp>
          <p:nvSpPr>
            <p:cNvPr id="343" name="TextBox 342">
              <a:extLst>
                <a:ext uri="{FF2B5EF4-FFF2-40B4-BE49-F238E27FC236}">
                  <a16:creationId xmlns:a16="http://schemas.microsoft.com/office/drawing/2014/main" id="{601A347C-A0EF-4883-91F3-A0F41E8F48F8}"/>
                </a:ext>
              </a:extLst>
            </p:cNvPr>
            <p:cNvSpPr txBox="1"/>
            <p:nvPr/>
          </p:nvSpPr>
          <p:spPr>
            <a:xfrm>
              <a:off x="2901928" y="4476310"/>
              <a:ext cx="37465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Sum of Squares around the Mean, </a:t>
              </a:r>
              <a:r>
                <a:rPr lang="en-US" sz="1600" dirty="0" err="1"/>
                <a:t>SS</a:t>
              </a:r>
              <a:r>
                <a:rPr lang="en-US" sz="1600" baseline="-25000" dirty="0" err="1"/>
                <a:t>mean</a:t>
              </a:r>
              <a:endParaRPr lang="en-US" sz="1600" baseline="-25000" dirty="0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971F2607-7B21-42CD-9FC5-F14C3ED994BA}"/>
                </a:ext>
              </a:extLst>
            </p:cNvPr>
            <p:cNvSpPr/>
            <p:nvPr/>
          </p:nvSpPr>
          <p:spPr>
            <a:xfrm rot="3242287" flipH="1">
              <a:off x="2728836" y="4427257"/>
              <a:ext cx="381548" cy="898315"/>
            </a:xfrm>
            <a:custGeom>
              <a:avLst/>
              <a:gdLst>
                <a:gd name="connsiteX0" fmla="*/ 26905 w 404410"/>
                <a:gd name="connsiteY0" fmla="*/ 0 h 872455"/>
                <a:gd name="connsiteX1" fmla="*/ 39488 w 404410"/>
                <a:gd name="connsiteY1" fmla="*/ 499145 h 872455"/>
                <a:gd name="connsiteX2" fmla="*/ 404410 w 404410"/>
                <a:gd name="connsiteY2" fmla="*/ 872455 h 872455"/>
                <a:gd name="connsiteX3" fmla="*/ 404410 w 404410"/>
                <a:gd name="connsiteY3" fmla="*/ 872455 h 872455"/>
                <a:gd name="connsiteX4" fmla="*/ 404410 w 404410"/>
                <a:gd name="connsiteY4" fmla="*/ 872455 h 872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4410" h="872455">
                  <a:moveTo>
                    <a:pt x="26905" y="0"/>
                  </a:moveTo>
                  <a:cubicBezTo>
                    <a:pt x="1737" y="176868"/>
                    <a:pt x="-23430" y="353736"/>
                    <a:pt x="39488" y="499145"/>
                  </a:cubicBezTo>
                  <a:cubicBezTo>
                    <a:pt x="102406" y="644554"/>
                    <a:pt x="404410" y="872455"/>
                    <a:pt x="404410" y="872455"/>
                  </a:cubicBezTo>
                  <a:lnTo>
                    <a:pt x="404410" y="872455"/>
                  </a:lnTo>
                  <a:lnTo>
                    <a:pt x="404410" y="872455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1" name="Group 360">
            <a:extLst>
              <a:ext uri="{FF2B5EF4-FFF2-40B4-BE49-F238E27FC236}">
                <a16:creationId xmlns:a16="http://schemas.microsoft.com/office/drawing/2014/main" id="{CABC927A-1608-4EE5-9A4F-AC20E349F7CA}"/>
              </a:ext>
            </a:extLst>
          </p:cNvPr>
          <p:cNvGrpSpPr/>
          <p:nvPr/>
        </p:nvGrpSpPr>
        <p:grpSpPr>
          <a:xfrm>
            <a:off x="3152776" y="1323756"/>
            <a:ext cx="6342390" cy="1422983"/>
            <a:chOff x="3819526" y="1361856"/>
            <a:chExt cx="6342390" cy="1422983"/>
          </a:xfrm>
        </p:grpSpPr>
        <p:sp>
          <p:nvSpPr>
            <p:cNvPr id="344" name="TextBox 343">
              <a:extLst>
                <a:ext uri="{FF2B5EF4-FFF2-40B4-BE49-F238E27FC236}">
                  <a16:creationId xmlns:a16="http://schemas.microsoft.com/office/drawing/2014/main" id="{E266165A-34F9-4E4D-9065-54134F52AA9B}"/>
                </a:ext>
              </a:extLst>
            </p:cNvPr>
            <p:cNvSpPr txBox="1"/>
            <p:nvPr/>
          </p:nvSpPr>
          <p:spPr>
            <a:xfrm>
              <a:off x="3819526" y="1875459"/>
              <a:ext cx="324573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Sum of Squares around the Fit, </a:t>
              </a:r>
              <a:r>
                <a:rPr lang="en-US" sz="1600" dirty="0" err="1"/>
                <a:t>SS</a:t>
              </a:r>
              <a:r>
                <a:rPr lang="en-US" sz="1600" baseline="-25000" dirty="0" err="1"/>
                <a:t>fit</a:t>
              </a:r>
              <a:endParaRPr lang="en-US" sz="1600" baseline="-25000" dirty="0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E2B2CCA8-1F79-4C6D-B537-696FE11A76B9}"/>
                </a:ext>
              </a:extLst>
            </p:cNvPr>
            <p:cNvSpPr/>
            <p:nvPr/>
          </p:nvSpPr>
          <p:spPr>
            <a:xfrm rot="12382668" flipH="1">
              <a:off x="6432049" y="1361856"/>
              <a:ext cx="3729867" cy="1422983"/>
            </a:xfrm>
            <a:custGeom>
              <a:avLst/>
              <a:gdLst>
                <a:gd name="connsiteX0" fmla="*/ 26905 w 404410"/>
                <a:gd name="connsiteY0" fmla="*/ 0 h 872455"/>
                <a:gd name="connsiteX1" fmla="*/ 39488 w 404410"/>
                <a:gd name="connsiteY1" fmla="*/ 499145 h 872455"/>
                <a:gd name="connsiteX2" fmla="*/ 404410 w 404410"/>
                <a:gd name="connsiteY2" fmla="*/ 872455 h 872455"/>
                <a:gd name="connsiteX3" fmla="*/ 404410 w 404410"/>
                <a:gd name="connsiteY3" fmla="*/ 872455 h 872455"/>
                <a:gd name="connsiteX4" fmla="*/ 404410 w 404410"/>
                <a:gd name="connsiteY4" fmla="*/ 872455 h 872455"/>
                <a:gd name="connsiteX0" fmla="*/ 1 w 377506"/>
                <a:gd name="connsiteY0" fmla="*/ 0 h 872455"/>
                <a:gd name="connsiteX1" fmla="*/ 377506 w 377506"/>
                <a:gd name="connsiteY1" fmla="*/ 872455 h 872455"/>
                <a:gd name="connsiteX2" fmla="*/ 377506 w 377506"/>
                <a:gd name="connsiteY2" fmla="*/ 872455 h 872455"/>
                <a:gd name="connsiteX3" fmla="*/ 377506 w 377506"/>
                <a:gd name="connsiteY3" fmla="*/ 872455 h 872455"/>
                <a:gd name="connsiteX0" fmla="*/ 9167674 w 9167674"/>
                <a:gd name="connsiteY0" fmla="*/ 1239596 h 1239596"/>
                <a:gd name="connsiteX1" fmla="*/ 0 w 9167674"/>
                <a:gd name="connsiteY1" fmla="*/ 0 h 1239596"/>
                <a:gd name="connsiteX2" fmla="*/ 0 w 9167674"/>
                <a:gd name="connsiteY2" fmla="*/ 0 h 1239596"/>
                <a:gd name="connsiteX3" fmla="*/ 0 w 9167674"/>
                <a:gd name="connsiteY3" fmla="*/ 0 h 1239596"/>
                <a:gd name="connsiteX0" fmla="*/ 9167674 w 9167674"/>
                <a:gd name="connsiteY0" fmla="*/ 1239596 h 1262776"/>
                <a:gd name="connsiteX1" fmla="*/ 0 w 9167674"/>
                <a:gd name="connsiteY1" fmla="*/ 0 h 1262776"/>
                <a:gd name="connsiteX2" fmla="*/ 0 w 9167674"/>
                <a:gd name="connsiteY2" fmla="*/ 0 h 1262776"/>
                <a:gd name="connsiteX3" fmla="*/ 0 w 9167674"/>
                <a:gd name="connsiteY3" fmla="*/ 0 h 1262776"/>
                <a:gd name="connsiteX0" fmla="*/ 9167674 w 9167674"/>
                <a:gd name="connsiteY0" fmla="*/ 1239596 h 1298597"/>
                <a:gd name="connsiteX1" fmla="*/ 0 w 9167674"/>
                <a:gd name="connsiteY1" fmla="*/ 0 h 1298597"/>
                <a:gd name="connsiteX2" fmla="*/ 0 w 9167674"/>
                <a:gd name="connsiteY2" fmla="*/ 0 h 1298597"/>
                <a:gd name="connsiteX3" fmla="*/ 0 w 9167674"/>
                <a:gd name="connsiteY3" fmla="*/ 0 h 1298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67674" h="1298597">
                  <a:moveTo>
                    <a:pt x="9167674" y="1239596"/>
                  </a:moveTo>
                  <a:cubicBezTo>
                    <a:pt x="6905917" y="1428482"/>
                    <a:pt x="4170964" y="1201946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47" name="TextBox 346">
                <a:extLst>
                  <a:ext uri="{FF2B5EF4-FFF2-40B4-BE49-F238E27FC236}">
                    <a16:creationId xmlns:a16="http://schemas.microsoft.com/office/drawing/2014/main" id="{25511375-E5C4-4D1A-B95A-94D835ACE74F}"/>
                  </a:ext>
                </a:extLst>
              </p:cNvPr>
              <p:cNvSpPr txBox="1"/>
              <p:nvPr/>
            </p:nvSpPr>
            <p:spPr>
              <a:xfrm>
                <a:off x="2920887" y="3088459"/>
                <a:ext cx="2137124" cy="5750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𝑚𝑒𝑎𝑛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−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𝑓𝑖𝑡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𝑚𝑒𝑎𝑛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47" name="TextBox 346">
                <a:extLst>
                  <a:ext uri="{FF2B5EF4-FFF2-40B4-BE49-F238E27FC236}">
                    <a16:creationId xmlns:a16="http://schemas.microsoft.com/office/drawing/2014/main" id="{25511375-E5C4-4D1A-B95A-94D835ACE7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0887" y="3088459"/>
                <a:ext cx="2137124" cy="57509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4" name="Freeform: Shape 353">
            <a:extLst>
              <a:ext uri="{FF2B5EF4-FFF2-40B4-BE49-F238E27FC236}">
                <a16:creationId xmlns:a16="http://schemas.microsoft.com/office/drawing/2014/main" id="{A1474F7B-132C-4C56-B7E2-76A55A73F8BE}"/>
              </a:ext>
            </a:extLst>
          </p:cNvPr>
          <p:cNvSpPr/>
          <p:nvPr/>
        </p:nvSpPr>
        <p:spPr>
          <a:xfrm rot="1031575" flipH="1">
            <a:off x="3334351" y="3284279"/>
            <a:ext cx="329775" cy="1215786"/>
          </a:xfrm>
          <a:custGeom>
            <a:avLst/>
            <a:gdLst>
              <a:gd name="connsiteX0" fmla="*/ 26905 w 404410"/>
              <a:gd name="connsiteY0" fmla="*/ 0 h 872455"/>
              <a:gd name="connsiteX1" fmla="*/ 39488 w 404410"/>
              <a:gd name="connsiteY1" fmla="*/ 499145 h 872455"/>
              <a:gd name="connsiteX2" fmla="*/ 404410 w 404410"/>
              <a:gd name="connsiteY2" fmla="*/ 872455 h 872455"/>
              <a:gd name="connsiteX3" fmla="*/ 404410 w 404410"/>
              <a:gd name="connsiteY3" fmla="*/ 872455 h 872455"/>
              <a:gd name="connsiteX4" fmla="*/ 404410 w 404410"/>
              <a:gd name="connsiteY4" fmla="*/ 872455 h 872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4410" h="872455">
                <a:moveTo>
                  <a:pt x="26905" y="0"/>
                </a:moveTo>
                <a:cubicBezTo>
                  <a:pt x="1737" y="176868"/>
                  <a:pt x="-23430" y="353736"/>
                  <a:pt x="39488" y="499145"/>
                </a:cubicBezTo>
                <a:cubicBezTo>
                  <a:pt x="102406" y="644554"/>
                  <a:pt x="404410" y="872455"/>
                  <a:pt x="404410" y="872455"/>
                </a:cubicBezTo>
                <a:lnTo>
                  <a:pt x="404410" y="872455"/>
                </a:lnTo>
                <a:lnTo>
                  <a:pt x="404410" y="872455"/>
                </a:lnTo>
              </a:path>
            </a:pathLst>
          </a:custGeom>
          <a:noFill/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5" name="Freeform: Shape 354">
            <a:extLst>
              <a:ext uri="{FF2B5EF4-FFF2-40B4-BE49-F238E27FC236}">
                <a16:creationId xmlns:a16="http://schemas.microsoft.com/office/drawing/2014/main" id="{99119301-D06F-4885-97F6-E9B9578A088A}"/>
              </a:ext>
            </a:extLst>
          </p:cNvPr>
          <p:cNvSpPr/>
          <p:nvPr/>
        </p:nvSpPr>
        <p:spPr>
          <a:xfrm rot="1031575" flipH="1">
            <a:off x="3295206" y="3567322"/>
            <a:ext cx="768253" cy="988169"/>
          </a:xfrm>
          <a:custGeom>
            <a:avLst/>
            <a:gdLst>
              <a:gd name="connsiteX0" fmla="*/ 26905 w 404410"/>
              <a:gd name="connsiteY0" fmla="*/ 0 h 872455"/>
              <a:gd name="connsiteX1" fmla="*/ 39488 w 404410"/>
              <a:gd name="connsiteY1" fmla="*/ 499145 h 872455"/>
              <a:gd name="connsiteX2" fmla="*/ 404410 w 404410"/>
              <a:gd name="connsiteY2" fmla="*/ 872455 h 872455"/>
              <a:gd name="connsiteX3" fmla="*/ 404410 w 404410"/>
              <a:gd name="connsiteY3" fmla="*/ 872455 h 872455"/>
              <a:gd name="connsiteX4" fmla="*/ 404410 w 404410"/>
              <a:gd name="connsiteY4" fmla="*/ 872455 h 872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4410" h="872455">
                <a:moveTo>
                  <a:pt x="26905" y="0"/>
                </a:moveTo>
                <a:cubicBezTo>
                  <a:pt x="1737" y="176868"/>
                  <a:pt x="-23430" y="353736"/>
                  <a:pt x="39488" y="499145"/>
                </a:cubicBezTo>
                <a:cubicBezTo>
                  <a:pt x="102406" y="644554"/>
                  <a:pt x="404410" y="872455"/>
                  <a:pt x="404410" y="872455"/>
                </a:cubicBezTo>
                <a:lnTo>
                  <a:pt x="404410" y="872455"/>
                </a:lnTo>
                <a:lnTo>
                  <a:pt x="404410" y="872455"/>
                </a:lnTo>
              </a:path>
            </a:pathLst>
          </a:custGeom>
          <a:noFill/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6" name="Freeform: Shape 355">
            <a:extLst>
              <a:ext uri="{FF2B5EF4-FFF2-40B4-BE49-F238E27FC236}">
                <a16:creationId xmlns:a16="http://schemas.microsoft.com/office/drawing/2014/main" id="{880AB3EF-A569-4F13-84D8-85328D4D0254}"/>
              </a:ext>
            </a:extLst>
          </p:cNvPr>
          <p:cNvSpPr/>
          <p:nvPr/>
        </p:nvSpPr>
        <p:spPr>
          <a:xfrm rot="11851608" flipH="1">
            <a:off x="4889491" y="2099522"/>
            <a:ext cx="169531" cy="1027298"/>
          </a:xfrm>
          <a:custGeom>
            <a:avLst/>
            <a:gdLst>
              <a:gd name="connsiteX0" fmla="*/ 26905 w 404410"/>
              <a:gd name="connsiteY0" fmla="*/ 0 h 872455"/>
              <a:gd name="connsiteX1" fmla="*/ 39488 w 404410"/>
              <a:gd name="connsiteY1" fmla="*/ 499145 h 872455"/>
              <a:gd name="connsiteX2" fmla="*/ 404410 w 404410"/>
              <a:gd name="connsiteY2" fmla="*/ 872455 h 872455"/>
              <a:gd name="connsiteX3" fmla="*/ 404410 w 404410"/>
              <a:gd name="connsiteY3" fmla="*/ 872455 h 872455"/>
              <a:gd name="connsiteX4" fmla="*/ 404410 w 404410"/>
              <a:gd name="connsiteY4" fmla="*/ 872455 h 872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4410" h="872455">
                <a:moveTo>
                  <a:pt x="26905" y="0"/>
                </a:moveTo>
                <a:cubicBezTo>
                  <a:pt x="1737" y="176868"/>
                  <a:pt x="-23430" y="353736"/>
                  <a:pt x="39488" y="499145"/>
                </a:cubicBezTo>
                <a:cubicBezTo>
                  <a:pt x="102406" y="644554"/>
                  <a:pt x="404410" y="872455"/>
                  <a:pt x="404410" y="872455"/>
                </a:cubicBezTo>
                <a:lnTo>
                  <a:pt x="404410" y="872455"/>
                </a:lnTo>
                <a:lnTo>
                  <a:pt x="404410" y="872455"/>
                </a:lnTo>
              </a:path>
            </a:pathLst>
          </a:custGeom>
          <a:noFill/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0" name="TextBox 359">
            <a:extLst>
              <a:ext uri="{FF2B5EF4-FFF2-40B4-BE49-F238E27FC236}">
                <a16:creationId xmlns:a16="http://schemas.microsoft.com/office/drawing/2014/main" id="{30F4745A-E868-4A3F-BBF9-6E238E69A334}"/>
              </a:ext>
            </a:extLst>
          </p:cNvPr>
          <p:cNvSpPr txBox="1"/>
          <p:nvPr/>
        </p:nvSpPr>
        <p:spPr>
          <a:xfrm>
            <a:off x="2914124" y="171451"/>
            <a:ext cx="62412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</a:rPr>
              <a:t>The coefficient of determination, r</a:t>
            </a:r>
            <a:r>
              <a:rPr lang="en-US" sz="3200" b="1" baseline="30000" dirty="0">
                <a:solidFill>
                  <a:srgbClr val="0070C0"/>
                </a:solidFill>
              </a:rPr>
              <a:t>2</a:t>
            </a:r>
          </a:p>
        </p:txBody>
      </p:sp>
      <p:grpSp>
        <p:nvGrpSpPr>
          <p:cNvPr id="363" name="Group 362">
            <a:extLst>
              <a:ext uri="{FF2B5EF4-FFF2-40B4-BE49-F238E27FC236}">
                <a16:creationId xmlns:a16="http://schemas.microsoft.com/office/drawing/2014/main" id="{23EB3E49-F041-4E49-95FC-B91283B8FD26}"/>
              </a:ext>
            </a:extLst>
          </p:cNvPr>
          <p:cNvGrpSpPr/>
          <p:nvPr/>
        </p:nvGrpSpPr>
        <p:grpSpPr>
          <a:xfrm>
            <a:off x="9070755" y="2904684"/>
            <a:ext cx="1844893" cy="338554"/>
            <a:chOff x="9342218" y="1575947"/>
            <a:chExt cx="1844893" cy="338554"/>
          </a:xfrm>
        </p:grpSpPr>
        <p:sp>
          <p:nvSpPr>
            <p:cNvPr id="364" name="TextBox 363">
              <a:extLst>
                <a:ext uri="{FF2B5EF4-FFF2-40B4-BE49-F238E27FC236}">
                  <a16:creationId xmlns:a16="http://schemas.microsoft.com/office/drawing/2014/main" id="{6B42D82D-80D6-4814-9EB9-939E2CE95DA4}"/>
                </a:ext>
              </a:extLst>
            </p:cNvPr>
            <p:cNvSpPr txBox="1"/>
            <p:nvPr/>
          </p:nvSpPr>
          <p:spPr>
            <a:xfrm>
              <a:off x="10191750" y="1575947"/>
              <a:ext cx="9953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Residuals</a:t>
              </a:r>
              <a:endParaRPr lang="en-US" sz="1600" baseline="-25000" dirty="0"/>
            </a:p>
          </p:txBody>
        </p:sp>
        <p:sp>
          <p:nvSpPr>
            <p:cNvPr id="365" name="Freeform: Shape 364">
              <a:extLst>
                <a:ext uri="{FF2B5EF4-FFF2-40B4-BE49-F238E27FC236}">
                  <a16:creationId xmlns:a16="http://schemas.microsoft.com/office/drawing/2014/main" id="{BA57FF6E-7685-4312-A2FA-C0FDF594E9B7}"/>
                </a:ext>
              </a:extLst>
            </p:cNvPr>
            <p:cNvSpPr/>
            <p:nvPr/>
          </p:nvSpPr>
          <p:spPr>
            <a:xfrm rot="15464695" flipH="1">
              <a:off x="9673071" y="1278498"/>
              <a:ext cx="236610" cy="898315"/>
            </a:xfrm>
            <a:custGeom>
              <a:avLst/>
              <a:gdLst>
                <a:gd name="connsiteX0" fmla="*/ 26905 w 404410"/>
                <a:gd name="connsiteY0" fmla="*/ 0 h 872455"/>
                <a:gd name="connsiteX1" fmla="*/ 39488 w 404410"/>
                <a:gd name="connsiteY1" fmla="*/ 499145 h 872455"/>
                <a:gd name="connsiteX2" fmla="*/ 404410 w 404410"/>
                <a:gd name="connsiteY2" fmla="*/ 872455 h 872455"/>
                <a:gd name="connsiteX3" fmla="*/ 404410 w 404410"/>
                <a:gd name="connsiteY3" fmla="*/ 872455 h 872455"/>
                <a:gd name="connsiteX4" fmla="*/ 404410 w 404410"/>
                <a:gd name="connsiteY4" fmla="*/ 872455 h 872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4410" h="872455">
                  <a:moveTo>
                    <a:pt x="26905" y="0"/>
                  </a:moveTo>
                  <a:cubicBezTo>
                    <a:pt x="1737" y="176868"/>
                    <a:pt x="-23430" y="353736"/>
                    <a:pt x="39488" y="499145"/>
                  </a:cubicBezTo>
                  <a:cubicBezTo>
                    <a:pt x="102406" y="644554"/>
                    <a:pt x="404410" y="872455"/>
                    <a:pt x="404410" y="872455"/>
                  </a:cubicBezTo>
                  <a:lnTo>
                    <a:pt x="404410" y="872455"/>
                  </a:lnTo>
                  <a:lnTo>
                    <a:pt x="404410" y="872455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12138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500"/>
                            </p:stCondLst>
                            <p:childTnLst>
                              <p:par>
                                <p:cTn id="14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000"/>
                            </p:stCondLst>
                            <p:childTnLst>
                              <p:par>
                                <p:cTn id="1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5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500"/>
                            </p:stCondLst>
                            <p:childTnLst>
                              <p:par>
                                <p:cTn id="15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2000"/>
                            </p:stCondLst>
                            <p:childTnLst>
                              <p:par>
                                <p:cTn id="16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3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8" dur="5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7"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2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73" grpId="0" animBg="1"/>
      <p:bldP spid="74" grpId="0" animBg="1"/>
      <p:bldP spid="75" grpId="0" animBg="1"/>
      <p:bldP spid="76" grpId="0"/>
      <p:bldP spid="77" grpId="0"/>
      <p:bldP spid="78" grpId="0"/>
      <p:bldP spid="79" grpId="0"/>
      <p:bldP spid="80" grpId="0"/>
      <p:bldP spid="82" grpId="0"/>
      <p:bldP spid="347" grpId="0"/>
      <p:bldP spid="354" grpId="0" animBg="1"/>
      <p:bldP spid="354" grpId="1" animBg="1"/>
      <p:bldP spid="355" grpId="0" animBg="1"/>
      <p:bldP spid="355" grpId="1" animBg="1"/>
      <p:bldP spid="356" grpId="0" animBg="1"/>
      <p:bldP spid="356" grpId="1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73459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B99471E-592A-42E2-95AC-49322FB27428}"/>
              </a:ext>
            </a:extLst>
          </p:cNvPr>
          <p:cNvGrpSpPr/>
          <p:nvPr/>
        </p:nvGrpSpPr>
        <p:grpSpPr>
          <a:xfrm>
            <a:off x="1289125" y="256660"/>
            <a:ext cx="700705" cy="4735235"/>
            <a:chOff x="5353591" y="382495"/>
            <a:chExt cx="700705" cy="4735235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ACFA852B-ED65-4102-A9B1-819DCEC375B5}"/>
                </a:ext>
              </a:extLst>
            </p:cNvPr>
            <p:cNvCxnSpPr>
              <a:cxnSpLocks/>
            </p:cNvCxnSpPr>
            <p:nvPr/>
          </p:nvCxnSpPr>
          <p:spPr>
            <a:xfrm>
              <a:off x="5871699" y="1385801"/>
              <a:ext cx="0" cy="3600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5E3BF842-609C-4510-8F2F-2E8AE3F5593D}"/>
                </a:ext>
              </a:extLst>
            </p:cNvPr>
            <p:cNvCxnSpPr/>
            <p:nvPr/>
          </p:nvCxnSpPr>
          <p:spPr>
            <a:xfrm>
              <a:off x="5838529" y="4258510"/>
              <a:ext cx="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6E23453-DB49-4A84-A38A-06A310A9C04C}"/>
                </a:ext>
              </a:extLst>
            </p:cNvPr>
            <p:cNvCxnSpPr/>
            <p:nvPr/>
          </p:nvCxnSpPr>
          <p:spPr>
            <a:xfrm>
              <a:off x="5834957" y="2101099"/>
              <a:ext cx="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841D8436-9E82-48DE-8DDB-D38F6FF8ECFE}"/>
                </a:ext>
              </a:extLst>
            </p:cNvPr>
            <p:cNvCxnSpPr/>
            <p:nvPr/>
          </p:nvCxnSpPr>
          <p:spPr>
            <a:xfrm>
              <a:off x="5836146" y="2819043"/>
              <a:ext cx="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7D3A768-E978-45CB-9A34-7B214116A503}"/>
                </a:ext>
              </a:extLst>
            </p:cNvPr>
            <p:cNvSpPr txBox="1"/>
            <p:nvPr/>
          </p:nvSpPr>
          <p:spPr>
            <a:xfrm>
              <a:off x="5353591" y="382495"/>
              <a:ext cx="70070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Test</a:t>
              </a:r>
            </a:p>
            <a:p>
              <a:pPr algn="r"/>
              <a:r>
                <a:rPr lang="en-US" dirty="0"/>
                <a:t>Score</a:t>
              </a:r>
            </a:p>
            <a:p>
              <a:pPr algn="r"/>
              <a:r>
                <a:rPr lang="en-US" dirty="0"/>
                <a:t>(%)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2701E4C-E3A3-49FD-A312-7B4F2F157083}"/>
                </a:ext>
              </a:extLst>
            </p:cNvPr>
            <p:cNvSpPr/>
            <p:nvPr/>
          </p:nvSpPr>
          <p:spPr>
            <a:xfrm>
              <a:off x="5582537" y="1957831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/>
                <a:t>90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16B7D69-9473-4E56-9CBE-F3E481012DBE}"/>
                </a:ext>
              </a:extLst>
            </p:cNvPr>
            <p:cNvSpPr/>
            <p:nvPr/>
          </p:nvSpPr>
          <p:spPr>
            <a:xfrm>
              <a:off x="5576187" y="2676984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/>
                <a:t>80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D8DB55C-50AE-40E5-9B45-19DF27C46C7C}"/>
                </a:ext>
              </a:extLst>
            </p:cNvPr>
            <p:cNvSpPr/>
            <p:nvPr/>
          </p:nvSpPr>
          <p:spPr>
            <a:xfrm>
              <a:off x="5579362" y="3399951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/>
                <a:t>70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B80536B-81E9-45C4-A920-3E5F2D468593}"/>
                </a:ext>
              </a:extLst>
            </p:cNvPr>
            <p:cNvSpPr/>
            <p:nvPr/>
          </p:nvSpPr>
          <p:spPr>
            <a:xfrm>
              <a:off x="5589907" y="4840731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/>
                <a:t>50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1473F29-2D42-40BA-8A3D-1225D0E49781}"/>
                </a:ext>
              </a:extLst>
            </p:cNvPr>
            <p:cNvSpPr/>
            <p:nvPr/>
          </p:nvSpPr>
          <p:spPr>
            <a:xfrm>
              <a:off x="5570589" y="4118217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/>
                <a:t>60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2065CAD-3D3C-4337-BA19-4B074C0DD9DF}"/>
                </a:ext>
              </a:extLst>
            </p:cNvPr>
            <p:cNvSpPr/>
            <p:nvPr/>
          </p:nvSpPr>
          <p:spPr>
            <a:xfrm>
              <a:off x="5503989" y="1240281"/>
              <a:ext cx="42030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/>
                <a:t>100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587F13B-7948-4D87-865E-CACEEB02FBB0}"/>
                </a:ext>
              </a:extLst>
            </p:cNvPr>
            <p:cNvCxnSpPr/>
            <p:nvPr/>
          </p:nvCxnSpPr>
          <p:spPr>
            <a:xfrm>
              <a:off x="5836148" y="3539371"/>
              <a:ext cx="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50E6CCE-07C0-4F8C-886E-C7A7E50798A8}"/>
                </a:ext>
              </a:extLst>
            </p:cNvPr>
            <p:cNvCxnSpPr/>
            <p:nvPr/>
          </p:nvCxnSpPr>
          <p:spPr>
            <a:xfrm>
              <a:off x="5838526" y="1381957"/>
              <a:ext cx="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685B3B8-C218-457F-9FB8-ABCE54C72968}"/>
                </a:ext>
              </a:extLst>
            </p:cNvPr>
            <p:cNvCxnSpPr>
              <a:cxnSpLocks/>
            </p:cNvCxnSpPr>
            <p:nvPr/>
          </p:nvCxnSpPr>
          <p:spPr>
            <a:xfrm>
              <a:off x="5838735" y="4972973"/>
              <a:ext cx="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70792D7-871F-41C4-B2AB-0E1AB7406681}"/>
              </a:ext>
            </a:extLst>
          </p:cNvPr>
          <p:cNvCxnSpPr>
            <a:cxnSpLocks/>
          </p:cNvCxnSpPr>
          <p:nvPr/>
        </p:nvCxnSpPr>
        <p:spPr>
          <a:xfrm flipH="1" flipV="1">
            <a:off x="1805362" y="4497883"/>
            <a:ext cx="308164" cy="0"/>
          </a:xfrm>
          <a:prstGeom prst="line">
            <a:avLst/>
          </a:prstGeom>
          <a:ln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EB9022C-696B-4782-927E-5B9CCF181B22}"/>
              </a:ext>
            </a:extLst>
          </p:cNvPr>
          <p:cNvCxnSpPr>
            <a:cxnSpLocks/>
          </p:cNvCxnSpPr>
          <p:nvPr/>
        </p:nvCxnSpPr>
        <p:spPr>
          <a:xfrm flipH="1">
            <a:off x="1828818" y="3854341"/>
            <a:ext cx="38357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700CC43-2340-4838-BEC2-17931E640EA1}"/>
              </a:ext>
            </a:extLst>
          </p:cNvPr>
          <p:cNvCxnSpPr>
            <a:cxnSpLocks/>
          </p:cNvCxnSpPr>
          <p:nvPr/>
        </p:nvCxnSpPr>
        <p:spPr>
          <a:xfrm flipH="1">
            <a:off x="1790718" y="3065671"/>
            <a:ext cx="54137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490AFDA-F7F6-4FFD-BFD0-CC13BEA49A11}"/>
              </a:ext>
            </a:extLst>
          </p:cNvPr>
          <p:cNvCxnSpPr>
            <a:cxnSpLocks/>
          </p:cNvCxnSpPr>
          <p:nvPr/>
        </p:nvCxnSpPr>
        <p:spPr>
          <a:xfrm flipH="1" flipV="1">
            <a:off x="1796435" y="2592279"/>
            <a:ext cx="74233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CCE5329-0FCF-4EE3-A6FC-70223EE3A3E6}"/>
              </a:ext>
            </a:extLst>
          </p:cNvPr>
          <p:cNvCxnSpPr>
            <a:cxnSpLocks/>
          </p:cNvCxnSpPr>
          <p:nvPr/>
        </p:nvCxnSpPr>
        <p:spPr>
          <a:xfrm flipH="1" flipV="1">
            <a:off x="1761191" y="1634063"/>
            <a:ext cx="89543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A211AC5D-0223-428A-8D8A-1B52806F8FB0}"/>
              </a:ext>
            </a:extLst>
          </p:cNvPr>
          <p:cNvSpPr/>
          <p:nvPr/>
        </p:nvSpPr>
        <p:spPr>
          <a:xfrm>
            <a:off x="1772492" y="4453853"/>
            <a:ext cx="72000" cy="72000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0DBB59A-96A2-4A5E-90DA-02F45FDA7549}"/>
              </a:ext>
            </a:extLst>
          </p:cNvPr>
          <p:cNvSpPr/>
          <p:nvPr/>
        </p:nvSpPr>
        <p:spPr>
          <a:xfrm>
            <a:off x="1776943" y="3821393"/>
            <a:ext cx="72000" cy="72000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5CEDC76-358A-44F0-9EF7-EC5AF112C991}"/>
              </a:ext>
            </a:extLst>
          </p:cNvPr>
          <p:cNvSpPr/>
          <p:nvPr/>
        </p:nvSpPr>
        <p:spPr>
          <a:xfrm>
            <a:off x="1762332" y="3021293"/>
            <a:ext cx="72000" cy="72000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C73D81C-01AB-4F23-A883-857871D9BD35}"/>
              </a:ext>
            </a:extLst>
          </p:cNvPr>
          <p:cNvSpPr/>
          <p:nvPr/>
        </p:nvSpPr>
        <p:spPr>
          <a:xfrm>
            <a:off x="1769317" y="2553933"/>
            <a:ext cx="72000" cy="72000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AB9BE8E-2424-4143-A017-3CA747347E29}"/>
              </a:ext>
            </a:extLst>
          </p:cNvPr>
          <p:cNvSpPr/>
          <p:nvPr/>
        </p:nvSpPr>
        <p:spPr>
          <a:xfrm>
            <a:off x="1771222" y="1586193"/>
            <a:ext cx="72000" cy="72000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5D66754-552E-414B-A248-FB3ADB76FBFC}"/>
              </a:ext>
            </a:extLst>
          </p:cNvPr>
          <p:cNvSpPr/>
          <p:nvPr/>
        </p:nvSpPr>
        <p:spPr>
          <a:xfrm>
            <a:off x="1437557" y="4376576"/>
            <a:ext cx="40908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Peter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B4AF6CC-1D04-4614-AA92-2A90D03A80CC}"/>
              </a:ext>
            </a:extLst>
          </p:cNvPr>
          <p:cNvSpPr/>
          <p:nvPr/>
        </p:nvSpPr>
        <p:spPr>
          <a:xfrm>
            <a:off x="1444899" y="3747398"/>
            <a:ext cx="41710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Laura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02F01C4-6AB5-4764-9983-D1EFD32B0255}"/>
              </a:ext>
            </a:extLst>
          </p:cNvPr>
          <p:cNvSpPr/>
          <p:nvPr/>
        </p:nvSpPr>
        <p:spPr>
          <a:xfrm>
            <a:off x="1456248" y="2952933"/>
            <a:ext cx="38023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John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AD1BB00-2841-4D33-9DFF-0CCA02906C38}"/>
              </a:ext>
            </a:extLst>
          </p:cNvPr>
          <p:cNvSpPr/>
          <p:nvPr/>
        </p:nvSpPr>
        <p:spPr>
          <a:xfrm>
            <a:off x="1489018" y="2473158"/>
            <a:ext cx="37221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Chip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15163A8-58EE-4D8D-B18E-7EEFDBC3F642}"/>
              </a:ext>
            </a:extLst>
          </p:cNvPr>
          <p:cNvSpPr/>
          <p:nvPr/>
        </p:nvSpPr>
        <p:spPr>
          <a:xfrm>
            <a:off x="1473295" y="1501967"/>
            <a:ext cx="37061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Tom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B2B8C74-631F-4BA9-A366-550BCBE93895}"/>
              </a:ext>
            </a:extLst>
          </p:cNvPr>
          <p:cNvCxnSpPr>
            <a:cxnSpLocks/>
          </p:cNvCxnSpPr>
          <p:nvPr/>
        </p:nvCxnSpPr>
        <p:spPr>
          <a:xfrm>
            <a:off x="1519223" y="3210604"/>
            <a:ext cx="1221886" cy="0"/>
          </a:xfrm>
          <a:prstGeom prst="line">
            <a:avLst/>
          </a:prstGeom>
          <a:ln w="38100">
            <a:solidFill>
              <a:srgbClr val="FF993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4E256F33-A46D-4EA4-B24E-0DEB0E06FF88}"/>
              </a:ext>
            </a:extLst>
          </p:cNvPr>
          <p:cNvSpPr/>
          <p:nvPr/>
        </p:nvSpPr>
        <p:spPr>
          <a:xfrm>
            <a:off x="906084" y="3058128"/>
            <a:ext cx="68159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ln w="3175">
                  <a:solidFill>
                    <a:schemeClr val="tx1"/>
                  </a:solidFill>
                </a:ln>
                <a:solidFill>
                  <a:srgbClr val="FF9933"/>
                </a:solidFill>
                <a:sym typeface="Symbol" panose="05050102010706020507" pitchFamily="18" charset="2"/>
              </a:rPr>
              <a:t></a:t>
            </a:r>
            <a:r>
              <a:rPr lang="en-US" sz="1200" i="1" dirty="0">
                <a:ln w="3175">
                  <a:solidFill>
                    <a:schemeClr val="tx1"/>
                  </a:solidFill>
                </a:ln>
                <a:solidFill>
                  <a:srgbClr val="FF9933"/>
                </a:solidFill>
                <a:sym typeface="Symbol" panose="05050102010706020507" pitchFamily="18" charset="2"/>
              </a:rPr>
              <a:t>y</a:t>
            </a:r>
            <a:r>
              <a:rPr lang="en-US" sz="1200" i="1" dirty="0">
                <a:ln w="3175">
                  <a:solidFill>
                    <a:schemeClr val="tx1"/>
                  </a:solidFill>
                </a:ln>
                <a:solidFill>
                  <a:srgbClr val="FF9933"/>
                </a:solidFill>
              </a:rPr>
              <a:t>=74.2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959154B-6FB4-4CEF-AE5F-45988843226D}"/>
              </a:ext>
            </a:extLst>
          </p:cNvPr>
          <p:cNvGrpSpPr/>
          <p:nvPr/>
        </p:nvGrpSpPr>
        <p:grpSpPr>
          <a:xfrm rot="5400000">
            <a:off x="1436037" y="3819233"/>
            <a:ext cx="1288941" cy="72000"/>
            <a:chOff x="4301728" y="4646342"/>
            <a:chExt cx="1486695" cy="74382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2518925-3651-4B46-91BE-983F8FB63C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01728" y="4679488"/>
              <a:ext cx="1486336" cy="0"/>
            </a:xfrm>
            <a:prstGeom prst="line">
              <a:avLst/>
            </a:prstGeom>
            <a:ln w="1905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A5F1987-CEB2-44B8-BBB1-666FA771CDBF}"/>
                </a:ext>
              </a:extLst>
            </p:cNvPr>
            <p:cNvCxnSpPr/>
            <p:nvPr/>
          </p:nvCxnSpPr>
          <p:spPr>
            <a:xfrm>
              <a:off x="4302523" y="4646342"/>
              <a:ext cx="0" cy="7200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508023F-4DDA-4F15-9260-A8083F3D3A14}"/>
                </a:ext>
              </a:extLst>
            </p:cNvPr>
            <p:cNvCxnSpPr/>
            <p:nvPr/>
          </p:nvCxnSpPr>
          <p:spPr>
            <a:xfrm>
              <a:off x="5788423" y="4648724"/>
              <a:ext cx="0" cy="7200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1F6FFA7-B0E7-4896-96DF-13F460BAC0CD}"/>
              </a:ext>
            </a:extLst>
          </p:cNvPr>
          <p:cNvGrpSpPr/>
          <p:nvPr/>
        </p:nvGrpSpPr>
        <p:grpSpPr>
          <a:xfrm rot="5400000">
            <a:off x="1933170" y="3492029"/>
            <a:ext cx="639297" cy="72000"/>
            <a:chOff x="5237164" y="4559427"/>
            <a:chExt cx="546497" cy="76763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0AF3072-85F8-4312-AF94-728DB35D2C87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5512743" y="4324395"/>
              <a:ext cx="0" cy="541118"/>
            </a:xfrm>
            <a:prstGeom prst="line">
              <a:avLst/>
            </a:prstGeom>
            <a:ln w="1905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7A2C330-4F65-4CC2-B60B-315E0E32C227}"/>
                </a:ext>
              </a:extLst>
            </p:cNvPr>
            <p:cNvCxnSpPr/>
            <p:nvPr/>
          </p:nvCxnSpPr>
          <p:spPr>
            <a:xfrm>
              <a:off x="5237164" y="4559427"/>
              <a:ext cx="0" cy="7200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E73F1E9-A52D-44A7-8040-15BAE8A9E820}"/>
                </a:ext>
              </a:extLst>
            </p:cNvPr>
            <p:cNvCxnSpPr/>
            <p:nvPr/>
          </p:nvCxnSpPr>
          <p:spPr>
            <a:xfrm>
              <a:off x="5783661" y="4564190"/>
              <a:ext cx="0" cy="7200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F124EC9-70D9-483A-BA0F-3EABB60CA0ED}"/>
              </a:ext>
            </a:extLst>
          </p:cNvPr>
          <p:cNvGrpSpPr/>
          <p:nvPr/>
        </p:nvGrpSpPr>
        <p:grpSpPr>
          <a:xfrm rot="5400000">
            <a:off x="2211549" y="2857989"/>
            <a:ext cx="626287" cy="72000"/>
            <a:chOff x="5697140" y="4476091"/>
            <a:chExt cx="85330" cy="74381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B73EBA3-32D8-4389-AC05-E3479EC35D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97140" y="4509236"/>
              <a:ext cx="82589" cy="0"/>
            </a:xfrm>
            <a:prstGeom prst="line">
              <a:avLst/>
            </a:prstGeom>
            <a:ln w="1905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61952719-53C1-45C2-87B0-62613E4F9C67}"/>
                </a:ext>
              </a:extLst>
            </p:cNvPr>
            <p:cNvCxnSpPr/>
            <p:nvPr/>
          </p:nvCxnSpPr>
          <p:spPr>
            <a:xfrm>
              <a:off x="5699126" y="4476091"/>
              <a:ext cx="0" cy="7200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DC5C585-2C45-4C3A-948C-E9330748C929}"/>
                </a:ext>
              </a:extLst>
            </p:cNvPr>
            <p:cNvCxnSpPr/>
            <p:nvPr/>
          </p:nvCxnSpPr>
          <p:spPr>
            <a:xfrm>
              <a:off x="5782470" y="4478472"/>
              <a:ext cx="0" cy="7200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BD9DA07-2586-441F-8B92-418AF6194133}"/>
              </a:ext>
            </a:extLst>
          </p:cNvPr>
          <p:cNvGrpSpPr/>
          <p:nvPr/>
        </p:nvGrpSpPr>
        <p:grpSpPr>
          <a:xfrm rot="5400000">
            <a:off x="1899410" y="2387491"/>
            <a:ext cx="1587119" cy="72000"/>
            <a:chOff x="5781675" y="4390364"/>
            <a:chExt cx="835819" cy="73190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FCD96B4A-EA69-4509-BFAD-DA3A4A12BF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81675" y="4423509"/>
              <a:ext cx="835819" cy="0"/>
            </a:xfrm>
            <a:prstGeom prst="line">
              <a:avLst/>
            </a:prstGeom>
            <a:ln w="1905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CA0736A0-5D6D-438D-AA6F-DFB82B3AF71D}"/>
                </a:ext>
              </a:extLst>
            </p:cNvPr>
            <p:cNvCxnSpPr/>
            <p:nvPr/>
          </p:nvCxnSpPr>
          <p:spPr>
            <a:xfrm>
              <a:off x="5783660" y="4390364"/>
              <a:ext cx="0" cy="7200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19146EF-F98E-469D-B3C2-1BFD2333F6D8}"/>
                </a:ext>
              </a:extLst>
            </p:cNvPr>
            <p:cNvCxnSpPr/>
            <p:nvPr/>
          </p:nvCxnSpPr>
          <p:spPr>
            <a:xfrm>
              <a:off x="6613526" y="4391554"/>
              <a:ext cx="0" cy="7200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84480E2-6270-4DC7-A3B7-40B6798599BE}"/>
              </a:ext>
            </a:extLst>
          </p:cNvPr>
          <p:cNvGrpSpPr/>
          <p:nvPr/>
        </p:nvGrpSpPr>
        <p:grpSpPr>
          <a:xfrm rot="5400000">
            <a:off x="2286620" y="3097233"/>
            <a:ext cx="145933" cy="72000"/>
            <a:chOff x="5697140" y="4476091"/>
            <a:chExt cx="85330" cy="74381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A1A62B7B-6AEA-41FB-818F-5F547F43F6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97140" y="4509236"/>
              <a:ext cx="82589" cy="0"/>
            </a:xfrm>
            <a:prstGeom prst="line">
              <a:avLst/>
            </a:prstGeom>
            <a:ln w="1905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2C50497E-C624-428F-A844-26335A44D62F}"/>
                </a:ext>
              </a:extLst>
            </p:cNvPr>
            <p:cNvCxnSpPr/>
            <p:nvPr/>
          </p:nvCxnSpPr>
          <p:spPr>
            <a:xfrm>
              <a:off x="5699126" y="4476091"/>
              <a:ext cx="0" cy="7200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9E0046E-1CE5-48D6-9569-CE4003CDCB44}"/>
                </a:ext>
              </a:extLst>
            </p:cNvPr>
            <p:cNvCxnSpPr/>
            <p:nvPr/>
          </p:nvCxnSpPr>
          <p:spPr>
            <a:xfrm>
              <a:off x="5782470" y="4478472"/>
              <a:ext cx="0" cy="7200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B42DB640-1292-4D94-8C05-41DAEBE87BF0}"/>
              </a:ext>
            </a:extLst>
          </p:cNvPr>
          <p:cNvSpPr txBox="1"/>
          <p:nvPr/>
        </p:nvSpPr>
        <p:spPr>
          <a:xfrm>
            <a:off x="5025399" y="4485097"/>
            <a:ext cx="33089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Sum of Squares around the mean, </a:t>
            </a:r>
            <a:r>
              <a:rPr lang="en-US" sz="1100" dirty="0" err="1"/>
              <a:t>SS</a:t>
            </a:r>
            <a:r>
              <a:rPr lang="en-US" sz="1100" baseline="-25000" dirty="0" err="1"/>
              <a:t>mean</a:t>
            </a:r>
            <a:endParaRPr lang="en-US" sz="1100" baseline="-25000" dirty="0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66BC3614-78EF-4AD8-AD71-6930D2203AB3}"/>
              </a:ext>
            </a:extLst>
          </p:cNvPr>
          <p:cNvSpPr/>
          <p:nvPr/>
        </p:nvSpPr>
        <p:spPr>
          <a:xfrm rot="9181322">
            <a:off x="6054449" y="3270022"/>
            <a:ext cx="366162" cy="1395391"/>
          </a:xfrm>
          <a:custGeom>
            <a:avLst/>
            <a:gdLst>
              <a:gd name="connsiteX0" fmla="*/ 26905 w 404410"/>
              <a:gd name="connsiteY0" fmla="*/ 0 h 872455"/>
              <a:gd name="connsiteX1" fmla="*/ 39488 w 404410"/>
              <a:gd name="connsiteY1" fmla="*/ 499145 h 872455"/>
              <a:gd name="connsiteX2" fmla="*/ 404410 w 404410"/>
              <a:gd name="connsiteY2" fmla="*/ 872455 h 872455"/>
              <a:gd name="connsiteX3" fmla="*/ 404410 w 404410"/>
              <a:gd name="connsiteY3" fmla="*/ 872455 h 872455"/>
              <a:gd name="connsiteX4" fmla="*/ 404410 w 404410"/>
              <a:gd name="connsiteY4" fmla="*/ 872455 h 872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4410" h="872455">
                <a:moveTo>
                  <a:pt x="26905" y="0"/>
                </a:moveTo>
                <a:cubicBezTo>
                  <a:pt x="1737" y="176868"/>
                  <a:pt x="-23430" y="353736"/>
                  <a:pt x="39488" y="499145"/>
                </a:cubicBezTo>
                <a:cubicBezTo>
                  <a:pt x="102406" y="644554"/>
                  <a:pt x="404410" y="872455"/>
                  <a:pt x="404410" y="872455"/>
                </a:cubicBezTo>
                <a:lnTo>
                  <a:pt x="404410" y="872455"/>
                </a:lnTo>
                <a:lnTo>
                  <a:pt x="404410" y="872455"/>
                </a:lnTo>
              </a:path>
            </a:pathLst>
          </a:custGeom>
          <a:noFill/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872673A-3731-4074-AB5F-91680E92BC57}"/>
                  </a:ext>
                </a:extLst>
              </p:cNvPr>
              <p:cNvSpPr txBox="1"/>
              <p:nvPr/>
            </p:nvSpPr>
            <p:spPr>
              <a:xfrm>
                <a:off x="3834549" y="3014449"/>
                <a:ext cx="42973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 baseline="-2500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+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872673A-3731-4074-AB5F-91680E92BC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4549" y="3014449"/>
                <a:ext cx="4297330" cy="276999"/>
              </a:xfrm>
              <a:prstGeom prst="rect">
                <a:avLst/>
              </a:prstGeom>
              <a:blipFill>
                <a:blip r:embed="rId2"/>
                <a:stretch>
                  <a:fillRect l="-2553" t="-28261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D3557386-224F-4DD8-8E73-1DA7945FD05D}"/>
                  </a:ext>
                </a:extLst>
              </p:cNvPr>
              <p:cNvSpPr/>
              <p:nvPr/>
            </p:nvSpPr>
            <p:spPr>
              <a:xfrm>
                <a:off x="1985461" y="3961058"/>
                <a:ext cx="49084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</a:rPr>
                        <m:t>𝛥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200" i="1" baseline="-2500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D3557386-224F-4DD8-8E73-1DA7945FD0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5461" y="3961058"/>
                <a:ext cx="490840" cy="276999"/>
              </a:xfrm>
              <a:prstGeom prst="rect">
                <a:avLst/>
              </a:prstGeom>
              <a:blipFill>
                <a:blip r:embed="rId3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7DE7EBF3-91B2-4A3B-8D51-704D67412DB3}"/>
                  </a:ext>
                </a:extLst>
              </p:cNvPr>
              <p:cNvSpPr/>
              <p:nvPr/>
            </p:nvSpPr>
            <p:spPr>
              <a:xfrm>
                <a:off x="2156442" y="3390027"/>
                <a:ext cx="490839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𝛥</m:t>
                      </m:r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200" b="0" i="1" baseline="-2500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7DE7EBF3-91B2-4A3B-8D51-704D67412D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6442" y="3390027"/>
                <a:ext cx="490839" cy="276999"/>
              </a:xfrm>
              <a:prstGeom prst="rect">
                <a:avLst/>
              </a:prstGeom>
              <a:blipFill>
                <a:blip r:embed="rId4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9D8E98AC-1EDA-4A36-8EC6-D54CAEC11EA8}"/>
                  </a:ext>
                </a:extLst>
              </p:cNvPr>
              <p:cNvSpPr/>
              <p:nvPr/>
            </p:nvSpPr>
            <p:spPr>
              <a:xfrm>
                <a:off x="2006011" y="2817252"/>
                <a:ext cx="49084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𝛥</m:t>
                      </m:r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200" b="0" i="1" baseline="-2500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9D8E98AC-1EDA-4A36-8EC6-D54CAEC11E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6011" y="2817252"/>
                <a:ext cx="490840" cy="276999"/>
              </a:xfrm>
              <a:prstGeom prst="rect">
                <a:avLst/>
              </a:prstGeom>
              <a:blipFill>
                <a:blip r:embed="rId5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C209814B-EC7B-47B9-B438-864286DDD96F}"/>
                  </a:ext>
                </a:extLst>
              </p:cNvPr>
              <p:cNvSpPr/>
              <p:nvPr/>
            </p:nvSpPr>
            <p:spPr>
              <a:xfrm>
                <a:off x="2159996" y="2556724"/>
                <a:ext cx="49084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𝛥</m:t>
                      </m:r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200" b="0" i="1" baseline="-2500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C209814B-EC7B-47B9-B438-864286DDD9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9996" y="2556724"/>
                <a:ext cx="490840" cy="276999"/>
              </a:xfrm>
              <a:prstGeom prst="rect">
                <a:avLst/>
              </a:prstGeom>
              <a:blipFill>
                <a:blip r:embed="rId6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E4A59C37-64AA-46BE-B626-8EFAFD612171}"/>
                  </a:ext>
                </a:extLst>
              </p:cNvPr>
              <p:cNvSpPr/>
              <p:nvPr/>
            </p:nvSpPr>
            <p:spPr>
              <a:xfrm>
                <a:off x="2596941" y="2208994"/>
                <a:ext cx="49084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𝛥</m:t>
                      </m:r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200" b="0" i="1" baseline="-25000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E4A59C37-64AA-46BE-B626-8EFAFD6121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6941" y="2208994"/>
                <a:ext cx="490840" cy="276999"/>
              </a:xfrm>
              <a:prstGeom prst="rect">
                <a:avLst/>
              </a:prstGeom>
              <a:blipFill>
                <a:blip r:embed="rId7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50B72633-D945-44DF-83D6-BBD5D9DB26F3}"/>
              </a:ext>
            </a:extLst>
          </p:cNvPr>
          <p:cNvSpPr/>
          <p:nvPr/>
        </p:nvSpPr>
        <p:spPr>
          <a:xfrm rot="9181322">
            <a:off x="3382162" y="1399847"/>
            <a:ext cx="3765119" cy="2691334"/>
          </a:xfrm>
          <a:custGeom>
            <a:avLst/>
            <a:gdLst>
              <a:gd name="connsiteX0" fmla="*/ 26905 w 404410"/>
              <a:gd name="connsiteY0" fmla="*/ 0 h 872455"/>
              <a:gd name="connsiteX1" fmla="*/ 39488 w 404410"/>
              <a:gd name="connsiteY1" fmla="*/ 499145 h 872455"/>
              <a:gd name="connsiteX2" fmla="*/ 404410 w 404410"/>
              <a:gd name="connsiteY2" fmla="*/ 872455 h 872455"/>
              <a:gd name="connsiteX3" fmla="*/ 404410 w 404410"/>
              <a:gd name="connsiteY3" fmla="*/ 872455 h 872455"/>
              <a:gd name="connsiteX4" fmla="*/ 404410 w 404410"/>
              <a:gd name="connsiteY4" fmla="*/ 872455 h 872455"/>
              <a:gd name="connsiteX0" fmla="*/ 0 w 377505"/>
              <a:gd name="connsiteY0" fmla="*/ 0 h 872455"/>
              <a:gd name="connsiteX1" fmla="*/ 377505 w 377505"/>
              <a:gd name="connsiteY1" fmla="*/ 872455 h 872455"/>
              <a:gd name="connsiteX2" fmla="*/ 377505 w 377505"/>
              <a:gd name="connsiteY2" fmla="*/ 872455 h 872455"/>
              <a:gd name="connsiteX3" fmla="*/ 377505 w 377505"/>
              <a:gd name="connsiteY3" fmla="*/ 872455 h 872455"/>
              <a:gd name="connsiteX0" fmla="*/ 0 w 377505"/>
              <a:gd name="connsiteY0" fmla="*/ 0 h 872455"/>
              <a:gd name="connsiteX1" fmla="*/ 377505 w 377505"/>
              <a:gd name="connsiteY1" fmla="*/ 872455 h 872455"/>
              <a:gd name="connsiteX2" fmla="*/ 377505 w 377505"/>
              <a:gd name="connsiteY2" fmla="*/ 872455 h 872455"/>
              <a:gd name="connsiteX3" fmla="*/ 377505 w 377505"/>
              <a:gd name="connsiteY3" fmla="*/ 872455 h 872455"/>
              <a:gd name="connsiteX0" fmla="*/ 0 w 377505"/>
              <a:gd name="connsiteY0" fmla="*/ 0 h 872455"/>
              <a:gd name="connsiteX1" fmla="*/ 377505 w 377505"/>
              <a:gd name="connsiteY1" fmla="*/ 872455 h 872455"/>
              <a:gd name="connsiteX2" fmla="*/ 377505 w 377505"/>
              <a:gd name="connsiteY2" fmla="*/ 872455 h 872455"/>
              <a:gd name="connsiteX3" fmla="*/ 377505 w 377505"/>
              <a:gd name="connsiteY3" fmla="*/ 872455 h 872455"/>
              <a:gd name="connsiteX0" fmla="*/ 0 w 377505"/>
              <a:gd name="connsiteY0" fmla="*/ 0 h 872455"/>
              <a:gd name="connsiteX1" fmla="*/ 377505 w 377505"/>
              <a:gd name="connsiteY1" fmla="*/ 872455 h 872455"/>
              <a:gd name="connsiteX2" fmla="*/ 377505 w 377505"/>
              <a:gd name="connsiteY2" fmla="*/ 872455 h 872455"/>
              <a:gd name="connsiteX3" fmla="*/ 377505 w 377505"/>
              <a:gd name="connsiteY3" fmla="*/ 872455 h 872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7505" h="872455">
                <a:moveTo>
                  <a:pt x="0" y="0"/>
                </a:moveTo>
                <a:cubicBezTo>
                  <a:pt x="100926" y="373653"/>
                  <a:pt x="215884" y="666093"/>
                  <a:pt x="377505" y="872455"/>
                </a:cubicBezTo>
                <a:lnTo>
                  <a:pt x="377505" y="872455"/>
                </a:lnTo>
                <a:lnTo>
                  <a:pt x="377505" y="872455"/>
                </a:lnTo>
              </a:path>
            </a:pathLst>
          </a:custGeom>
          <a:noFill/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720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Sparrow">
            <a:extLst>
              <a:ext uri="{FF2B5EF4-FFF2-40B4-BE49-F238E27FC236}">
                <a16:creationId xmlns:a16="http://schemas.microsoft.com/office/drawing/2014/main" id="{0E7B29AB-BE39-433B-A849-B4B75D151A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92118" y="5474587"/>
            <a:ext cx="180000" cy="180000"/>
          </a:xfrm>
          <a:prstGeom prst="rect">
            <a:avLst/>
          </a:prstGeom>
        </p:spPr>
      </p:pic>
      <p:pic>
        <p:nvPicPr>
          <p:cNvPr id="4" name="Graphic 3" descr="Sparrow">
            <a:extLst>
              <a:ext uri="{FF2B5EF4-FFF2-40B4-BE49-F238E27FC236}">
                <a16:creationId xmlns:a16="http://schemas.microsoft.com/office/drawing/2014/main" id="{A0D7176B-8263-47EB-B6CB-446A334B32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51311" y="4918911"/>
            <a:ext cx="180000" cy="180000"/>
          </a:xfrm>
          <a:prstGeom prst="rect">
            <a:avLst/>
          </a:prstGeom>
        </p:spPr>
      </p:pic>
      <p:pic>
        <p:nvPicPr>
          <p:cNvPr id="5" name="Graphic 4" descr="Sparrow">
            <a:extLst>
              <a:ext uri="{FF2B5EF4-FFF2-40B4-BE49-F238E27FC236}">
                <a16:creationId xmlns:a16="http://schemas.microsoft.com/office/drawing/2014/main" id="{268CB446-B818-4B66-9139-E773841F4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66324" y="5143521"/>
            <a:ext cx="180000" cy="180000"/>
          </a:xfrm>
          <a:prstGeom prst="rect">
            <a:avLst/>
          </a:prstGeom>
        </p:spPr>
      </p:pic>
      <p:pic>
        <p:nvPicPr>
          <p:cNvPr id="6" name="Graphic 5" descr="Sparrow">
            <a:extLst>
              <a:ext uri="{FF2B5EF4-FFF2-40B4-BE49-F238E27FC236}">
                <a16:creationId xmlns:a16="http://schemas.microsoft.com/office/drawing/2014/main" id="{67345FF4-F531-4A2C-869D-D44E7B5278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87841" y="4530703"/>
            <a:ext cx="180000" cy="180000"/>
          </a:xfrm>
          <a:prstGeom prst="rect">
            <a:avLst/>
          </a:prstGeom>
        </p:spPr>
      </p:pic>
      <p:pic>
        <p:nvPicPr>
          <p:cNvPr id="7" name="Graphic 6" descr="Sparrow">
            <a:extLst>
              <a:ext uri="{FF2B5EF4-FFF2-40B4-BE49-F238E27FC236}">
                <a16:creationId xmlns:a16="http://schemas.microsoft.com/office/drawing/2014/main" id="{0BE4635F-8CD1-4F35-B36F-40BBC4E15D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89300" y="4944619"/>
            <a:ext cx="180000" cy="180000"/>
          </a:xfrm>
          <a:prstGeom prst="rect">
            <a:avLst/>
          </a:prstGeom>
        </p:spPr>
      </p:pic>
      <p:pic>
        <p:nvPicPr>
          <p:cNvPr id="8" name="Graphic 7" descr="Sparrow">
            <a:extLst>
              <a:ext uri="{FF2B5EF4-FFF2-40B4-BE49-F238E27FC236}">
                <a16:creationId xmlns:a16="http://schemas.microsoft.com/office/drawing/2014/main" id="{4527EA12-020A-4212-B0FF-54EA248982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28005" y="5548086"/>
            <a:ext cx="180000" cy="180000"/>
          </a:xfrm>
          <a:prstGeom prst="rect">
            <a:avLst/>
          </a:prstGeom>
        </p:spPr>
      </p:pic>
      <p:pic>
        <p:nvPicPr>
          <p:cNvPr id="9" name="Graphic 8" descr="Sparrow">
            <a:extLst>
              <a:ext uri="{FF2B5EF4-FFF2-40B4-BE49-F238E27FC236}">
                <a16:creationId xmlns:a16="http://schemas.microsoft.com/office/drawing/2014/main" id="{9210C352-17B0-41DB-A972-CA242D8B45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1232" y="4879399"/>
            <a:ext cx="180000" cy="180000"/>
          </a:xfrm>
          <a:prstGeom prst="rect">
            <a:avLst/>
          </a:prstGeom>
        </p:spPr>
      </p:pic>
      <p:pic>
        <p:nvPicPr>
          <p:cNvPr id="10" name="Graphic 9" descr="Sparrow">
            <a:extLst>
              <a:ext uri="{FF2B5EF4-FFF2-40B4-BE49-F238E27FC236}">
                <a16:creationId xmlns:a16="http://schemas.microsoft.com/office/drawing/2014/main" id="{39887264-E632-4FF0-B10E-C3019FF3C1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84697" y="4549457"/>
            <a:ext cx="180000" cy="180000"/>
          </a:xfrm>
          <a:prstGeom prst="rect">
            <a:avLst/>
          </a:prstGeom>
        </p:spPr>
      </p:pic>
      <p:pic>
        <p:nvPicPr>
          <p:cNvPr id="11" name="Graphic 10" descr="Sparrow">
            <a:extLst>
              <a:ext uri="{FF2B5EF4-FFF2-40B4-BE49-F238E27FC236}">
                <a16:creationId xmlns:a16="http://schemas.microsoft.com/office/drawing/2014/main" id="{9B782167-821E-46F1-B27D-9E0702CFC6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7097" y="5485686"/>
            <a:ext cx="180000" cy="180000"/>
          </a:xfrm>
          <a:prstGeom prst="rect">
            <a:avLst/>
          </a:prstGeom>
        </p:spPr>
      </p:pic>
      <p:pic>
        <p:nvPicPr>
          <p:cNvPr id="12" name="Graphic 11" descr="Sparrow">
            <a:extLst>
              <a:ext uri="{FF2B5EF4-FFF2-40B4-BE49-F238E27FC236}">
                <a16:creationId xmlns:a16="http://schemas.microsoft.com/office/drawing/2014/main" id="{A53C33DD-F329-4431-B4DD-0318232BDB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53258" y="4902874"/>
            <a:ext cx="180000" cy="180000"/>
          </a:xfrm>
          <a:prstGeom prst="rect">
            <a:avLst/>
          </a:prstGeom>
        </p:spPr>
      </p:pic>
      <p:pic>
        <p:nvPicPr>
          <p:cNvPr id="13" name="Graphic 12" descr="Sparrow">
            <a:extLst>
              <a:ext uri="{FF2B5EF4-FFF2-40B4-BE49-F238E27FC236}">
                <a16:creationId xmlns:a16="http://schemas.microsoft.com/office/drawing/2014/main" id="{786FCE21-6C86-4688-BFF0-C3C12529D5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51548" y="4746758"/>
            <a:ext cx="180000" cy="180000"/>
          </a:xfrm>
          <a:prstGeom prst="rect">
            <a:avLst/>
          </a:prstGeom>
        </p:spPr>
      </p:pic>
      <p:pic>
        <p:nvPicPr>
          <p:cNvPr id="14" name="Graphic 13" descr="Sparrow">
            <a:extLst>
              <a:ext uri="{FF2B5EF4-FFF2-40B4-BE49-F238E27FC236}">
                <a16:creationId xmlns:a16="http://schemas.microsoft.com/office/drawing/2014/main" id="{1D6A7B73-27DE-4FB5-AB05-1C1B0F2F49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09138" y="5103257"/>
            <a:ext cx="180000" cy="180000"/>
          </a:xfrm>
          <a:prstGeom prst="rect">
            <a:avLst/>
          </a:prstGeom>
        </p:spPr>
      </p:pic>
      <p:pic>
        <p:nvPicPr>
          <p:cNvPr id="15" name="Graphic 14" descr="Sparrow">
            <a:extLst>
              <a:ext uri="{FF2B5EF4-FFF2-40B4-BE49-F238E27FC236}">
                <a16:creationId xmlns:a16="http://schemas.microsoft.com/office/drawing/2014/main" id="{C625D173-250D-4F82-8295-6B7FC53D32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14455" y="4973581"/>
            <a:ext cx="180000" cy="180000"/>
          </a:xfrm>
          <a:prstGeom prst="rect">
            <a:avLst/>
          </a:prstGeom>
        </p:spPr>
      </p:pic>
      <p:pic>
        <p:nvPicPr>
          <p:cNvPr id="16" name="Graphic 15" descr="Sparrow">
            <a:extLst>
              <a:ext uri="{FF2B5EF4-FFF2-40B4-BE49-F238E27FC236}">
                <a16:creationId xmlns:a16="http://schemas.microsoft.com/office/drawing/2014/main" id="{79E0738A-6594-4231-84A9-B2D7131CFB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76279" y="4679756"/>
            <a:ext cx="180000" cy="180000"/>
          </a:xfrm>
          <a:prstGeom prst="rect">
            <a:avLst/>
          </a:prstGeom>
        </p:spPr>
      </p:pic>
      <p:pic>
        <p:nvPicPr>
          <p:cNvPr id="17" name="Graphic 16" descr="Sparrow">
            <a:extLst>
              <a:ext uri="{FF2B5EF4-FFF2-40B4-BE49-F238E27FC236}">
                <a16:creationId xmlns:a16="http://schemas.microsoft.com/office/drawing/2014/main" id="{E635EDA2-5E36-45E7-8C06-4421E4208B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66807" y="4606749"/>
            <a:ext cx="180000" cy="180000"/>
          </a:xfrm>
          <a:prstGeom prst="rect">
            <a:avLst/>
          </a:prstGeom>
        </p:spPr>
      </p:pic>
      <p:pic>
        <p:nvPicPr>
          <p:cNvPr id="18" name="Graphic 17" descr="Sparrow">
            <a:extLst>
              <a:ext uri="{FF2B5EF4-FFF2-40B4-BE49-F238E27FC236}">
                <a16:creationId xmlns:a16="http://schemas.microsoft.com/office/drawing/2014/main" id="{19C63399-0B45-4C9A-BC5D-5C2DD52C81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70792" y="5458086"/>
            <a:ext cx="180000" cy="180000"/>
          </a:xfrm>
          <a:prstGeom prst="rect">
            <a:avLst/>
          </a:prstGeom>
        </p:spPr>
      </p:pic>
      <p:pic>
        <p:nvPicPr>
          <p:cNvPr id="19" name="Graphic 18" descr="Sparrow">
            <a:extLst>
              <a:ext uri="{FF2B5EF4-FFF2-40B4-BE49-F238E27FC236}">
                <a16:creationId xmlns:a16="http://schemas.microsoft.com/office/drawing/2014/main" id="{04B2D1FA-250D-43E1-9F2E-E6908DEDA9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92206" y="4412815"/>
            <a:ext cx="180000" cy="180000"/>
          </a:xfrm>
          <a:prstGeom prst="rect">
            <a:avLst/>
          </a:prstGeom>
        </p:spPr>
      </p:pic>
      <p:pic>
        <p:nvPicPr>
          <p:cNvPr id="20" name="Graphic 19" descr="Sparrow">
            <a:extLst>
              <a:ext uri="{FF2B5EF4-FFF2-40B4-BE49-F238E27FC236}">
                <a16:creationId xmlns:a16="http://schemas.microsoft.com/office/drawing/2014/main" id="{D13892E1-F701-44DD-8551-5E5F9E578B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55892" y="4918911"/>
            <a:ext cx="180000" cy="180000"/>
          </a:xfrm>
          <a:prstGeom prst="rect">
            <a:avLst/>
          </a:prstGeom>
        </p:spPr>
      </p:pic>
      <p:pic>
        <p:nvPicPr>
          <p:cNvPr id="21" name="Graphic 20" descr="Sparrow">
            <a:extLst>
              <a:ext uri="{FF2B5EF4-FFF2-40B4-BE49-F238E27FC236}">
                <a16:creationId xmlns:a16="http://schemas.microsoft.com/office/drawing/2014/main" id="{ED9861C2-C2FC-4719-91EF-A31A497964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42251" y="4571286"/>
            <a:ext cx="180000" cy="180000"/>
          </a:xfrm>
          <a:prstGeom prst="rect">
            <a:avLst/>
          </a:prstGeom>
        </p:spPr>
      </p:pic>
      <p:pic>
        <p:nvPicPr>
          <p:cNvPr id="22" name="Graphic 21" descr="Sparrow">
            <a:extLst>
              <a:ext uri="{FF2B5EF4-FFF2-40B4-BE49-F238E27FC236}">
                <a16:creationId xmlns:a16="http://schemas.microsoft.com/office/drawing/2014/main" id="{95D6030F-6E14-45A1-97CF-FF87606934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26413" y="5771603"/>
            <a:ext cx="180000" cy="180000"/>
          </a:xfrm>
          <a:prstGeom prst="rect">
            <a:avLst/>
          </a:prstGeom>
        </p:spPr>
      </p:pic>
      <p:pic>
        <p:nvPicPr>
          <p:cNvPr id="24" name="Graphic 23" descr="Sparrow">
            <a:extLst>
              <a:ext uri="{FF2B5EF4-FFF2-40B4-BE49-F238E27FC236}">
                <a16:creationId xmlns:a16="http://schemas.microsoft.com/office/drawing/2014/main" id="{A3756071-D661-4704-807E-9D8666EF5A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84926" y="4555771"/>
            <a:ext cx="180000" cy="180000"/>
          </a:xfrm>
          <a:prstGeom prst="rect">
            <a:avLst/>
          </a:prstGeom>
        </p:spPr>
      </p:pic>
      <p:pic>
        <p:nvPicPr>
          <p:cNvPr id="25" name="Graphic 24" descr="Sparrow">
            <a:extLst>
              <a:ext uri="{FF2B5EF4-FFF2-40B4-BE49-F238E27FC236}">
                <a16:creationId xmlns:a16="http://schemas.microsoft.com/office/drawing/2014/main" id="{BA73B263-DE1A-4475-88EE-F8F7BDBFE1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224117" y="5462790"/>
            <a:ext cx="180000" cy="180000"/>
          </a:xfrm>
          <a:prstGeom prst="rect">
            <a:avLst/>
          </a:prstGeom>
        </p:spPr>
      </p:pic>
      <p:pic>
        <p:nvPicPr>
          <p:cNvPr id="26" name="Graphic 25" descr="Sparrow">
            <a:extLst>
              <a:ext uri="{FF2B5EF4-FFF2-40B4-BE49-F238E27FC236}">
                <a16:creationId xmlns:a16="http://schemas.microsoft.com/office/drawing/2014/main" id="{BF9056F1-1284-49AD-8C9E-E5FC79F5E1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71054" y="5583652"/>
            <a:ext cx="180000" cy="180000"/>
          </a:xfrm>
          <a:prstGeom prst="rect">
            <a:avLst/>
          </a:prstGeom>
        </p:spPr>
      </p:pic>
      <p:pic>
        <p:nvPicPr>
          <p:cNvPr id="27" name="Graphic 26" descr="Sparrow">
            <a:extLst>
              <a:ext uri="{FF2B5EF4-FFF2-40B4-BE49-F238E27FC236}">
                <a16:creationId xmlns:a16="http://schemas.microsoft.com/office/drawing/2014/main" id="{4CAD28BF-7585-4034-A546-890B0FA248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56651" y="5485686"/>
            <a:ext cx="180000" cy="180000"/>
          </a:xfrm>
          <a:prstGeom prst="rect">
            <a:avLst/>
          </a:prstGeom>
        </p:spPr>
      </p:pic>
      <p:pic>
        <p:nvPicPr>
          <p:cNvPr id="28" name="Graphic 27" descr="Sparrow">
            <a:extLst>
              <a:ext uri="{FF2B5EF4-FFF2-40B4-BE49-F238E27FC236}">
                <a16:creationId xmlns:a16="http://schemas.microsoft.com/office/drawing/2014/main" id="{28355D88-35EF-4C9F-BF19-0C2DF21AF1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09051" y="5638086"/>
            <a:ext cx="180000" cy="180000"/>
          </a:xfrm>
          <a:prstGeom prst="rect">
            <a:avLst/>
          </a:prstGeom>
        </p:spPr>
      </p:pic>
      <p:pic>
        <p:nvPicPr>
          <p:cNvPr id="29" name="Graphic 28" descr="Sparrow">
            <a:extLst>
              <a:ext uri="{FF2B5EF4-FFF2-40B4-BE49-F238E27FC236}">
                <a16:creationId xmlns:a16="http://schemas.microsoft.com/office/drawing/2014/main" id="{8BA48AD7-F189-45BE-BA06-5C1E6C6942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95836" y="4866113"/>
            <a:ext cx="180000" cy="180000"/>
          </a:xfrm>
          <a:prstGeom prst="rect">
            <a:avLst/>
          </a:prstGeom>
        </p:spPr>
      </p:pic>
      <p:pic>
        <p:nvPicPr>
          <p:cNvPr id="30" name="Graphic 29" descr="Sparrow">
            <a:extLst>
              <a:ext uri="{FF2B5EF4-FFF2-40B4-BE49-F238E27FC236}">
                <a16:creationId xmlns:a16="http://schemas.microsoft.com/office/drawing/2014/main" id="{43F26361-6243-4C12-B1E4-35EE75DF68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99563" y="5886561"/>
            <a:ext cx="180000" cy="180000"/>
          </a:xfrm>
          <a:prstGeom prst="rect">
            <a:avLst/>
          </a:prstGeom>
        </p:spPr>
      </p:pic>
      <p:pic>
        <p:nvPicPr>
          <p:cNvPr id="31" name="Graphic 30" descr="Sparrow">
            <a:extLst>
              <a:ext uri="{FF2B5EF4-FFF2-40B4-BE49-F238E27FC236}">
                <a16:creationId xmlns:a16="http://schemas.microsoft.com/office/drawing/2014/main" id="{4573F686-7D8E-41B7-A91B-606CF9ADE9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84787" y="5700486"/>
            <a:ext cx="180000" cy="180000"/>
          </a:xfrm>
          <a:prstGeom prst="rect">
            <a:avLst/>
          </a:prstGeom>
        </p:spPr>
      </p:pic>
      <p:pic>
        <p:nvPicPr>
          <p:cNvPr id="32" name="Graphic 31" descr="Sparrow">
            <a:extLst>
              <a:ext uri="{FF2B5EF4-FFF2-40B4-BE49-F238E27FC236}">
                <a16:creationId xmlns:a16="http://schemas.microsoft.com/office/drawing/2014/main" id="{1402851A-C933-48E6-BC2D-0E1611D26CE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52813" y="5012404"/>
            <a:ext cx="180000" cy="180000"/>
          </a:xfrm>
          <a:prstGeom prst="rect">
            <a:avLst/>
          </a:prstGeom>
        </p:spPr>
      </p:pic>
      <p:pic>
        <p:nvPicPr>
          <p:cNvPr id="33" name="Graphic 32" descr="Sparrow">
            <a:extLst>
              <a:ext uri="{FF2B5EF4-FFF2-40B4-BE49-F238E27FC236}">
                <a16:creationId xmlns:a16="http://schemas.microsoft.com/office/drawing/2014/main" id="{B8A1E043-CC14-49A5-AB43-7BBDD40C6EF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94720" y="5121829"/>
            <a:ext cx="180000" cy="180000"/>
          </a:xfrm>
          <a:prstGeom prst="rect">
            <a:avLst/>
          </a:prstGeom>
        </p:spPr>
      </p:pic>
      <p:pic>
        <p:nvPicPr>
          <p:cNvPr id="34" name="Graphic 33" descr="Sparrow">
            <a:extLst>
              <a:ext uri="{FF2B5EF4-FFF2-40B4-BE49-F238E27FC236}">
                <a16:creationId xmlns:a16="http://schemas.microsoft.com/office/drawing/2014/main" id="{590981BA-48D6-4E86-AF01-C256807634A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197728" y="5012462"/>
            <a:ext cx="180000" cy="180000"/>
          </a:xfrm>
          <a:prstGeom prst="rect">
            <a:avLst/>
          </a:prstGeom>
        </p:spPr>
      </p:pic>
      <p:pic>
        <p:nvPicPr>
          <p:cNvPr id="35" name="Graphic 34" descr="Sparrow">
            <a:extLst>
              <a:ext uri="{FF2B5EF4-FFF2-40B4-BE49-F238E27FC236}">
                <a16:creationId xmlns:a16="http://schemas.microsoft.com/office/drawing/2014/main" id="{C89CA435-6C4C-4B3D-970E-ADFE2186F7F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64697" y="5628691"/>
            <a:ext cx="180000" cy="180000"/>
          </a:xfrm>
          <a:prstGeom prst="rect">
            <a:avLst/>
          </a:prstGeom>
        </p:spPr>
      </p:pic>
      <p:pic>
        <p:nvPicPr>
          <p:cNvPr id="36" name="Graphic 35" descr="Sparrow">
            <a:extLst>
              <a:ext uri="{FF2B5EF4-FFF2-40B4-BE49-F238E27FC236}">
                <a16:creationId xmlns:a16="http://schemas.microsoft.com/office/drawing/2014/main" id="{6532BB35-6985-4A93-B32A-BEAB8AA1229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689138" y="5325363"/>
            <a:ext cx="180000" cy="180000"/>
          </a:xfrm>
          <a:prstGeom prst="rect">
            <a:avLst/>
          </a:prstGeom>
        </p:spPr>
      </p:pic>
      <p:pic>
        <p:nvPicPr>
          <p:cNvPr id="37" name="Graphic 36" descr="Sparrow">
            <a:extLst>
              <a:ext uri="{FF2B5EF4-FFF2-40B4-BE49-F238E27FC236}">
                <a16:creationId xmlns:a16="http://schemas.microsoft.com/office/drawing/2014/main" id="{ACF9EB44-B4C7-426F-A101-23A30D35947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855032" y="5103257"/>
            <a:ext cx="180000" cy="180000"/>
          </a:xfrm>
          <a:prstGeom prst="rect">
            <a:avLst/>
          </a:prstGeom>
        </p:spPr>
      </p:pic>
      <p:pic>
        <p:nvPicPr>
          <p:cNvPr id="38" name="Graphic 37" descr="Sparrow">
            <a:extLst>
              <a:ext uri="{FF2B5EF4-FFF2-40B4-BE49-F238E27FC236}">
                <a16:creationId xmlns:a16="http://schemas.microsoft.com/office/drawing/2014/main" id="{9D2E616F-9103-4034-88A1-B1345B0E4F6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871874" y="5355536"/>
            <a:ext cx="180000" cy="180000"/>
          </a:xfrm>
          <a:prstGeom prst="rect">
            <a:avLst/>
          </a:prstGeom>
        </p:spPr>
      </p:pic>
      <p:pic>
        <p:nvPicPr>
          <p:cNvPr id="39" name="Graphic 38" descr="Sparrow">
            <a:extLst>
              <a:ext uri="{FF2B5EF4-FFF2-40B4-BE49-F238E27FC236}">
                <a16:creationId xmlns:a16="http://schemas.microsoft.com/office/drawing/2014/main" id="{1B22C148-D989-4835-BEFF-869C95D0B23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876302" y="4922978"/>
            <a:ext cx="180000" cy="180000"/>
          </a:xfrm>
          <a:prstGeom prst="rect">
            <a:avLst/>
          </a:prstGeom>
        </p:spPr>
      </p:pic>
      <p:pic>
        <p:nvPicPr>
          <p:cNvPr id="40" name="Graphic 39" descr="Sparrow">
            <a:extLst>
              <a:ext uri="{FF2B5EF4-FFF2-40B4-BE49-F238E27FC236}">
                <a16:creationId xmlns:a16="http://schemas.microsoft.com/office/drawing/2014/main" id="{618DF41B-B0C3-4E82-AE31-AEE7BB6DA0D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245407" y="4656758"/>
            <a:ext cx="180000" cy="180000"/>
          </a:xfrm>
          <a:prstGeom prst="rect">
            <a:avLst/>
          </a:prstGeom>
        </p:spPr>
      </p:pic>
      <p:pic>
        <p:nvPicPr>
          <p:cNvPr id="41" name="Graphic 40" descr="Sparrow">
            <a:extLst>
              <a:ext uri="{FF2B5EF4-FFF2-40B4-BE49-F238E27FC236}">
                <a16:creationId xmlns:a16="http://schemas.microsoft.com/office/drawing/2014/main" id="{A79E2437-5F24-4A5A-A985-1F68DDE0F6F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52375" y="5559972"/>
            <a:ext cx="180000" cy="180000"/>
          </a:xfrm>
          <a:prstGeom prst="rect">
            <a:avLst/>
          </a:prstGeom>
        </p:spPr>
      </p:pic>
      <p:pic>
        <p:nvPicPr>
          <p:cNvPr id="42" name="Graphic 41" descr="Sparrow">
            <a:extLst>
              <a:ext uri="{FF2B5EF4-FFF2-40B4-BE49-F238E27FC236}">
                <a16:creationId xmlns:a16="http://schemas.microsoft.com/office/drawing/2014/main" id="{BECCAEDC-ED62-40DE-8AFC-555165819A4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761900" y="4808800"/>
            <a:ext cx="180000" cy="180000"/>
          </a:xfrm>
          <a:prstGeom prst="rect">
            <a:avLst/>
          </a:prstGeom>
        </p:spPr>
      </p:pic>
      <p:sp>
        <p:nvSpPr>
          <p:cNvPr id="43" name="Cloud 42">
            <a:extLst>
              <a:ext uri="{FF2B5EF4-FFF2-40B4-BE49-F238E27FC236}">
                <a16:creationId xmlns:a16="http://schemas.microsoft.com/office/drawing/2014/main" id="{833332FA-B024-4045-A4BB-91F07DECDE46}"/>
              </a:ext>
            </a:extLst>
          </p:cNvPr>
          <p:cNvSpPr/>
          <p:nvPr/>
        </p:nvSpPr>
        <p:spPr>
          <a:xfrm>
            <a:off x="768444" y="4156192"/>
            <a:ext cx="5202237" cy="2011259"/>
          </a:xfrm>
          <a:prstGeom prst="cloud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Graphic 43" descr="Sparrow">
            <a:extLst>
              <a:ext uri="{FF2B5EF4-FFF2-40B4-BE49-F238E27FC236}">
                <a16:creationId xmlns:a16="http://schemas.microsoft.com/office/drawing/2014/main" id="{2572F01E-BE52-40CB-A6D9-BDAC1C414F7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360817" y="4769756"/>
            <a:ext cx="180000" cy="180000"/>
          </a:xfrm>
          <a:prstGeom prst="rect">
            <a:avLst/>
          </a:prstGeom>
        </p:spPr>
      </p:pic>
      <p:pic>
        <p:nvPicPr>
          <p:cNvPr id="45" name="Graphic 44" descr="Sparrow">
            <a:extLst>
              <a:ext uri="{FF2B5EF4-FFF2-40B4-BE49-F238E27FC236}">
                <a16:creationId xmlns:a16="http://schemas.microsoft.com/office/drawing/2014/main" id="{4DED29E7-5EFF-4BEF-8C8C-EBDFF7A65AC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952929" y="4556959"/>
            <a:ext cx="180000" cy="180000"/>
          </a:xfrm>
          <a:prstGeom prst="rect">
            <a:avLst/>
          </a:prstGeom>
        </p:spPr>
      </p:pic>
      <p:pic>
        <p:nvPicPr>
          <p:cNvPr id="46" name="Graphic 45" descr="Sparrow">
            <a:extLst>
              <a:ext uri="{FF2B5EF4-FFF2-40B4-BE49-F238E27FC236}">
                <a16:creationId xmlns:a16="http://schemas.microsoft.com/office/drawing/2014/main" id="{043329D0-20FB-4974-9C87-73341C51B28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265051" y="5352533"/>
            <a:ext cx="180000" cy="180000"/>
          </a:xfrm>
          <a:prstGeom prst="rect">
            <a:avLst/>
          </a:prstGeom>
        </p:spPr>
      </p:pic>
      <p:pic>
        <p:nvPicPr>
          <p:cNvPr id="47" name="Graphic 46" descr="Sparrow">
            <a:extLst>
              <a:ext uri="{FF2B5EF4-FFF2-40B4-BE49-F238E27FC236}">
                <a16:creationId xmlns:a16="http://schemas.microsoft.com/office/drawing/2014/main" id="{F93BD256-870D-46DF-8EFC-C7F1EB6DEC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405802" y="5135244"/>
            <a:ext cx="180000" cy="180000"/>
          </a:xfrm>
          <a:prstGeom prst="rect">
            <a:avLst/>
          </a:prstGeom>
        </p:spPr>
      </p:pic>
      <p:pic>
        <p:nvPicPr>
          <p:cNvPr id="48" name="Graphic 47" descr="Sparrow">
            <a:extLst>
              <a:ext uri="{FF2B5EF4-FFF2-40B4-BE49-F238E27FC236}">
                <a16:creationId xmlns:a16="http://schemas.microsoft.com/office/drawing/2014/main" id="{5CF4E79C-D1BE-47F9-B426-998E2E9222B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513190" y="5121829"/>
            <a:ext cx="180000" cy="180000"/>
          </a:xfrm>
          <a:prstGeom prst="rect">
            <a:avLst/>
          </a:prstGeom>
        </p:spPr>
      </p:pic>
      <p:pic>
        <p:nvPicPr>
          <p:cNvPr id="49" name="Graphic 48" descr="Sparrow">
            <a:extLst>
              <a:ext uri="{FF2B5EF4-FFF2-40B4-BE49-F238E27FC236}">
                <a16:creationId xmlns:a16="http://schemas.microsoft.com/office/drawing/2014/main" id="{FD2C8EDD-2E35-4342-82B5-B4DEF0345FE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107728" y="5253826"/>
            <a:ext cx="180000" cy="180000"/>
          </a:xfrm>
          <a:prstGeom prst="rect">
            <a:avLst/>
          </a:prstGeom>
        </p:spPr>
      </p:pic>
      <p:pic>
        <p:nvPicPr>
          <p:cNvPr id="50" name="Graphic 49" descr="Sparrow">
            <a:extLst>
              <a:ext uri="{FF2B5EF4-FFF2-40B4-BE49-F238E27FC236}">
                <a16:creationId xmlns:a16="http://schemas.microsoft.com/office/drawing/2014/main" id="{41EA2219-42BE-4598-B71C-0623F0DE93E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724505" y="4341686"/>
            <a:ext cx="180000" cy="180000"/>
          </a:xfrm>
          <a:prstGeom prst="rect">
            <a:avLst/>
          </a:prstGeom>
        </p:spPr>
      </p:pic>
      <p:pic>
        <p:nvPicPr>
          <p:cNvPr id="51" name="Graphic 50" descr="Sparrow">
            <a:extLst>
              <a:ext uri="{FF2B5EF4-FFF2-40B4-BE49-F238E27FC236}">
                <a16:creationId xmlns:a16="http://schemas.microsoft.com/office/drawing/2014/main" id="{CF7D59DD-1F04-491B-96AD-7A6FF66D4B7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282798" y="4922978"/>
            <a:ext cx="180000" cy="180000"/>
          </a:xfrm>
          <a:prstGeom prst="rect">
            <a:avLst/>
          </a:prstGeom>
        </p:spPr>
      </p:pic>
      <p:pic>
        <p:nvPicPr>
          <p:cNvPr id="52" name="Graphic 51" descr="Sparrow">
            <a:extLst>
              <a:ext uri="{FF2B5EF4-FFF2-40B4-BE49-F238E27FC236}">
                <a16:creationId xmlns:a16="http://schemas.microsoft.com/office/drawing/2014/main" id="{302DF2B0-5965-4D3C-8F0E-CC60706BF35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844372" y="5818086"/>
            <a:ext cx="180000" cy="180000"/>
          </a:xfrm>
          <a:prstGeom prst="rect">
            <a:avLst/>
          </a:prstGeom>
        </p:spPr>
      </p:pic>
      <p:pic>
        <p:nvPicPr>
          <p:cNvPr id="53" name="Graphic 52" descr="Sparrow">
            <a:extLst>
              <a:ext uri="{FF2B5EF4-FFF2-40B4-BE49-F238E27FC236}">
                <a16:creationId xmlns:a16="http://schemas.microsoft.com/office/drawing/2014/main" id="{78129D8E-C122-4766-9BED-5295B6D2CB1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546576" y="5389008"/>
            <a:ext cx="180000" cy="180000"/>
          </a:xfrm>
          <a:prstGeom prst="rect">
            <a:avLst/>
          </a:prstGeom>
        </p:spPr>
      </p:pic>
      <p:pic>
        <p:nvPicPr>
          <p:cNvPr id="54" name="Graphic 53" descr="Sparrow">
            <a:extLst>
              <a:ext uri="{FF2B5EF4-FFF2-40B4-BE49-F238E27FC236}">
                <a16:creationId xmlns:a16="http://schemas.microsoft.com/office/drawing/2014/main" id="{8A5D9740-1CFB-45A4-9345-553B83C2B5C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269568" y="4418886"/>
            <a:ext cx="180000" cy="180000"/>
          </a:xfrm>
          <a:prstGeom prst="rect">
            <a:avLst/>
          </a:prstGeom>
        </p:spPr>
      </p:pic>
      <p:pic>
        <p:nvPicPr>
          <p:cNvPr id="55" name="Graphic 54" descr="Sparrow">
            <a:extLst>
              <a:ext uri="{FF2B5EF4-FFF2-40B4-BE49-F238E27FC236}">
                <a16:creationId xmlns:a16="http://schemas.microsoft.com/office/drawing/2014/main" id="{9A8FB602-8D96-487A-9BBB-8DDF932E790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233480" y="4624048"/>
            <a:ext cx="180000" cy="180000"/>
          </a:xfrm>
          <a:prstGeom prst="rect">
            <a:avLst/>
          </a:prstGeom>
        </p:spPr>
      </p:pic>
      <p:pic>
        <p:nvPicPr>
          <p:cNvPr id="56" name="Graphic 55" descr="Sparrow">
            <a:extLst>
              <a:ext uri="{FF2B5EF4-FFF2-40B4-BE49-F238E27FC236}">
                <a16:creationId xmlns:a16="http://schemas.microsoft.com/office/drawing/2014/main" id="{081A3426-8D04-4002-B6A8-242225E07B1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500947" y="5724514"/>
            <a:ext cx="180000" cy="180000"/>
          </a:xfrm>
          <a:prstGeom prst="rect">
            <a:avLst/>
          </a:prstGeom>
        </p:spPr>
      </p:pic>
      <p:pic>
        <p:nvPicPr>
          <p:cNvPr id="57" name="Graphic 56" descr="Sparrow">
            <a:extLst>
              <a:ext uri="{FF2B5EF4-FFF2-40B4-BE49-F238E27FC236}">
                <a16:creationId xmlns:a16="http://schemas.microsoft.com/office/drawing/2014/main" id="{442E9D19-44E8-4B80-8933-F3CFDF6D3A4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015982" y="5290133"/>
            <a:ext cx="180000" cy="180000"/>
          </a:xfrm>
          <a:prstGeom prst="rect">
            <a:avLst/>
          </a:prstGeom>
        </p:spPr>
      </p:pic>
      <p:pic>
        <p:nvPicPr>
          <p:cNvPr id="58" name="Graphic 57" descr="Sparrow">
            <a:extLst>
              <a:ext uri="{FF2B5EF4-FFF2-40B4-BE49-F238E27FC236}">
                <a16:creationId xmlns:a16="http://schemas.microsoft.com/office/drawing/2014/main" id="{0B1E3F7D-F085-45F2-8D0F-74355910CCA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124018" y="5695671"/>
            <a:ext cx="180000" cy="180000"/>
          </a:xfrm>
          <a:prstGeom prst="rect">
            <a:avLst/>
          </a:prstGeom>
        </p:spPr>
      </p:pic>
      <p:pic>
        <p:nvPicPr>
          <p:cNvPr id="59" name="Graphic 58" descr="Sparrow">
            <a:extLst>
              <a:ext uri="{FF2B5EF4-FFF2-40B4-BE49-F238E27FC236}">
                <a16:creationId xmlns:a16="http://schemas.microsoft.com/office/drawing/2014/main" id="{9A1849D9-095E-45EF-A470-9F880545F6A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911581" y="4466964"/>
            <a:ext cx="180000" cy="180000"/>
          </a:xfrm>
          <a:prstGeom prst="rect">
            <a:avLst/>
          </a:prstGeom>
        </p:spPr>
      </p:pic>
      <p:pic>
        <p:nvPicPr>
          <p:cNvPr id="60" name="Graphic 59" descr="Sparrow">
            <a:extLst>
              <a:ext uri="{FF2B5EF4-FFF2-40B4-BE49-F238E27FC236}">
                <a16:creationId xmlns:a16="http://schemas.microsoft.com/office/drawing/2014/main" id="{7A19971C-0612-4024-9EA6-58BA792323C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869631" y="5638086"/>
            <a:ext cx="180000" cy="180000"/>
          </a:xfrm>
          <a:prstGeom prst="rect">
            <a:avLst/>
          </a:prstGeom>
        </p:spPr>
      </p:pic>
      <p:pic>
        <p:nvPicPr>
          <p:cNvPr id="61" name="Graphic 60" descr="Sparrow">
            <a:extLst>
              <a:ext uri="{FF2B5EF4-FFF2-40B4-BE49-F238E27FC236}">
                <a16:creationId xmlns:a16="http://schemas.microsoft.com/office/drawing/2014/main" id="{B2C81055-D8E7-4B5F-98D0-43108D692F3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788385" y="5155699"/>
            <a:ext cx="180000" cy="180000"/>
          </a:xfrm>
          <a:prstGeom prst="rect">
            <a:avLst/>
          </a:prstGeom>
        </p:spPr>
      </p:pic>
      <p:pic>
        <p:nvPicPr>
          <p:cNvPr id="62" name="Graphic 61" descr="Sparrow">
            <a:extLst>
              <a:ext uri="{FF2B5EF4-FFF2-40B4-BE49-F238E27FC236}">
                <a16:creationId xmlns:a16="http://schemas.microsoft.com/office/drawing/2014/main" id="{817A50DD-1D5F-482A-B0ED-847A46A12E3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904505" y="5431039"/>
            <a:ext cx="180000" cy="180000"/>
          </a:xfrm>
          <a:prstGeom prst="rect">
            <a:avLst/>
          </a:prstGeom>
        </p:spPr>
      </p:pic>
      <p:pic>
        <p:nvPicPr>
          <p:cNvPr id="63" name="Graphic 62" descr="Sparrow">
            <a:extLst>
              <a:ext uri="{FF2B5EF4-FFF2-40B4-BE49-F238E27FC236}">
                <a16:creationId xmlns:a16="http://schemas.microsoft.com/office/drawing/2014/main" id="{B2FB0D55-125C-4257-BCE0-5B73E42E69D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729818" y="4253555"/>
            <a:ext cx="180000" cy="180000"/>
          </a:xfrm>
          <a:prstGeom prst="rect">
            <a:avLst/>
          </a:prstGeom>
        </p:spPr>
      </p:pic>
      <p:pic>
        <p:nvPicPr>
          <p:cNvPr id="64" name="Graphic 63" descr="Sparrow">
            <a:extLst>
              <a:ext uri="{FF2B5EF4-FFF2-40B4-BE49-F238E27FC236}">
                <a16:creationId xmlns:a16="http://schemas.microsoft.com/office/drawing/2014/main" id="{28A33180-8C7B-4ABF-89A7-7151763FE2F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201810" y="4502815"/>
            <a:ext cx="180000" cy="180000"/>
          </a:xfrm>
          <a:prstGeom prst="rect">
            <a:avLst/>
          </a:prstGeom>
        </p:spPr>
      </p:pic>
      <p:sp>
        <p:nvSpPr>
          <p:cNvPr id="65" name="Cloud 64">
            <a:extLst>
              <a:ext uri="{FF2B5EF4-FFF2-40B4-BE49-F238E27FC236}">
                <a16:creationId xmlns:a16="http://schemas.microsoft.com/office/drawing/2014/main" id="{0A3D177E-4705-4911-9EBE-C1926E1306DC}"/>
              </a:ext>
            </a:extLst>
          </p:cNvPr>
          <p:cNvSpPr/>
          <p:nvPr/>
        </p:nvSpPr>
        <p:spPr>
          <a:xfrm>
            <a:off x="2896077" y="4773731"/>
            <a:ext cx="1424030" cy="949745"/>
          </a:xfrm>
          <a:prstGeom prst="cloud">
            <a:avLst/>
          </a:prstGeom>
          <a:noFill/>
          <a:ln w="19050">
            <a:solidFill>
              <a:srgbClr val="F600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7" name="Graphic 66" descr="Sparrow">
            <a:extLst>
              <a:ext uri="{FF2B5EF4-FFF2-40B4-BE49-F238E27FC236}">
                <a16:creationId xmlns:a16="http://schemas.microsoft.com/office/drawing/2014/main" id="{AFD9FCF7-89EA-4667-9D93-FD5CBD69BC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79298" y="3000370"/>
            <a:ext cx="180000" cy="180000"/>
          </a:xfrm>
          <a:prstGeom prst="rect">
            <a:avLst/>
          </a:prstGeom>
        </p:spPr>
      </p:pic>
      <p:pic>
        <p:nvPicPr>
          <p:cNvPr id="72" name="Graphic 71" descr="Sparrow">
            <a:extLst>
              <a:ext uri="{FF2B5EF4-FFF2-40B4-BE49-F238E27FC236}">
                <a16:creationId xmlns:a16="http://schemas.microsoft.com/office/drawing/2014/main" id="{1CC56FC4-77A2-40D8-8309-54FF6F2DB1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68866" y="2775760"/>
            <a:ext cx="180000" cy="180000"/>
          </a:xfrm>
          <a:prstGeom prst="rect">
            <a:avLst/>
          </a:prstGeom>
        </p:spPr>
      </p:pic>
      <p:pic>
        <p:nvPicPr>
          <p:cNvPr id="74" name="Graphic 73" descr="Sparrow">
            <a:extLst>
              <a:ext uri="{FF2B5EF4-FFF2-40B4-BE49-F238E27FC236}">
                <a16:creationId xmlns:a16="http://schemas.microsoft.com/office/drawing/2014/main" id="{F325041B-21BA-4B12-864B-4A2B3D0251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08810" y="2722962"/>
            <a:ext cx="180000" cy="180000"/>
          </a:xfrm>
          <a:prstGeom prst="rect">
            <a:avLst/>
          </a:prstGeom>
        </p:spPr>
      </p:pic>
      <p:pic>
        <p:nvPicPr>
          <p:cNvPr id="75" name="Graphic 74" descr="Sparrow">
            <a:extLst>
              <a:ext uri="{FF2B5EF4-FFF2-40B4-BE49-F238E27FC236}">
                <a16:creationId xmlns:a16="http://schemas.microsoft.com/office/drawing/2014/main" id="{D42868FA-1190-4BBB-9432-93452E6A8DB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907694" y="2978678"/>
            <a:ext cx="180000" cy="180000"/>
          </a:xfrm>
          <a:prstGeom prst="rect">
            <a:avLst/>
          </a:prstGeom>
        </p:spPr>
      </p:pic>
      <p:pic>
        <p:nvPicPr>
          <p:cNvPr id="76" name="Graphic 75" descr="Sparrow">
            <a:extLst>
              <a:ext uri="{FF2B5EF4-FFF2-40B4-BE49-F238E27FC236}">
                <a16:creationId xmlns:a16="http://schemas.microsoft.com/office/drawing/2014/main" id="{7A6E701E-E3CD-4F7C-9110-9D8F9992E60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584848" y="3212385"/>
            <a:ext cx="180000" cy="180000"/>
          </a:xfrm>
          <a:prstGeom prst="rect">
            <a:avLst/>
          </a:prstGeom>
        </p:spPr>
      </p:pic>
      <p:pic>
        <p:nvPicPr>
          <p:cNvPr id="77" name="Graphic 76" descr="Sparrow">
            <a:extLst>
              <a:ext uri="{FF2B5EF4-FFF2-40B4-BE49-F238E27FC236}">
                <a16:creationId xmlns:a16="http://schemas.microsoft.com/office/drawing/2014/main" id="{C68F9875-0789-4F78-912B-B3665361583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589276" y="2779827"/>
            <a:ext cx="180000" cy="180000"/>
          </a:xfrm>
          <a:prstGeom prst="rect">
            <a:avLst/>
          </a:prstGeom>
        </p:spPr>
      </p:pic>
      <p:pic>
        <p:nvPicPr>
          <p:cNvPr id="79" name="Graphic 78" descr="Sparrow">
            <a:extLst>
              <a:ext uri="{FF2B5EF4-FFF2-40B4-BE49-F238E27FC236}">
                <a16:creationId xmlns:a16="http://schemas.microsoft.com/office/drawing/2014/main" id="{F471FE0C-09FF-4FB6-8625-148F8637510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65349" y="3416821"/>
            <a:ext cx="180000" cy="180000"/>
          </a:xfrm>
          <a:prstGeom prst="rect">
            <a:avLst/>
          </a:prstGeom>
        </p:spPr>
      </p:pic>
      <p:pic>
        <p:nvPicPr>
          <p:cNvPr id="81" name="Graphic 80" descr="Sparrow">
            <a:extLst>
              <a:ext uri="{FF2B5EF4-FFF2-40B4-BE49-F238E27FC236}">
                <a16:creationId xmlns:a16="http://schemas.microsoft.com/office/drawing/2014/main" id="{89EBE29E-4C66-4025-B279-DC08F023A6E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978025" y="3209382"/>
            <a:ext cx="180000" cy="180000"/>
          </a:xfrm>
          <a:prstGeom prst="rect">
            <a:avLst/>
          </a:prstGeom>
        </p:spPr>
      </p:pic>
      <p:pic>
        <p:nvPicPr>
          <p:cNvPr id="83" name="Graphic 82" descr="Sparrow">
            <a:extLst>
              <a:ext uri="{FF2B5EF4-FFF2-40B4-BE49-F238E27FC236}">
                <a16:creationId xmlns:a16="http://schemas.microsoft.com/office/drawing/2014/main" id="{F31DE5E0-E8E7-47C2-BBF8-9D783091A2E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728956" y="3146982"/>
            <a:ext cx="180000" cy="180000"/>
          </a:xfrm>
          <a:prstGeom prst="rect">
            <a:avLst/>
          </a:prstGeom>
        </p:spPr>
      </p:pic>
      <p:pic>
        <p:nvPicPr>
          <p:cNvPr id="85" name="Graphic 84" descr="Sparrow">
            <a:extLst>
              <a:ext uri="{FF2B5EF4-FFF2-40B4-BE49-F238E27FC236}">
                <a16:creationId xmlns:a16="http://schemas.microsoft.com/office/drawing/2014/main" id="{031F3BCA-E563-47D8-9C68-BCD1C037B06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501359" y="3012548"/>
            <a:ext cx="180000" cy="180000"/>
          </a:xfrm>
          <a:prstGeom prst="rect">
            <a:avLst/>
          </a:prstGeom>
        </p:spPr>
      </p:pic>
      <p:sp>
        <p:nvSpPr>
          <p:cNvPr id="86" name="Cloud 85">
            <a:extLst>
              <a:ext uri="{FF2B5EF4-FFF2-40B4-BE49-F238E27FC236}">
                <a16:creationId xmlns:a16="http://schemas.microsoft.com/office/drawing/2014/main" id="{9C95E480-C05B-436B-9912-1756BC6E01A1}"/>
              </a:ext>
            </a:extLst>
          </p:cNvPr>
          <p:cNvSpPr/>
          <p:nvPr/>
        </p:nvSpPr>
        <p:spPr>
          <a:xfrm>
            <a:off x="4609051" y="2630580"/>
            <a:ext cx="1424030" cy="949745"/>
          </a:xfrm>
          <a:prstGeom prst="cloud">
            <a:avLst/>
          </a:prstGeom>
          <a:noFill/>
          <a:ln w="19050">
            <a:solidFill>
              <a:srgbClr val="F600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A0AAE8BC-D672-490B-AC83-CEE61AAA523B}"/>
              </a:ext>
            </a:extLst>
          </p:cNvPr>
          <p:cNvSpPr/>
          <p:nvPr/>
        </p:nvSpPr>
        <p:spPr>
          <a:xfrm>
            <a:off x="5096668" y="2910370"/>
            <a:ext cx="360000" cy="360000"/>
          </a:xfrm>
          <a:prstGeom prst="ellipse">
            <a:avLst/>
          </a:prstGeom>
          <a:noFill/>
          <a:ln>
            <a:solidFill>
              <a:srgbClr val="3BF2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8" name="Graphic 87" descr="Sparrow">
            <a:extLst>
              <a:ext uri="{FF2B5EF4-FFF2-40B4-BE49-F238E27FC236}">
                <a16:creationId xmlns:a16="http://schemas.microsoft.com/office/drawing/2014/main" id="{32288C62-9FD9-4833-B7FB-95B93C6893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22268" y="1936366"/>
            <a:ext cx="180000" cy="180000"/>
          </a:xfrm>
          <a:prstGeom prst="rect">
            <a:avLst/>
          </a:prstGeom>
        </p:spPr>
      </p:pic>
      <p:sp>
        <p:nvSpPr>
          <p:cNvPr id="99" name="Oval 98">
            <a:extLst>
              <a:ext uri="{FF2B5EF4-FFF2-40B4-BE49-F238E27FC236}">
                <a16:creationId xmlns:a16="http://schemas.microsoft.com/office/drawing/2014/main" id="{A1CB65A4-4B10-4F49-88C4-8D38B8A394A4}"/>
              </a:ext>
            </a:extLst>
          </p:cNvPr>
          <p:cNvSpPr/>
          <p:nvPr/>
        </p:nvSpPr>
        <p:spPr>
          <a:xfrm>
            <a:off x="6339638" y="1846366"/>
            <a:ext cx="360000" cy="360000"/>
          </a:xfrm>
          <a:prstGeom prst="ellipse">
            <a:avLst/>
          </a:prstGeom>
          <a:noFill/>
          <a:ln>
            <a:solidFill>
              <a:srgbClr val="3BF2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Freeform: Shape 102">
            <a:extLst>
              <a:ext uri="{FF2B5EF4-FFF2-40B4-BE49-F238E27FC236}">
                <a16:creationId xmlns:a16="http://schemas.microsoft.com/office/drawing/2014/main" id="{C9F96BF9-B51C-436F-AC37-322D7C846675}"/>
              </a:ext>
            </a:extLst>
          </p:cNvPr>
          <p:cNvSpPr/>
          <p:nvPr/>
        </p:nvSpPr>
        <p:spPr>
          <a:xfrm>
            <a:off x="3770851" y="3070371"/>
            <a:ext cx="918595" cy="1757493"/>
          </a:xfrm>
          <a:custGeom>
            <a:avLst/>
            <a:gdLst>
              <a:gd name="connsiteX0" fmla="*/ 0 w 918595"/>
              <a:gd name="connsiteY0" fmla="*/ 1757493 h 1757493"/>
              <a:gd name="connsiteX1" fmla="*/ 390088 w 918595"/>
              <a:gd name="connsiteY1" fmla="*/ 784370 h 1757493"/>
              <a:gd name="connsiteX2" fmla="*/ 918595 w 918595"/>
              <a:gd name="connsiteY2" fmla="*/ 0 h 175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8595" h="1757493">
                <a:moveTo>
                  <a:pt x="0" y="1757493"/>
                </a:moveTo>
                <a:cubicBezTo>
                  <a:pt x="118494" y="1417389"/>
                  <a:pt x="236989" y="1077285"/>
                  <a:pt x="390088" y="784370"/>
                </a:cubicBezTo>
                <a:cubicBezTo>
                  <a:pt x="543187" y="491454"/>
                  <a:pt x="730891" y="245727"/>
                  <a:pt x="918595" y="0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Freeform: Shape 103">
            <a:extLst>
              <a:ext uri="{FF2B5EF4-FFF2-40B4-BE49-F238E27FC236}">
                <a16:creationId xmlns:a16="http://schemas.microsoft.com/office/drawing/2014/main" id="{49B765C6-FC5D-4463-AB85-2F67EC288F42}"/>
              </a:ext>
            </a:extLst>
          </p:cNvPr>
          <p:cNvSpPr/>
          <p:nvPr/>
        </p:nvSpPr>
        <p:spPr>
          <a:xfrm>
            <a:off x="5359299" y="2009479"/>
            <a:ext cx="1035200" cy="969199"/>
          </a:xfrm>
          <a:custGeom>
            <a:avLst/>
            <a:gdLst>
              <a:gd name="connsiteX0" fmla="*/ 0 w 918595"/>
              <a:gd name="connsiteY0" fmla="*/ 1757493 h 1757493"/>
              <a:gd name="connsiteX1" fmla="*/ 390088 w 918595"/>
              <a:gd name="connsiteY1" fmla="*/ 784370 h 1757493"/>
              <a:gd name="connsiteX2" fmla="*/ 918595 w 918595"/>
              <a:gd name="connsiteY2" fmla="*/ 0 h 175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8595" h="1757493">
                <a:moveTo>
                  <a:pt x="0" y="1757493"/>
                </a:moveTo>
                <a:cubicBezTo>
                  <a:pt x="118494" y="1417389"/>
                  <a:pt x="236989" y="1077285"/>
                  <a:pt x="390088" y="784370"/>
                </a:cubicBezTo>
                <a:cubicBezTo>
                  <a:pt x="543187" y="491454"/>
                  <a:pt x="730891" y="245727"/>
                  <a:pt x="918595" y="0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08D03591-A20D-42AE-8CCE-729DEC8E4C77}"/>
              </a:ext>
            </a:extLst>
          </p:cNvPr>
          <p:cNvSpPr/>
          <p:nvPr/>
        </p:nvSpPr>
        <p:spPr>
          <a:xfrm>
            <a:off x="3385751" y="5051277"/>
            <a:ext cx="360000" cy="360000"/>
          </a:xfrm>
          <a:prstGeom prst="ellipse">
            <a:avLst/>
          </a:prstGeom>
          <a:noFill/>
          <a:ln>
            <a:solidFill>
              <a:srgbClr val="3BF2F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Cloud 83">
            <a:extLst>
              <a:ext uri="{FF2B5EF4-FFF2-40B4-BE49-F238E27FC236}">
                <a16:creationId xmlns:a16="http://schemas.microsoft.com/office/drawing/2014/main" id="{72B48B38-809F-4335-86BE-2E857DC99134}"/>
              </a:ext>
            </a:extLst>
          </p:cNvPr>
          <p:cNvSpPr/>
          <p:nvPr/>
        </p:nvSpPr>
        <p:spPr>
          <a:xfrm>
            <a:off x="1349421" y="4725445"/>
            <a:ext cx="1424030" cy="949745"/>
          </a:xfrm>
          <a:prstGeom prst="cloud">
            <a:avLst/>
          </a:prstGeom>
          <a:noFill/>
          <a:ln w="19050">
            <a:solidFill>
              <a:srgbClr val="F600D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2860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6BF64551-7912-40A3-A5B1-0A51EB1ECE64}"/>
              </a:ext>
            </a:extLst>
          </p:cNvPr>
          <p:cNvCxnSpPr>
            <a:cxnSpLocks/>
          </p:cNvCxnSpPr>
          <p:nvPr/>
        </p:nvCxnSpPr>
        <p:spPr>
          <a:xfrm flipV="1">
            <a:off x="6893523" y="1434517"/>
            <a:ext cx="3416547" cy="3297959"/>
          </a:xfrm>
          <a:prstGeom prst="straightConnector1">
            <a:avLst/>
          </a:prstGeom>
          <a:ln w="28575">
            <a:solidFill>
              <a:srgbClr val="FF9933"/>
            </a:solidFill>
            <a:prstDash val="solid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B99DA406-F87D-4B3A-BE59-7A6A456196F4}"/>
              </a:ext>
            </a:extLst>
          </p:cNvPr>
          <p:cNvGrpSpPr/>
          <p:nvPr/>
        </p:nvGrpSpPr>
        <p:grpSpPr>
          <a:xfrm>
            <a:off x="6181306" y="232891"/>
            <a:ext cx="700705" cy="4735235"/>
            <a:chOff x="5353591" y="382495"/>
            <a:chExt cx="700705" cy="4735235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8E71AD5-9131-4DCD-A06C-8726FD74C4D0}"/>
                </a:ext>
              </a:extLst>
            </p:cNvPr>
            <p:cNvCxnSpPr>
              <a:cxnSpLocks/>
            </p:cNvCxnSpPr>
            <p:nvPr/>
          </p:nvCxnSpPr>
          <p:spPr>
            <a:xfrm>
              <a:off x="5871699" y="1385801"/>
              <a:ext cx="0" cy="3600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62161DD9-914E-4D60-B83A-97FFC50DB068}"/>
                </a:ext>
              </a:extLst>
            </p:cNvPr>
            <p:cNvCxnSpPr/>
            <p:nvPr/>
          </p:nvCxnSpPr>
          <p:spPr>
            <a:xfrm>
              <a:off x="5838529" y="4258510"/>
              <a:ext cx="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196BAA4C-A688-4653-8F3A-972A77FACEB4}"/>
                </a:ext>
              </a:extLst>
            </p:cNvPr>
            <p:cNvCxnSpPr/>
            <p:nvPr/>
          </p:nvCxnSpPr>
          <p:spPr>
            <a:xfrm>
              <a:off x="5834957" y="2101099"/>
              <a:ext cx="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4966EF42-CBF8-4C81-8D27-C5E8E89CD847}"/>
                </a:ext>
              </a:extLst>
            </p:cNvPr>
            <p:cNvCxnSpPr/>
            <p:nvPr/>
          </p:nvCxnSpPr>
          <p:spPr>
            <a:xfrm>
              <a:off x="5836146" y="2819043"/>
              <a:ext cx="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0FCB488-E9EB-4661-B485-F81982EFCC7B}"/>
                </a:ext>
              </a:extLst>
            </p:cNvPr>
            <p:cNvSpPr txBox="1"/>
            <p:nvPr/>
          </p:nvSpPr>
          <p:spPr>
            <a:xfrm>
              <a:off x="5353591" y="382495"/>
              <a:ext cx="70070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Test</a:t>
              </a:r>
            </a:p>
            <a:p>
              <a:pPr algn="r"/>
              <a:r>
                <a:rPr lang="en-US" dirty="0"/>
                <a:t>Score</a:t>
              </a:r>
            </a:p>
            <a:p>
              <a:pPr algn="r"/>
              <a:r>
                <a:rPr lang="en-US" dirty="0"/>
                <a:t>(%)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4235AAF-D6BF-402F-8E7D-383F42A7A526}"/>
                </a:ext>
              </a:extLst>
            </p:cNvPr>
            <p:cNvSpPr/>
            <p:nvPr/>
          </p:nvSpPr>
          <p:spPr>
            <a:xfrm>
              <a:off x="5582537" y="1957831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/>
                <a:t>90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57B700A-1F69-45DD-ABC4-86BFBB5B6260}"/>
                </a:ext>
              </a:extLst>
            </p:cNvPr>
            <p:cNvSpPr/>
            <p:nvPr/>
          </p:nvSpPr>
          <p:spPr>
            <a:xfrm>
              <a:off x="5576187" y="2676984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/>
                <a:t>80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9D1728F-F726-4462-B908-E207E60C49A8}"/>
                </a:ext>
              </a:extLst>
            </p:cNvPr>
            <p:cNvSpPr/>
            <p:nvPr/>
          </p:nvSpPr>
          <p:spPr>
            <a:xfrm>
              <a:off x="5579362" y="3399951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/>
                <a:t>70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7D00102-1EDF-46CC-95B6-090FB9A824C8}"/>
                </a:ext>
              </a:extLst>
            </p:cNvPr>
            <p:cNvSpPr/>
            <p:nvPr/>
          </p:nvSpPr>
          <p:spPr>
            <a:xfrm>
              <a:off x="5589907" y="4840731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/>
                <a:t>50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A4208EA-2FF0-4FAE-AAF0-BD50F4F6E80B}"/>
                </a:ext>
              </a:extLst>
            </p:cNvPr>
            <p:cNvSpPr/>
            <p:nvPr/>
          </p:nvSpPr>
          <p:spPr>
            <a:xfrm>
              <a:off x="5570589" y="4118217"/>
              <a:ext cx="34176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/>
                <a:t>60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9A88937-EE19-4618-860A-737952E4FCB1}"/>
                </a:ext>
              </a:extLst>
            </p:cNvPr>
            <p:cNvSpPr/>
            <p:nvPr/>
          </p:nvSpPr>
          <p:spPr>
            <a:xfrm>
              <a:off x="5503989" y="1240281"/>
              <a:ext cx="42030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200" dirty="0"/>
                <a:t>100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C93FCE8-00AC-4A59-87E0-FD5B42848408}"/>
                </a:ext>
              </a:extLst>
            </p:cNvPr>
            <p:cNvCxnSpPr/>
            <p:nvPr/>
          </p:nvCxnSpPr>
          <p:spPr>
            <a:xfrm>
              <a:off x="5836148" y="3539371"/>
              <a:ext cx="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36EB1D5-52AA-4B8B-832F-E188C45F22EF}"/>
                </a:ext>
              </a:extLst>
            </p:cNvPr>
            <p:cNvCxnSpPr/>
            <p:nvPr/>
          </p:nvCxnSpPr>
          <p:spPr>
            <a:xfrm>
              <a:off x="5838526" y="1381957"/>
              <a:ext cx="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47F5335-31A2-40DA-9488-B0B71958383C}"/>
                </a:ext>
              </a:extLst>
            </p:cNvPr>
            <p:cNvCxnSpPr>
              <a:cxnSpLocks/>
            </p:cNvCxnSpPr>
            <p:nvPr/>
          </p:nvCxnSpPr>
          <p:spPr>
            <a:xfrm>
              <a:off x="5838735" y="4972973"/>
              <a:ext cx="72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CF73431-E6CC-4E5E-BD72-CAB4B43EEBAD}"/>
              </a:ext>
            </a:extLst>
          </p:cNvPr>
          <p:cNvGrpSpPr/>
          <p:nvPr/>
        </p:nvGrpSpPr>
        <p:grpSpPr>
          <a:xfrm>
            <a:off x="6699582" y="4784145"/>
            <a:ext cx="3776286" cy="713924"/>
            <a:chOff x="3910242" y="6067659"/>
            <a:chExt cx="3776286" cy="713924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93473D8-3DF5-48E1-BD1F-93F1DB7A723E}"/>
                </a:ext>
              </a:extLst>
            </p:cNvPr>
            <p:cNvGrpSpPr/>
            <p:nvPr/>
          </p:nvGrpSpPr>
          <p:grpSpPr>
            <a:xfrm>
              <a:off x="3911243" y="6067659"/>
              <a:ext cx="3775285" cy="713924"/>
              <a:chOff x="3911243" y="6067659"/>
              <a:chExt cx="3775285" cy="713924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BE7B4DAB-6764-4B99-A437-7551B667EE40}"/>
                  </a:ext>
                </a:extLst>
              </p:cNvPr>
              <p:cNvSpPr/>
              <p:nvPr/>
            </p:nvSpPr>
            <p:spPr>
              <a:xfrm>
                <a:off x="4499437" y="6081952"/>
                <a:ext cx="318709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/>
                  <a:t>1                   2                  3                  4                   5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4C21F17-FA21-49E8-9C4B-67AD9FDCF5C2}"/>
                  </a:ext>
                </a:extLst>
              </p:cNvPr>
              <p:cNvSpPr txBox="1"/>
              <p:nvPr/>
            </p:nvSpPr>
            <p:spPr>
              <a:xfrm>
                <a:off x="5407905" y="6412251"/>
                <a:ext cx="2263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Hours a week of study</a:t>
                </a:r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3E91D9F-3BB6-4D31-96B5-E06205B20DB7}"/>
                  </a:ext>
                </a:extLst>
              </p:cNvPr>
              <p:cNvCxnSpPr/>
              <p:nvPr/>
            </p:nvCxnSpPr>
            <p:spPr>
              <a:xfrm>
                <a:off x="4631967" y="6067659"/>
                <a:ext cx="0" cy="7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61EA303D-E2C2-4FD4-A6EA-002B42885C25}"/>
                  </a:ext>
                </a:extLst>
              </p:cNvPr>
              <p:cNvCxnSpPr/>
              <p:nvPr/>
            </p:nvCxnSpPr>
            <p:spPr>
              <a:xfrm>
                <a:off x="5349914" y="6067659"/>
                <a:ext cx="0" cy="7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A80206AE-17E0-445B-A0BA-374CC45B657D}"/>
                  </a:ext>
                </a:extLst>
              </p:cNvPr>
              <p:cNvCxnSpPr/>
              <p:nvPr/>
            </p:nvCxnSpPr>
            <p:spPr>
              <a:xfrm>
                <a:off x="6070242" y="6067659"/>
                <a:ext cx="0" cy="7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75C482BC-9688-485F-9044-F87CE270074E}"/>
                  </a:ext>
                </a:extLst>
              </p:cNvPr>
              <p:cNvCxnSpPr/>
              <p:nvPr/>
            </p:nvCxnSpPr>
            <p:spPr>
              <a:xfrm>
                <a:off x="6790570" y="6067659"/>
                <a:ext cx="0" cy="7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85E51F8D-0BB0-4A92-8C68-2822909CD2BC}"/>
                  </a:ext>
                </a:extLst>
              </p:cNvPr>
              <p:cNvCxnSpPr/>
              <p:nvPr/>
            </p:nvCxnSpPr>
            <p:spPr>
              <a:xfrm>
                <a:off x="7510896" y="6071231"/>
                <a:ext cx="0" cy="7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25C55AEB-7492-4911-8AC2-898436B8DF0F}"/>
                  </a:ext>
                </a:extLst>
              </p:cNvPr>
              <p:cNvCxnSpPr/>
              <p:nvPr/>
            </p:nvCxnSpPr>
            <p:spPr>
              <a:xfrm>
                <a:off x="3911243" y="6067659"/>
                <a:ext cx="0" cy="7200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F618CAF-F728-4537-BE75-B52FFF73B9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10242" y="6105908"/>
              <a:ext cx="36000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Oval 28">
            <a:extLst>
              <a:ext uri="{FF2B5EF4-FFF2-40B4-BE49-F238E27FC236}">
                <a16:creationId xmlns:a16="http://schemas.microsoft.com/office/drawing/2014/main" id="{DABFA349-CE67-4693-A06D-61E209438461}"/>
              </a:ext>
            </a:extLst>
          </p:cNvPr>
          <p:cNvSpPr/>
          <p:nvPr/>
        </p:nvSpPr>
        <p:spPr>
          <a:xfrm>
            <a:off x="7016334" y="4781479"/>
            <a:ext cx="72000" cy="72000"/>
          </a:xfrm>
          <a:prstGeom prst="ellipse">
            <a:avLst/>
          </a:prstGeom>
          <a:solidFill>
            <a:srgbClr val="00CC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B539441-8754-41E3-B219-19B46E90B8CE}"/>
              </a:ext>
            </a:extLst>
          </p:cNvPr>
          <p:cNvSpPr/>
          <p:nvPr/>
        </p:nvSpPr>
        <p:spPr>
          <a:xfrm>
            <a:off x="7965665" y="4781479"/>
            <a:ext cx="72000" cy="72000"/>
          </a:xfrm>
          <a:prstGeom prst="ellipse">
            <a:avLst/>
          </a:prstGeom>
          <a:solidFill>
            <a:srgbClr val="00CC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37507F8-9151-45FF-A725-9061E9E0DB46}"/>
              </a:ext>
            </a:extLst>
          </p:cNvPr>
          <p:cNvSpPr/>
          <p:nvPr/>
        </p:nvSpPr>
        <p:spPr>
          <a:xfrm>
            <a:off x="8400634" y="4781479"/>
            <a:ext cx="72000" cy="72000"/>
          </a:xfrm>
          <a:prstGeom prst="ellipse">
            <a:avLst/>
          </a:prstGeom>
          <a:solidFill>
            <a:srgbClr val="00CC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E8EE477-3BE1-45C6-A1B1-6827064446B7}"/>
              </a:ext>
            </a:extLst>
          </p:cNvPr>
          <p:cNvSpPr/>
          <p:nvPr/>
        </p:nvSpPr>
        <p:spPr>
          <a:xfrm>
            <a:off x="9337259" y="4775129"/>
            <a:ext cx="72000" cy="72000"/>
          </a:xfrm>
          <a:prstGeom prst="ellipse">
            <a:avLst/>
          </a:prstGeom>
          <a:solidFill>
            <a:srgbClr val="00CC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40567DA-A5CA-4D9A-8372-3331DE6C55EA}"/>
              </a:ext>
            </a:extLst>
          </p:cNvPr>
          <p:cNvSpPr/>
          <p:nvPr/>
        </p:nvSpPr>
        <p:spPr>
          <a:xfrm>
            <a:off x="9918284" y="4775129"/>
            <a:ext cx="72000" cy="72000"/>
          </a:xfrm>
          <a:prstGeom prst="ellipse">
            <a:avLst/>
          </a:prstGeom>
          <a:solidFill>
            <a:srgbClr val="00CC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249C938-D83F-4FC4-93E2-CEA17F8F262F}"/>
              </a:ext>
            </a:extLst>
          </p:cNvPr>
          <p:cNvSpPr/>
          <p:nvPr/>
        </p:nvSpPr>
        <p:spPr>
          <a:xfrm>
            <a:off x="6663274" y="4411909"/>
            <a:ext cx="72000" cy="72000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D306C6B-8AF9-4D74-A520-946857B6FD11}"/>
              </a:ext>
            </a:extLst>
          </p:cNvPr>
          <p:cNvSpPr/>
          <p:nvPr/>
        </p:nvSpPr>
        <p:spPr>
          <a:xfrm>
            <a:off x="6667725" y="3779449"/>
            <a:ext cx="72000" cy="72000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DB9B4BA-8B7D-4CF0-817D-5E1A9D81CA0B}"/>
              </a:ext>
            </a:extLst>
          </p:cNvPr>
          <p:cNvSpPr/>
          <p:nvPr/>
        </p:nvSpPr>
        <p:spPr>
          <a:xfrm>
            <a:off x="6653114" y="2979349"/>
            <a:ext cx="72000" cy="72000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E8CE4BC-E93B-4490-81D9-C7ED531422D8}"/>
              </a:ext>
            </a:extLst>
          </p:cNvPr>
          <p:cNvSpPr/>
          <p:nvPr/>
        </p:nvSpPr>
        <p:spPr>
          <a:xfrm>
            <a:off x="6660099" y="2511989"/>
            <a:ext cx="72000" cy="72000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686007F-9781-4B08-81F9-7A30BAD96C31}"/>
              </a:ext>
            </a:extLst>
          </p:cNvPr>
          <p:cNvSpPr/>
          <p:nvPr/>
        </p:nvSpPr>
        <p:spPr>
          <a:xfrm>
            <a:off x="6662004" y="1544249"/>
            <a:ext cx="72000" cy="72000"/>
          </a:xfrm>
          <a:prstGeom prst="ellipse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F137339-AD49-4850-B8A7-11440E2DAA87}"/>
              </a:ext>
            </a:extLst>
          </p:cNvPr>
          <p:cNvSpPr/>
          <p:nvPr/>
        </p:nvSpPr>
        <p:spPr>
          <a:xfrm>
            <a:off x="6328339" y="4334632"/>
            <a:ext cx="40908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Peter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14AF89B-0F16-4495-9C1B-D660BFF38E15}"/>
              </a:ext>
            </a:extLst>
          </p:cNvPr>
          <p:cNvSpPr/>
          <p:nvPr/>
        </p:nvSpPr>
        <p:spPr>
          <a:xfrm>
            <a:off x="6335681" y="3705454"/>
            <a:ext cx="41710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Laura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744AD57-C4B2-4E03-B3F5-21EB119449C1}"/>
              </a:ext>
            </a:extLst>
          </p:cNvPr>
          <p:cNvSpPr/>
          <p:nvPr/>
        </p:nvSpPr>
        <p:spPr>
          <a:xfrm>
            <a:off x="6347030" y="2910989"/>
            <a:ext cx="38023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John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EDCDD61-A654-4FC8-8399-3E3FBF0B31C4}"/>
              </a:ext>
            </a:extLst>
          </p:cNvPr>
          <p:cNvSpPr/>
          <p:nvPr/>
        </p:nvSpPr>
        <p:spPr>
          <a:xfrm>
            <a:off x="6379800" y="2431214"/>
            <a:ext cx="37221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Chip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BF4EA13-52C8-4371-A4D6-C556B6F0CD59}"/>
              </a:ext>
            </a:extLst>
          </p:cNvPr>
          <p:cNvSpPr/>
          <p:nvPr/>
        </p:nvSpPr>
        <p:spPr>
          <a:xfrm>
            <a:off x="6364077" y="1460023"/>
            <a:ext cx="37061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Tom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BB3D344-E3FA-40FD-ADCC-6D61AC68E4C7}"/>
              </a:ext>
            </a:extLst>
          </p:cNvPr>
          <p:cNvSpPr/>
          <p:nvPr/>
        </p:nvSpPr>
        <p:spPr>
          <a:xfrm>
            <a:off x="6845627" y="4825249"/>
            <a:ext cx="409086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Peter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AB196BE-49BF-4BB1-A35F-C63F9BF855C7}"/>
              </a:ext>
            </a:extLst>
          </p:cNvPr>
          <p:cNvSpPr/>
          <p:nvPr/>
        </p:nvSpPr>
        <p:spPr>
          <a:xfrm>
            <a:off x="7680652" y="4809374"/>
            <a:ext cx="41710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Laura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8741819-DED5-4EF9-A4ED-7D8EF08F82DA}"/>
              </a:ext>
            </a:extLst>
          </p:cNvPr>
          <p:cNvSpPr/>
          <p:nvPr/>
        </p:nvSpPr>
        <p:spPr>
          <a:xfrm>
            <a:off x="8185477" y="4809374"/>
            <a:ext cx="38023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John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FBDE7DA-42F3-4516-83DF-C3468F2DE981}"/>
              </a:ext>
            </a:extLst>
          </p:cNvPr>
          <p:cNvSpPr/>
          <p:nvPr/>
        </p:nvSpPr>
        <p:spPr>
          <a:xfrm>
            <a:off x="9112577" y="4815724"/>
            <a:ext cx="37221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Chip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E989A97-C2CC-445F-B96C-1CD17E34E27F}"/>
              </a:ext>
            </a:extLst>
          </p:cNvPr>
          <p:cNvSpPr/>
          <p:nvPr/>
        </p:nvSpPr>
        <p:spPr>
          <a:xfrm>
            <a:off x="9722177" y="4809374"/>
            <a:ext cx="37061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Tom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7C076355-0D64-4FF8-8557-1CA526F9003C}"/>
              </a:ext>
            </a:extLst>
          </p:cNvPr>
          <p:cNvSpPr/>
          <p:nvPr/>
        </p:nvSpPr>
        <p:spPr>
          <a:xfrm>
            <a:off x="7005896" y="4418546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56A6290-C099-4F48-9BA5-3D84627390A2}"/>
              </a:ext>
            </a:extLst>
          </p:cNvPr>
          <p:cNvSpPr/>
          <p:nvPr/>
        </p:nvSpPr>
        <p:spPr>
          <a:xfrm>
            <a:off x="7963167" y="3772433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7CE14C79-907B-49DE-B70E-D619CBF48054}"/>
              </a:ext>
            </a:extLst>
          </p:cNvPr>
          <p:cNvSpPr/>
          <p:nvPr/>
        </p:nvSpPr>
        <p:spPr>
          <a:xfrm>
            <a:off x="8394173" y="2974715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78CD6DC0-0C1F-4BE6-9D8E-CA3F22F98D55}"/>
              </a:ext>
            </a:extLst>
          </p:cNvPr>
          <p:cNvSpPr/>
          <p:nvPr/>
        </p:nvSpPr>
        <p:spPr>
          <a:xfrm>
            <a:off x="9327623" y="2534182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2D918A2-6BB9-402F-B40E-1DB46728DB6D}"/>
              </a:ext>
            </a:extLst>
          </p:cNvPr>
          <p:cNvSpPr/>
          <p:nvPr/>
        </p:nvSpPr>
        <p:spPr>
          <a:xfrm>
            <a:off x="9911029" y="1543583"/>
            <a:ext cx="72000" cy="72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6854AF0-E83D-4BAA-86B7-939FB7C5B0FB}"/>
              </a:ext>
            </a:extLst>
          </p:cNvPr>
          <p:cNvGrpSpPr/>
          <p:nvPr/>
        </p:nvGrpSpPr>
        <p:grpSpPr>
          <a:xfrm rot="5400000">
            <a:off x="6974790" y="4479947"/>
            <a:ext cx="144000" cy="72000"/>
            <a:chOff x="4301728" y="4646342"/>
            <a:chExt cx="1486695" cy="74382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2833665-98B2-4810-8903-CC10114DBD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01728" y="4679488"/>
              <a:ext cx="1486336" cy="0"/>
            </a:xfrm>
            <a:prstGeom prst="line">
              <a:avLst/>
            </a:prstGeom>
            <a:ln w="1905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0D7DEE8-C56D-4AC9-BF49-F672C713D459}"/>
                </a:ext>
              </a:extLst>
            </p:cNvPr>
            <p:cNvCxnSpPr/>
            <p:nvPr/>
          </p:nvCxnSpPr>
          <p:spPr>
            <a:xfrm>
              <a:off x="4302523" y="4646342"/>
              <a:ext cx="0" cy="7200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C444C295-E77B-4BC7-B276-85C9C8A30768}"/>
                </a:ext>
              </a:extLst>
            </p:cNvPr>
            <p:cNvCxnSpPr/>
            <p:nvPr/>
          </p:nvCxnSpPr>
          <p:spPr>
            <a:xfrm>
              <a:off x="5788423" y="4648724"/>
              <a:ext cx="0" cy="7200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54383C8-0527-42A1-913F-A3A2F87569AA}"/>
              </a:ext>
            </a:extLst>
          </p:cNvPr>
          <p:cNvGrpSpPr/>
          <p:nvPr/>
        </p:nvGrpSpPr>
        <p:grpSpPr>
          <a:xfrm rot="5400000">
            <a:off x="9239710" y="2418568"/>
            <a:ext cx="234000" cy="72000"/>
            <a:chOff x="5697140" y="4476091"/>
            <a:chExt cx="85330" cy="74381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90944870-ADC1-4408-A8A3-12CE957B74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97140" y="4509236"/>
              <a:ext cx="82589" cy="0"/>
            </a:xfrm>
            <a:prstGeom prst="line">
              <a:avLst/>
            </a:prstGeom>
            <a:ln w="1905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41C00654-5B8E-4474-8D5D-0371127D3E4E}"/>
                </a:ext>
              </a:extLst>
            </p:cNvPr>
            <p:cNvCxnSpPr/>
            <p:nvPr/>
          </p:nvCxnSpPr>
          <p:spPr>
            <a:xfrm>
              <a:off x="5699126" y="4476091"/>
              <a:ext cx="0" cy="7200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2C6B6017-05D5-471E-8471-865EBC5B832C}"/>
                </a:ext>
              </a:extLst>
            </p:cNvPr>
            <p:cNvCxnSpPr/>
            <p:nvPr/>
          </p:nvCxnSpPr>
          <p:spPr>
            <a:xfrm>
              <a:off x="5782470" y="4478472"/>
              <a:ext cx="0" cy="7200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C697D80-A0AF-457F-8F7E-4CA71E9A09CD}"/>
              </a:ext>
            </a:extLst>
          </p:cNvPr>
          <p:cNvGrpSpPr/>
          <p:nvPr/>
        </p:nvGrpSpPr>
        <p:grpSpPr>
          <a:xfrm rot="5400000">
            <a:off x="9843093" y="1651598"/>
            <a:ext cx="216000" cy="72000"/>
            <a:chOff x="5781675" y="4390364"/>
            <a:chExt cx="835819" cy="73190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54804C3-93A9-4D95-B1D3-25A67628DA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81675" y="4423509"/>
              <a:ext cx="835819" cy="0"/>
            </a:xfrm>
            <a:prstGeom prst="line">
              <a:avLst/>
            </a:prstGeom>
            <a:ln w="1905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5B9583C9-D2C4-4432-91CB-422ADBF554A1}"/>
                </a:ext>
              </a:extLst>
            </p:cNvPr>
            <p:cNvCxnSpPr/>
            <p:nvPr/>
          </p:nvCxnSpPr>
          <p:spPr>
            <a:xfrm>
              <a:off x="5783660" y="4390364"/>
              <a:ext cx="0" cy="7200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AF31A86F-7B8C-4D51-A167-AB0364DBB76F}"/>
                </a:ext>
              </a:extLst>
            </p:cNvPr>
            <p:cNvCxnSpPr/>
            <p:nvPr/>
          </p:nvCxnSpPr>
          <p:spPr>
            <a:xfrm>
              <a:off x="6613526" y="4391554"/>
              <a:ext cx="0" cy="7200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44C21475-0CE3-4C48-B9B7-7C096B23E9C5}"/>
              </a:ext>
            </a:extLst>
          </p:cNvPr>
          <p:cNvGrpSpPr/>
          <p:nvPr/>
        </p:nvGrpSpPr>
        <p:grpSpPr>
          <a:xfrm rot="5400000">
            <a:off x="7914629" y="3702604"/>
            <a:ext cx="144000" cy="72000"/>
            <a:chOff x="5237164" y="4559427"/>
            <a:chExt cx="546497" cy="76763"/>
          </a:xfrm>
        </p:grpSpPr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31828D3-2131-400D-83ED-AD505F93E6F9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5512743" y="4324395"/>
              <a:ext cx="0" cy="541118"/>
            </a:xfrm>
            <a:prstGeom prst="line">
              <a:avLst/>
            </a:prstGeom>
            <a:ln w="1905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2267241F-60CD-4819-8C2D-D7DD466C29DB}"/>
                </a:ext>
              </a:extLst>
            </p:cNvPr>
            <p:cNvCxnSpPr/>
            <p:nvPr/>
          </p:nvCxnSpPr>
          <p:spPr>
            <a:xfrm>
              <a:off x="5237164" y="4559427"/>
              <a:ext cx="0" cy="7200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3CC0D4C6-F672-452D-A0B7-E690BA006408}"/>
                </a:ext>
              </a:extLst>
            </p:cNvPr>
            <p:cNvCxnSpPr/>
            <p:nvPr/>
          </p:nvCxnSpPr>
          <p:spPr>
            <a:xfrm>
              <a:off x="5783661" y="4564190"/>
              <a:ext cx="0" cy="7200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9650A20D-0E53-4C9D-B795-FE1408B654B7}"/>
              </a:ext>
            </a:extLst>
          </p:cNvPr>
          <p:cNvGrpSpPr/>
          <p:nvPr/>
        </p:nvGrpSpPr>
        <p:grpSpPr>
          <a:xfrm rot="5400000">
            <a:off x="8336605" y="3075360"/>
            <a:ext cx="216000" cy="72000"/>
            <a:chOff x="5697140" y="4476091"/>
            <a:chExt cx="85330" cy="74381"/>
          </a:xfrm>
        </p:grpSpPr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7F04D27-FBD8-497C-9A21-B1A9B4BAA4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97140" y="4509236"/>
              <a:ext cx="82589" cy="0"/>
            </a:xfrm>
            <a:prstGeom prst="line">
              <a:avLst/>
            </a:prstGeom>
            <a:ln w="19050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534D8BF6-3B20-4F2B-ABA1-E7C4425F9361}"/>
                </a:ext>
              </a:extLst>
            </p:cNvPr>
            <p:cNvCxnSpPr/>
            <p:nvPr/>
          </p:nvCxnSpPr>
          <p:spPr>
            <a:xfrm>
              <a:off x="5699126" y="4476091"/>
              <a:ext cx="0" cy="7200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648065C8-B673-4985-9FCB-AD91E6717081}"/>
                </a:ext>
              </a:extLst>
            </p:cNvPr>
            <p:cNvCxnSpPr/>
            <p:nvPr/>
          </p:nvCxnSpPr>
          <p:spPr>
            <a:xfrm>
              <a:off x="5782470" y="4478472"/>
              <a:ext cx="0" cy="7200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845432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B6179CB-359A-489D-A7C3-B17BC5C01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503" y="807720"/>
            <a:ext cx="4668336" cy="4408170"/>
          </a:xfrm>
          <a:prstGeom prst="rect">
            <a:avLst/>
          </a:prstGeom>
        </p:spPr>
      </p:pic>
      <p:sp>
        <p:nvSpPr>
          <p:cNvPr id="4" name="Freeform: Shape 3">
            <a:extLst>
              <a:ext uri="{FF2B5EF4-FFF2-40B4-BE49-F238E27FC236}">
                <a16:creationId xmlns:a16="http://schemas.microsoft.com/office/drawing/2014/main" id="{5FB7CE04-93ED-4B01-A38B-C53391D7E166}"/>
              </a:ext>
            </a:extLst>
          </p:cNvPr>
          <p:cNvSpPr/>
          <p:nvPr/>
        </p:nvSpPr>
        <p:spPr>
          <a:xfrm rot="6549195">
            <a:off x="2692524" y="3490082"/>
            <a:ext cx="859264" cy="1229872"/>
          </a:xfrm>
          <a:custGeom>
            <a:avLst/>
            <a:gdLst>
              <a:gd name="connsiteX0" fmla="*/ 26905 w 404410"/>
              <a:gd name="connsiteY0" fmla="*/ 0 h 872455"/>
              <a:gd name="connsiteX1" fmla="*/ 39488 w 404410"/>
              <a:gd name="connsiteY1" fmla="*/ 499145 h 872455"/>
              <a:gd name="connsiteX2" fmla="*/ 404410 w 404410"/>
              <a:gd name="connsiteY2" fmla="*/ 872455 h 872455"/>
              <a:gd name="connsiteX3" fmla="*/ 404410 w 404410"/>
              <a:gd name="connsiteY3" fmla="*/ 872455 h 872455"/>
              <a:gd name="connsiteX4" fmla="*/ 404410 w 404410"/>
              <a:gd name="connsiteY4" fmla="*/ 872455 h 872455"/>
              <a:gd name="connsiteX0" fmla="*/ 0 w 377505"/>
              <a:gd name="connsiteY0" fmla="*/ 0 h 872455"/>
              <a:gd name="connsiteX1" fmla="*/ 377505 w 377505"/>
              <a:gd name="connsiteY1" fmla="*/ 872455 h 872455"/>
              <a:gd name="connsiteX2" fmla="*/ 377505 w 377505"/>
              <a:gd name="connsiteY2" fmla="*/ 872455 h 872455"/>
              <a:gd name="connsiteX3" fmla="*/ 377505 w 377505"/>
              <a:gd name="connsiteY3" fmla="*/ 872455 h 872455"/>
              <a:gd name="connsiteX0" fmla="*/ 0 w 377505"/>
              <a:gd name="connsiteY0" fmla="*/ 0 h 872455"/>
              <a:gd name="connsiteX1" fmla="*/ 377505 w 377505"/>
              <a:gd name="connsiteY1" fmla="*/ 872455 h 872455"/>
              <a:gd name="connsiteX2" fmla="*/ 377505 w 377505"/>
              <a:gd name="connsiteY2" fmla="*/ 872455 h 872455"/>
              <a:gd name="connsiteX3" fmla="*/ 377505 w 377505"/>
              <a:gd name="connsiteY3" fmla="*/ 872455 h 872455"/>
              <a:gd name="connsiteX0" fmla="*/ 0 w 394607"/>
              <a:gd name="connsiteY0" fmla="*/ 0 h 866186"/>
              <a:gd name="connsiteX1" fmla="*/ 394607 w 394607"/>
              <a:gd name="connsiteY1" fmla="*/ 866186 h 866186"/>
              <a:gd name="connsiteX2" fmla="*/ 394607 w 394607"/>
              <a:gd name="connsiteY2" fmla="*/ 866186 h 866186"/>
              <a:gd name="connsiteX3" fmla="*/ 394607 w 394607"/>
              <a:gd name="connsiteY3" fmla="*/ 866186 h 866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4607" h="866186">
                <a:moveTo>
                  <a:pt x="0" y="0"/>
                </a:moveTo>
                <a:cubicBezTo>
                  <a:pt x="80110" y="383348"/>
                  <a:pt x="328839" y="721822"/>
                  <a:pt x="394607" y="866186"/>
                </a:cubicBezTo>
                <a:lnTo>
                  <a:pt x="394607" y="866186"/>
                </a:lnTo>
                <a:lnTo>
                  <a:pt x="394607" y="866186"/>
                </a:lnTo>
              </a:path>
            </a:pathLst>
          </a:custGeom>
          <a:noFill/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840037C-194C-46DF-AB2F-ACC1F6E1FCA3}"/>
              </a:ext>
            </a:extLst>
          </p:cNvPr>
          <p:cNvSpPr/>
          <p:nvPr/>
        </p:nvSpPr>
        <p:spPr>
          <a:xfrm>
            <a:off x="5341795" y="3085052"/>
            <a:ext cx="1413545" cy="34394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Intercept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852EDDA-C421-4F09-8BB7-A00F90415BCA}"/>
              </a:ext>
            </a:extLst>
          </p:cNvPr>
          <p:cNvSpPr/>
          <p:nvPr/>
        </p:nvSpPr>
        <p:spPr>
          <a:xfrm>
            <a:off x="1174215" y="4158318"/>
            <a:ext cx="1413545" cy="34394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Slope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79B4391-D00E-4824-8E2B-D136CA415D3D}"/>
              </a:ext>
            </a:extLst>
          </p:cNvPr>
          <p:cNvSpPr/>
          <p:nvPr/>
        </p:nvSpPr>
        <p:spPr>
          <a:xfrm rot="14650025" flipH="1">
            <a:off x="5131288" y="2104360"/>
            <a:ext cx="304679" cy="1109447"/>
          </a:xfrm>
          <a:custGeom>
            <a:avLst/>
            <a:gdLst>
              <a:gd name="connsiteX0" fmla="*/ 26905 w 404410"/>
              <a:gd name="connsiteY0" fmla="*/ 0 h 872455"/>
              <a:gd name="connsiteX1" fmla="*/ 39488 w 404410"/>
              <a:gd name="connsiteY1" fmla="*/ 499145 h 872455"/>
              <a:gd name="connsiteX2" fmla="*/ 404410 w 404410"/>
              <a:gd name="connsiteY2" fmla="*/ 872455 h 872455"/>
              <a:gd name="connsiteX3" fmla="*/ 404410 w 404410"/>
              <a:gd name="connsiteY3" fmla="*/ 872455 h 872455"/>
              <a:gd name="connsiteX4" fmla="*/ 404410 w 404410"/>
              <a:gd name="connsiteY4" fmla="*/ 872455 h 872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4410" h="872455">
                <a:moveTo>
                  <a:pt x="26905" y="0"/>
                </a:moveTo>
                <a:cubicBezTo>
                  <a:pt x="1737" y="176868"/>
                  <a:pt x="-23430" y="353736"/>
                  <a:pt x="39488" y="499145"/>
                </a:cubicBezTo>
                <a:cubicBezTo>
                  <a:pt x="102406" y="644554"/>
                  <a:pt x="404410" y="872455"/>
                  <a:pt x="404410" y="872455"/>
                </a:cubicBezTo>
                <a:lnTo>
                  <a:pt x="404410" y="872455"/>
                </a:lnTo>
                <a:lnTo>
                  <a:pt x="404410" y="872455"/>
                </a:lnTo>
              </a:path>
            </a:pathLst>
          </a:custGeom>
          <a:noFill/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45E64D4-CCDC-4191-8610-80F95AF4D1AB}"/>
              </a:ext>
            </a:extLst>
          </p:cNvPr>
          <p:cNvSpPr/>
          <p:nvPr/>
        </p:nvSpPr>
        <p:spPr>
          <a:xfrm>
            <a:off x="5788964" y="2380727"/>
            <a:ext cx="1413545" cy="34394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model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DCAD6CF-102D-497E-9F47-F7046F11D701}"/>
              </a:ext>
            </a:extLst>
          </p:cNvPr>
          <p:cNvSpPr/>
          <p:nvPr/>
        </p:nvSpPr>
        <p:spPr>
          <a:xfrm rot="14650025" flipH="1">
            <a:off x="4662474" y="2934152"/>
            <a:ext cx="193608" cy="1242594"/>
          </a:xfrm>
          <a:custGeom>
            <a:avLst/>
            <a:gdLst>
              <a:gd name="connsiteX0" fmla="*/ 26905 w 404410"/>
              <a:gd name="connsiteY0" fmla="*/ 0 h 872455"/>
              <a:gd name="connsiteX1" fmla="*/ 39488 w 404410"/>
              <a:gd name="connsiteY1" fmla="*/ 499145 h 872455"/>
              <a:gd name="connsiteX2" fmla="*/ 404410 w 404410"/>
              <a:gd name="connsiteY2" fmla="*/ 872455 h 872455"/>
              <a:gd name="connsiteX3" fmla="*/ 404410 w 404410"/>
              <a:gd name="connsiteY3" fmla="*/ 872455 h 872455"/>
              <a:gd name="connsiteX4" fmla="*/ 404410 w 404410"/>
              <a:gd name="connsiteY4" fmla="*/ 872455 h 872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4410" h="872455">
                <a:moveTo>
                  <a:pt x="26905" y="0"/>
                </a:moveTo>
                <a:cubicBezTo>
                  <a:pt x="1737" y="176868"/>
                  <a:pt x="-23430" y="353736"/>
                  <a:pt x="39488" y="499145"/>
                </a:cubicBezTo>
                <a:cubicBezTo>
                  <a:pt x="102406" y="644554"/>
                  <a:pt x="404410" y="872455"/>
                  <a:pt x="404410" y="872455"/>
                </a:cubicBezTo>
                <a:lnTo>
                  <a:pt x="404410" y="872455"/>
                </a:lnTo>
                <a:lnTo>
                  <a:pt x="404410" y="872455"/>
                </a:lnTo>
              </a:path>
            </a:pathLst>
          </a:custGeom>
          <a:noFill/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513396F-B351-44A5-974B-2D7F2327D265}"/>
              </a:ext>
            </a:extLst>
          </p:cNvPr>
          <p:cNvSpPr/>
          <p:nvPr/>
        </p:nvSpPr>
        <p:spPr>
          <a:xfrm rot="18744793" flipH="1">
            <a:off x="4696765" y="4355283"/>
            <a:ext cx="193608" cy="1242594"/>
          </a:xfrm>
          <a:custGeom>
            <a:avLst/>
            <a:gdLst>
              <a:gd name="connsiteX0" fmla="*/ 26905 w 404410"/>
              <a:gd name="connsiteY0" fmla="*/ 0 h 872455"/>
              <a:gd name="connsiteX1" fmla="*/ 39488 w 404410"/>
              <a:gd name="connsiteY1" fmla="*/ 499145 h 872455"/>
              <a:gd name="connsiteX2" fmla="*/ 404410 w 404410"/>
              <a:gd name="connsiteY2" fmla="*/ 872455 h 872455"/>
              <a:gd name="connsiteX3" fmla="*/ 404410 w 404410"/>
              <a:gd name="connsiteY3" fmla="*/ 872455 h 872455"/>
              <a:gd name="connsiteX4" fmla="*/ 404410 w 404410"/>
              <a:gd name="connsiteY4" fmla="*/ 872455 h 872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4410" h="872455">
                <a:moveTo>
                  <a:pt x="26905" y="0"/>
                </a:moveTo>
                <a:cubicBezTo>
                  <a:pt x="1737" y="176868"/>
                  <a:pt x="-23430" y="353736"/>
                  <a:pt x="39488" y="499145"/>
                </a:cubicBezTo>
                <a:cubicBezTo>
                  <a:pt x="102406" y="644554"/>
                  <a:pt x="404410" y="872455"/>
                  <a:pt x="404410" y="872455"/>
                </a:cubicBezTo>
                <a:lnTo>
                  <a:pt x="404410" y="872455"/>
                </a:lnTo>
                <a:lnTo>
                  <a:pt x="404410" y="872455"/>
                </a:lnTo>
              </a:path>
            </a:pathLst>
          </a:custGeom>
          <a:noFill/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C7567BD-395A-4658-9652-EE389F6845B7}"/>
              </a:ext>
            </a:extLst>
          </p:cNvPr>
          <p:cNvSpPr/>
          <p:nvPr/>
        </p:nvSpPr>
        <p:spPr>
          <a:xfrm>
            <a:off x="4660365" y="5293698"/>
            <a:ext cx="1413545" cy="34394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</a:t>
            </a:r>
            <a:r>
              <a:rPr lang="en-US" baseline="30000" dirty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4863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0E531A-5609-49EE-B386-B4DB8DF3F7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386" y="1702966"/>
            <a:ext cx="1098670" cy="182460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577C07C-1A02-45ED-A44A-4A3E2E6C9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214" y="1702966"/>
            <a:ext cx="1098670" cy="18246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F01A9B8-71BB-4F76-870A-BABDB561B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8884" y="1702966"/>
            <a:ext cx="1098670" cy="18246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99FE950-16EB-47B1-B348-45AAC65AC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1012" y="1702966"/>
            <a:ext cx="1098670" cy="18246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E3D69B-6DE9-4C26-A01F-67CCB965D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2511" y="1702966"/>
            <a:ext cx="1098670" cy="18246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0A607DA-E3F3-4AF9-8B52-DAC671D0E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1181" y="1702966"/>
            <a:ext cx="1098670" cy="182460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03CCE12-3689-4858-9C4C-35039AE4F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7992" y="3808607"/>
            <a:ext cx="495132" cy="363246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4D1C0B57-FF88-4D1D-93EB-34B40277F994}"/>
              </a:ext>
            </a:extLst>
          </p:cNvPr>
          <p:cNvSpPr txBox="1"/>
          <p:nvPr/>
        </p:nvSpPr>
        <p:spPr>
          <a:xfrm>
            <a:off x="2039893" y="3837965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0mg</a:t>
            </a:r>
          </a:p>
        </p:txBody>
      </p:sp>
      <p:sp>
        <p:nvSpPr>
          <p:cNvPr id="52" name="Right Brace 51">
            <a:extLst>
              <a:ext uri="{FF2B5EF4-FFF2-40B4-BE49-F238E27FC236}">
                <a16:creationId xmlns:a16="http://schemas.microsoft.com/office/drawing/2014/main" id="{250D7F67-D34E-4163-B068-5EAF736E02FE}"/>
              </a:ext>
            </a:extLst>
          </p:cNvPr>
          <p:cNvSpPr/>
          <p:nvPr/>
        </p:nvSpPr>
        <p:spPr>
          <a:xfrm rot="5400000">
            <a:off x="2126463" y="2299917"/>
            <a:ext cx="421897" cy="282464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A1B708C-FF8F-43D4-963C-7171043ED234}"/>
              </a:ext>
            </a:extLst>
          </p:cNvPr>
          <p:cNvSpPr txBox="1"/>
          <p:nvPr/>
        </p:nvSpPr>
        <p:spPr>
          <a:xfrm>
            <a:off x="5203349" y="3863129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10mg</a:t>
            </a:r>
          </a:p>
        </p:txBody>
      </p:sp>
      <p:sp>
        <p:nvSpPr>
          <p:cNvPr id="54" name="Right Brace 53">
            <a:extLst>
              <a:ext uri="{FF2B5EF4-FFF2-40B4-BE49-F238E27FC236}">
                <a16:creationId xmlns:a16="http://schemas.microsoft.com/office/drawing/2014/main" id="{0793B436-025F-4297-A98D-74342F6723CC}"/>
              </a:ext>
            </a:extLst>
          </p:cNvPr>
          <p:cNvSpPr/>
          <p:nvPr/>
        </p:nvSpPr>
        <p:spPr>
          <a:xfrm rot="5400000">
            <a:off x="5340250" y="2299917"/>
            <a:ext cx="421897" cy="282464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EB6DDFC-D8F8-4935-B07C-EECA1FC3B922}"/>
              </a:ext>
            </a:extLst>
          </p:cNvPr>
          <p:cNvSpPr txBox="1"/>
          <p:nvPr/>
        </p:nvSpPr>
        <p:spPr>
          <a:xfrm>
            <a:off x="8417133" y="3863129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20mg</a:t>
            </a:r>
          </a:p>
        </p:txBody>
      </p:sp>
      <p:sp>
        <p:nvSpPr>
          <p:cNvPr id="56" name="Right Brace 55">
            <a:extLst>
              <a:ext uri="{FF2B5EF4-FFF2-40B4-BE49-F238E27FC236}">
                <a16:creationId xmlns:a16="http://schemas.microsoft.com/office/drawing/2014/main" id="{3F6E23F7-2186-4666-92AA-60BEF2AC2851}"/>
              </a:ext>
            </a:extLst>
          </p:cNvPr>
          <p:cNvSpPr/>
          <p:nvPr/>
        </p:nvSpPr>
        <p:spPr>
          <a:xfrm rot="5400000">
            <a:off x="8554034" y="2299917"/>
            <a:ext cx="421897" cy="282464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ED3D07E5-ADAA-4156-9758-EEC9E8A7E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1383" y="1702966"/>
            <a:ext cx="1098670" cy="1824606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F77FE840-2A72-465D-8D45-3E4774823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7211" y="1702966"/>
            <a:ext cx="1098670" cy="1824606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0766BB6F-9EB8-49F0-B27A-8E1C3E9A3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4193" y="1702966"/>
            <a:ext cx="1098670" cy="1824606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16E0471B-DCD4-4281-B70A-A42BC11F59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8315" y="3817206"/>
            <a:ext cx="495132" cy="363246"/>
          </a:xfrm>
          <a:prstGeom prst="rect">
            <a:avLst/>
          </a:prstGeom>
        </p:spPr>
      </p:pic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4E0C7150-A2ED-4FE6-B3DE-B10FFCB30EC0}"/>
              </a:ext>
            </a:extLst>
          </p:cNvPr>
          <p:cNvSpPr/>
          <p:nvPr/>
        </p:nvSpPr>
        <p:spPr>
          <a:xfrm>
            <a:off x="421377" y="218114"/>
            <a:ext cx="1447432" cy="343949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Replicates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7CD57D8-1E0D-4B06-A68E-3195A99DD27E}"/>
              </a:ext>
            </a:extLst>
          </p:cNvPr>
          <p:cNvCxnSpPr>
            <a:cxnSpLocks/>
            <a:stCxn id="66" idx="2"/>
            <a:endCxn id="3" idx="0"/>
          </p:cNvCxnSpPr>
          <p:nvPr/>
        </p:nvCxnSpPr>
        <p:spPr>
          <a:xfrm>
            <a:off x="1145093" y="562063"/>
            <a:ext cx="138628" cy="114090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8B4347E-1B80-478B-A966-9C35A97AA626}"/>
              </a:ext>
            </a:extLst>
          </p:cNvPr>
          <p:cNvCxnSpPr>
            <a:cxnSpLocks/>
            <a:stCxn id="66" idx="2"/>
          </p:cNvCxnSpPr>
          <p:nvPr/>
        </p:nvCxnSpPr>
        <p:spPr>
          <a:xfrm>
            <a:off x="1145093" y="562063"/>
            <a:ext cx="779705" cy="111154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67742C2-DD7B-4E7B-B368-2ECEC6101D79}"/>
              </a:ext>
            </a:extLst>
          </p:cNvPr>
          <p:cNvCxnSpPr>
            <a:cxnSpLocks/>
            <a:stCxn id="66" idx="2"/>
          </p:cNvCxnSpPr>
          <p:nvPr/>
        </p:nvCxnSpPr>
        <p:spPr>
          <a:xfrm>
            <a:off x="1145093" y="562063"/>
            <a:ext cx="1873579" cy="111154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0EC1E7AD-C0E9-419E-A5B9-A3BD46430502}"/>
              </a:ext>
            </a:extLst>
          </p:cNvPr>
          <p:cNvSpPr/>
          <p:nvPr/>
        </p:nvSpPr>
        <p:spPr>
          <a:xfrm>
            <a:off x="3684904" y="4692411"/>
            <a:ext cx="1447432" cy="343949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Treatments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C5AD63D-5E0A-437F-93C5-DB51ED967436}"/>
              </a:ext>
            </a:extLst>
          </p:cNvPr>
          <p:cNvCxnSpPr>
            <a:cxnSpLocks/>
            <a:stCxn id="82" idx="0"/>
          </p:cNvCxnSpPr>
          <p:nvPr/>
        </p:nvCxnSpPr>
        <p:spPr>
          <a:xfrm flipV="1">
            <a:off x="4408620" y="4074422"/>
            <a:ext cx="897417" cy="61798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30D8FA1-B480-4BFE-8DC5-716235938287}"/>
              </a:ext>
            </a:extLst>
          </p:cNvPr>
          <p:cNvCxnSpPr>
            <a:cxnSpLocks/>
            <a:stCxn id="82" idx="0"/>
          </p:cNvCxnSpPr>
          <p:nvPr/>
        </p:nvCxnSpPr>
        <p:spPr>
          <a:xfrm flipV="1">
            <a:off x="4408620" y="4061731"/>
            <a:ext cx="4109248" cy="63068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BF538981-C969-426E-ADFD-D61EEA877AAE}"/>
              </a:ext>
            </a:extLst>
          </p:cNvPr>
          <p:cNvSpPr/>
          <p:nvPr/>
        </p:nvSpPr>
        <p:spPr>
          <a:xfrm>
            <a:off x="734385" y="1497435"/>
            <a:ext cx="3147923" cy="2735026"/>
          </a:xfrm>
          <a:prstGeom prst="round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1269C766-9A88-4866-B65C-FD6EF93B31D4}"/>
              </a:ext>
            </a:extLst>
          </p:cNvPr>
          <p:cNvSpPr/>
          <p:nvPr/>
        </p:nvSpPr>
        <p:spPr>
          <a:xfrm>
            <a:off x="1989906" y="4696606"/>
            <a:ext cx="1447432" cy="343949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Control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56C2D02E-00EA-4BA0-87AA-F3B6BC534542}"/>
              </a:ext>
            </a:extLst>
          </p:cNvPr>
          <p:cNvCxnSpPr>
            <a:cxnSpLocks/>
            <a:stCxn id="94" idx="0"/>
          </p:cNvCxnSpPr>
          <p:nvPr/>
        </p:nvCxnSpPr>
        <p:spPr>
          <a:xfrm flipH="1" flipV="1">
            <a:off x="2500936" y="4151345"/>
            <a:ext cx="212686" cy="545261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D360B8FF-EAFB-4856-9027-F4E445DA1FF6}"/>
              </a:ext>
            </a:extLst>
          </p:cNvPr>
          <p:cNvSpPr/>
          <p:nvPr/>
        </p:nvSpPr>
        <p:spPr>
          <a:xfrm>
            <a:off x="3984790" y="1467921"/>
            <a:ext cx="6318073" cy="2735026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6F49A670-E2A3-431C-9943-B781EEE13C86}"/>
              </a:ext>
            </a:extLst>
          </p:cNvPr>
          <p:cNvSpPr/>
          <p:nvPr/>
        </p:nvSpPr>
        <p:spPr>
          <a:xfrm>
            <a:off x="7169851" y="5325896"/>
            <a:ext cx="2586483" cy="343949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Independent variable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01205381-7BB9-400D-B65F-A80111897C8F}"/>
              </a:ext>
            </a:extLst>
          </p:cNvPr>
          <p:cNvCxnSpPr>
            <a:cxnSpLocks/>
            <a:stCxn id="98" idx="0"/>
            <a:endCxn id="12" idx="3"/>
          </p:cNvCxnSpPr>
          <p:nvPr/>
        </p:nvCxnSpPr>
        <p:spPr>
          <a:xfrm flipH="1" flipV="1">
            <a:off x="6293124" y="3990230"/>
            <a:ext cx="2169969" cy="1335666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9A90B5C-1446-4EAE-9B41-93D10AA6EDAA}"/>
              </a:ext>
            </a:extLst>
          </p:cNvPr>
          <p:cNvCxnSpPr>
            <a:cxnSpLocks/>
            <a:stCxn id="98" idx="0"/>
            <a:endCxn id="65" idx="2"/>
          </p:cNvCxnSpPr>
          <p:nvPr/>
        </p:nvCxnSpPr>
        <p:spPr>
          <a:xfrm flipV="1">
            <a:off x="8463093" y="4180452"/>
            <a:ext cx="842788" cy="1145444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059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0E531A-5609-49EE-B386-B4DB8DF3F7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386" y="1702966"/>
            <a:ext cx="1098670" cy="182460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577C07C-1A02-45ED-A44A-4A3E2E6C9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214" y="1702966"/>
            <a:ext cx="1098670" cy="18246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F01A9B8-71BB-4F76-870A-BABDB561B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8884" y="1702966"/>
            <a:ext cx="1098670" cy="18246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99FE950-16EB-47B1-B348-45AAC65AC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1012" y="1702966"/>
            <a:ext cx="1098670" cy="18246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E3D69B-6DE9-4C26-A01F-67CCB965D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2511" y="1702966"/>
            <a:ext cx="1098670" cy="18246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0A607DA-E3F3-4AF9-8B52-DAC671D0E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1181" y="1702966"/>
            <a:ext cx="1098670" cy="182460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03CCE12-3689-4858-9C4C-35039AE4F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7992" y="3808607"/>
            <a:ext cx="495132" cy="363246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4D1C0B57-FF88-4D1D-93EB-34B40277F994}"/>
              </a:ext>
            </a:extLst>
          </p:cNvPr>
          <p:cNvSpPr txBox="1"/>
          <p:nvPr/>
        </p:nvSpPr>
        <p:spPr>
          <a:xfrm>
            <a:off x="2039893" y="3837965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0mg</a:t>
            </a:r>
          </a:p>
        </p:txBody>
      </p:sp>
      <p:sp>
        <p:nvSpPr>
          <p:cNvPr id="52" name="Right Brace 51">
            <a:extLst>
              <a:ext uri="{FF2B5EF4-FFF2-40B4-BE49-F238E27FC236}">
                <a16:creationId xmlns:a16="http://schemas.microsoft.com/office/drawing/2014/main" id="{250D7F67-D34E-4163-B068-5EAF736E02FE}"/>
              </a:ext>
            </a:extLst>
          </p:cNvPr>
          <p:cNvSpPr/>
          <p:nvPr/>
        </p:nvSpPr>
        <p:spPr>
          <a:xfrm rot="5400000">
            <a:off x="2126463" y="2299917"/>
            <a:ext cx="421897" cy="282464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A1B708C-FF8F-43D4-963C-7171043ED234}"/>
              </a:ext>
            </a:extLst>
          </p:cNvPr>
          <p:cNvSpPr txBox="1"/>
          <p:nvPr/>
        </p:nvSpPr>
        <p:spPr>
          <a:xfrm>
            <a:off x="5203349" y="3863129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10mg</a:t>
            </a:r>
          </a:p>
        </p:txBody>
      </p:sp>
      <p:sp>
        <p:nvSpPr>
          <p:cNvPr id="54" name="Right Brace 53">
            <a:extLst>
              <a:ext uri="{FF2B5EF4-FFF2-40B4-BE49-F238E27FC236}">
                <a16:creationId xmlns:a16="http://schemas.microsoft.com/office/drawing/2014/main" id="{0793B436-025F-4297-A98D-74342F6723CC}"/>
              </a:ext>
            </a:extLst>
          </p:cNvPr>
          <p:cNvSpPr/>
          <p:nvPr/>
        </p:nvSpPr>
        <p:spPr>
          <a:xfrm rot="5400000">
            <a:off x="5340250" y="2299917"/>
            <a:ext cx="421897" cy="282464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EB6DDFC-D8F8-4935-B07C-EECA1FC3B922}"/>
              </a:ext>
            </a:extLst>
          </p:cNvPr>
          <p:cNvSpPr txBox="1"/>
          <p:nvPr/>
        </p:nvSpPr>
        <p:spPr>
          <a:xfrm>
            <a:off x="8417133" y="3863129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20mg</a:t>
            </a:r>
          </a:p>
        </p:txBody>
      </p:sp>
      <p:sp>
        <p:nvSpPr>
          <p:cNvPr id="56" name="Right Brace 55">
            <a:extLst>
              <a:ext uri="{FF2B5EF4-FFF2-40B4-BE49-F238E27FC236}">
                <a16:creationId xmlns:a16="http://schemas.microsoft.com/office/drawing/2014/main" id="{3F6E23F7-2186-4666-92AA-60BEF2AC2851}"/>
              </a:ext>
            </a:extLst>
          </p:cNvPr>
          <p:cNvSpPr/>
          <p:nvPr/>
        </p:nvSpPr>
        <p:spPr>
          <a:xfrm rot="5400000">
            <a:off x="8554034" y="2299917"/>
            <a:ext cx="421897" cy="282464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ED3D07E5-ADAA-4156-9758-EEC9E8A7E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1383" y="1702966"/>
            <a:ext cx="1098670" cy="1824606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F77FE840-2A72-465D-8D45-3E4774823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7211" y="1702966"/>
            <a:ext cx="1098670" cy="1824606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0766BB6F-9EB8-49F0-B27A-8E1C3E9A3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4193" y="1702966"/>
            <a:ext cx="1098670" cy="1824606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16E0471B-DCD4-4281-B70A-A42BC11F59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8315" y="3817206"/>
            <a:ext cx="495132" cy="363246"/>
          </a:xfrm>
          <a:prstGeom prst="rect">
            <a:avLst/>
          </a:prstGeom>
        </p:spPr>
      </p:pic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7CD57D8-1E0D-4B06-A68E-3195A99DD27E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1145093" y="562063"/>
            <a:ext cx="138628" cy="114090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8B4347E-1B80-478B-A966-9C35A97AA626}"/>
              </a:ext>
            </a:extLst>
          </p:cNvPr>
          <p:cNvCxnSpPr>
            <a:cxnSpLocks/>
          </p:cNvCxnSpPr>
          <p:nvPr/>
        </p:nvCxnSpPr>
        <p:spPr>
          <a:xfrm>
            <a:off x="1145093" y="562063"/>
            <a:ext cx="779705" cy="111154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67742C2-DD7B-4E7B-B368-2ECEC6101D79}"/>
              </a:ext>
            </a:extLst>
          </p:cNvPr>
          <p:cNvCxnSpPr>
            <a:cxnSpLocks/>
          </p:cNvCxnSpPr>
          <p:nvPr/>
        </p:nvCxnSpPr>
        <p:spPr>
          <a:xfrm>
            <a:off x="1145093" y="562063"/>
            <a:ext cx="1873579" cy="111154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C5AD63D-5E0A-437F-93C5-DB51ED967436}"/>
              </a:ext>
            </a:extLst>
          </p:cNvPr>
          <p:cNvCxnSpPr>
            <a:cxnSpLocks/>
          </p:cNvCxnSpPr>
          <p:nvPr/>
        </p:nvCxnSpPr>
        <p:spPr>
          <a:xfrm flipV="1">
            <a:off x="4408620" y="4074422"/>
            <a:ext cx="897417" cy="61798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30D8FA1-B480-4BFE-8DC5-716235938287}"/>
              </a:ext>
            </a:extLst>
          </p:cNvPr>
          <p:cNvCxnSpPr>
            <a:cxnSpLocks/>
          </p:cNvCxnSpPr>
          <p:nvPr/>
        </p:nvCxnSpPr>
        <p:spPr>
          <a:xfrm flipV="1">
            <a:off x="4408620" y="4061731"/>
            <a:ext cx="4109248" cy="63068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BF538981-C969-426E-ADFD-D61EEA877AAE}"/>
              </a:ext>
            </a:extLst>
          </p:cNvPr>
          <p:cNvSpPr/>
          <p:nvPr/>
        </p:nvSpPr>
        <p:spPr>
          <a:xfrm>
            <a:off x="734385" y="1497435"/>
            <a:ext cx="3147923" cy="2735026"/>
          </a:xfrm>
          <a:prstGeom prst="round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56C2D02E-00EA-4BA0-87AA-F3B6BC534542}"/>
              </a:ext>
            </a:extLst>
          </p:cNvPr>
          <p:cNvCxnSpPr>
            <a:cxnSpLocks/>
          </p:cNvCxnSpPr>
          <p:nvPr/>
        </p:nvCxnSpPr>
        <p:spPr>
          <a:xfrm flipH="1" flipV="1">
            <a:off x="2500936" y="4151345"/>
            <a:ext cx="212686" cy="545261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D360B8FF-EAFB-4856-9027-F4E445DA1FF6}"/>
              </a:ext>
            </a:extLst>
          </p:cNvPr>
          <p:cNvSpPr/>
          <p:nvPr/>
        </p:nvSpPr>
        <p:spPr>
          <a:xfrm>
            <a:off x="3984790" y="1467921"/>
            <a:ext cx="6318073" cy="2735026"/>
          </a:xfrm>
          <a:prstGeom prst="round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01205381-7BB9-400D-B65F-A80111897C8F}"/>
              </a:ext>
            </a:extLst>
          </p:cNvPr>
          <p:cNvCxnSpPr>
            <a:cxnSpLocks/>
            <a:endCxn id="12" idx="3"/>
          </p:cNvCxnSpPr>
          <p:nvPr/>
        </p:nvCxnSpPr>
        <p:spPr>
          <a:xfrm flipH="1" flipV="1">
            <a:off x="6293124" y="3990230"/>
            <a:ext cx="2169969" cy="1335666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9A90B5C-1446-4EAE-9B41-93D10AA6EDAA}"/>
              </a:ext>
            </a:extLst>
          </p:cNvPr>
          <p:cNvCxnSpPr>
            <a:cxnSpLocks/>
            <a:endCxn id="65" idx="2"/>
          </p:cNvCxnSpPr>
          <p:nvPr/>
        </p:nvCxnSpPr>
        <p:spPr>
          <a:xfrm flipV="1">
            <a:off x="8463093" y="4180452"/>
            <a:ext cx="842788" cy="1145444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9534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3D18E6F-75A7-4CB2-8B9E-62DC121468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833" y="763399"/>
            <a:ext cx="7376280" cy="5524150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8BC0673D-5179-4D3D-B8E0-1572902A7EE4}"/>
              </a:ext>
            </a:extLst>
          </p:cNvPr>
          <p:cNvSpPr/>
          <p:nvPr/>
        </p:nvSpPr>
        <p:spPr>
          <a:xfrm>
            <a:off x="2281806" y="2759978"/>
            <a:ext cx="406866" cy="23069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627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740F791-28C5-49CD-8F6D-382B327A8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0951" y="717668"/>
            <a:ext cx="6794123" cy="5074929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B5058B95-EE5C-44BB-8A4C-DADD1348374D}"/>
              </a:ext>
            </a:extLst>
          </p:cNvPr>
          <p:cNvSpPr/>
          <p:nvPr/>
        </p:nvSpPr>
        <p:spPr>
          <a:xfrm>
            <a:off x="2659310" y="2470558"/>
            <a:ext cx="406866" cy="23069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211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D602886-394A-4E05-9ACC-9A70813DC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1894" y="832180"/>
            <a:ext cx="7071586" cy="5295977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D44F3BB4-EE85-4BEC-8D79-27554EB4D5E4}"/>
              </a:ext>
            </a:extLst>
          </p:cNvPr>
          <p:cNvSpPr/>
          <p:nvPr/>
        </p:nvSpPr>
        <p:spPr>
          <a:xfrm>
            <a:off x="4492304" y="2701255"/>
            <a:ext cx="406866" cy="230698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213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2413</TotalTime>
  <Words>1053</Words>
  <Application>Microsoft Office PowerPoint</Application>
  <PresentationFormat>Widescreen</PresentationFormat>
  <Paragraphs>527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Calibri</vt:lpstr>
      <vt:lpstr>Calibri Light</vt:lpstr>
      <vt:lpstr>Cambria Math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Camilo</dc:creator>
  <cp:lastModifiedBy>Camilo</cp:lastModifiedBy>
  <cp:revision>133</cp:revision>
  <dcterms:created xsi:type="dcterms:W3CDTF">2021-01-07T02:10:10Z</dcterms:created>
  <dcterms:modified xsi:type="dcterms:W3CDTF">2021-02-21T02:10:18Z</dcterms:modified>
</cp:coreProperties>
</file>