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D9"/>
    <a:srgbClr val="3BF2F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93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24</cp:revision>
  <dcterms:created xsi:type="dcterms:W3CDTF">2021-01-07T02:10:10Z</dcterms:created>
  <dcterms:modified xsi:type="dcterms:W3CDTF">2021-01-26T01:52:37Z</dcterms:modified>
</cp:coreProperties>
</file>