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5199975" cy="14400213"/>
  <p:notesSz cx="6858000" cy="9144000"/>
  <p:defaultTextStyle>
    <a:defPPr>
      <a:defRPr lang="es-CO"/>
    </a:defPPr>
    <a:lvl1pPr marL="0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1pPr>
    <a:lvl2pPr marL="100147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2pPr>
    <a:lvl3pPr marL="200294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3pPr>
    <a:lvl4pPr marL="3004413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4pPr>
    <a:lvl5pPr marL="400588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5pPr>
    <a:lvl6pPr marL="5007354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6pPr>
    <a:lvl7pPr marL="6008826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7pPr>
    <a:lvl8pPr marL="7010298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8pPr>
    <a:lvl9pPr marL="8011767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52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84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6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9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11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4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1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96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3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6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8D8B-0983-4DE0-B5A7-5A641F2BCD2E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3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74242" y="4804023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INSTRUCTOR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692284" y="390168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416692" y="306157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Correo_pl</a:t>
            </a:r>
            <a:endParaRPr lang="es-CO" sz="126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185551" y="2221460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Correo_Corp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901069" y="1381350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Ape_2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25109" y="390168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N</a:t>
            </a:r>
            <a:r>
              <a:rPr lang="es-CO" sz="3360" b="1" u="sng" dirty="0" err="1">
                <a:solidFill>
                  <a:schemeClr val="tx1"/>
                </a:solidFill>
              </a:rPr>
              <a:t>°</a:t>
            </a:r>
            <a:r>
              <a:rPr lang="es-CO" sz="2240" b="1" u="sng" dirty="0" err="1">
                <a:solidFill>
                  <a:schemeClr val="tx1"/>
                </a:solidFill>
              </a:rPr>
              <a:t>Doc</a:t>
            </a:r>
            <a:endParaRPr lang="es-CO" sz="3360" b="1" u="sng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62932" y="306157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Nom_1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411853" y="2221460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Nom_2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678555" y="1381350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Ape_1</a:t>
            </a:r>
            <a:endParaRPr lang="es-CO" sz="2800" dirty="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>
            <a:stCxn id="4" idx="0"/>
          </p:cNvCxnSpPr>
          <p:nvPr/>
        </p:nvCxnSpPr>
        <p:spPr>
          <a:xfrm flipV="1">
            <a:off x="3545467" y="1665832"/>
            <a:ext cx="0" cy="3138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9" idx="6"/>
            <a:endCxn id="5" idx="2"/>
          </p:cNvCxnSpPr>
          <p:nvPr/>
        </p:nvCxnSpPr>
        <p:spPr>
          <a:xfrm>
            <a:off x="2336420" y="4186163"/>
            <a:ext cx="235586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6"/>
            <a:endCxn id="6" idx="2"/>
          </p:cNvCxnSpPr>
          <p:nvPr/>
        </p:nvCxnSpPr>
        <p:spPr>
          <a:xfrm>
            <a:off x="2674242" y="3346053"/>
            <a:ext cx="174245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6"/>
          </p:cNvCxnSpPr>
          <p:nvPr/>
        </p:nvCxnSpPr>
        <p:spPr>
          <a:xfrm>
            <a:off x="2923163" y="2505942"/>
            <a:ext cx="12623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2" idx="6"/>
            <a:endCxn id="8" idx="2"/>
          </p:cNvCxnSpPr>
          <p:nvPr/>
        </p:nvCxnSpPr>
        <p:spPr>
          <a:xfrm>
            <a:off x="3189865" y="1665832"/>
            <a:ext cx="71120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3180066" y="4804023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APRENDIZ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15198108" y="390168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14922516" y="306157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Correo_pl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14691374" y="2221460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Correo_SENA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14406893" y="1381350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Tel_apr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1330933" y="390168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N°_Doc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1668756" y="306157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Nom_1</a:t>
            </a:r>
          </a:p>
        </p:txBody>
      </p:sp>
      <p:sp>
        <p:nvSpPr>
          <p:cNvPr id="50" name="Elipse 49"/>
          <p:cNvSpPr/>
          <p:nvPr/>
        </p:nvSpPr>
        <p:spPr>
          <a:xfrm>
            <a:off x="11917677" y="2221460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Nom_2</a:t>
            </a:r>
          </a:p>
        </p:txBody>
      </p:sp>
      <p:sp>
        <p:nvSpPr>
          <p:cNvPr id="51" name="Elipse 50"/>
          <p:cNvSpPr/>
          <p:nvPr/>
        </p:nvSpPr>
        <p:spPr>
          <a:xfrm>
            <a:off x="12184378" y="1381350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Ape_1</a:t>
            </a:r>
          </a:p>
        </p:txBody>
      </p:sp>
      <p:cxnSp>
        <p:nvCxnSpPr>
          <p:cNvPr id="52" name="Conector recto 51"/>
          <p:cNvCxnSpPr>
            <a:stCxn id="43" idx="0"/>
          </p:cNvCxnSpPr>
          <p:nvPr/>
        </p:nvCxnSpPr>
        <p:spPr>
          <a:xfrm flipV="1">
            <a:off x="14051290" y="1665832"/>
            <a:ext cx="0" cy="3138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6"/>
            <a:endCxn id="44" idx="2"/>
          </p:cNvCxnSpPr>
          <p:nvPr/>
        </p:nvCxnSpPr>
        <p:spPr>
          <a:xfrm>
            <a:off x="12842244" y="4186163"/>
            <a:ext cx="235586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6"/>
            <a:endCxn id="45" idx="2"/>
          </p:cNvCxnSpPr>
          <p:nvPr/>
        </p:nvCxnSpPr>
        <p:spPr>
          <a:xfrm>
            <a:off x="13180066" y="3346053"/>
            <a:ext cx="174245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50" idx="6"/>
          </p:cNvCxnSpPr>
          <p:nvPr/>
        </p:nvCxnSpPr>
        <p:spPr>
          <a:xfrm>
            <a:off x="13428986" y="2505942"/>
            <a:ext cx="12623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13694579" y="1753519"/>
            <a:ext cx="71120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V="1">
            <a:off x="14051290" y="1381350"/>
            <a:ext cx="0" cy="28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13264520" y="690149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Ape_2</a:t>
            </a:r>
          </a:p>
        </p:txBody>
      </p:sp>
      <p:sp>
        <p:nvSpPr>
          <p:cNvPr id="60" name="Decisión 59"/>
          <p:cNvSpPr/>
          <p:nvPr/>
        </p:nvSpPr>
        <p:spPr>
          <a:xfrm>
            <a:off x="8157184" y="4613998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73" name="Conector recto 72"/>
          <p:cNvCxnSpPr>
            <a:stCxn id="43" idx="1"/>
            <a:endCxn id="60" idx="3"/>
          </p:cNvCxnSpPr>
          <p:nvPr/>
        </p:nvCxnSpPr>
        <p:spPr>
          <a:xfrm flipH="1">
            <a:off x="9439575" y="5026273"/>
            <a:ext cx="374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0" idx="1"/>
            <a:endCxn id="4" idx="3"/>
          </p:cNvCxnSpPr>
          <p:nvPr/>
        </p:nvCxnSpPr>
        <p:spPr>
          <a:xfrm flipH="1">
            <a:off x="4416694" y="5026273"/>
            <a:ext cx="374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ecisión 86"/>
          <p:cNvSpPr/>
          <p:nvPr/>
        </p:nvSpPr>
        <p:spPr>
          <a:xfrm>
            <a:off x="13428988" y="6427569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88" name="Conector recto 87"/>
          <p:cNvCxnSpPr>
            <a:stCxn id="87" idx="0"/>
            <a:endCxn id="43" idx="2"/>
          </p:cNvCxnSpPr>
          <p:nvPr/>
        </p:nvCxnSpPr>
        <p:spPr>
          <a:xfrm flipH="1" flipV="1">
            <a:off x="14051290" y="5248526"/>
            <a:ext cx="18892" cy="1179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93" idx="0"/>
            <a:endCxn id="87" idx="2"/>
          </p:cNvCxnSpPr>
          <p:nvPr/>
        </p:nvCxnSpPr>
        <p:spPr>
          <a:xfrm flipV="1">
            <a:off x="14051290" y="7252122"/>
            <a:ext cx="18892" cy="141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ángulo redondeado 92"/>
          <p:cNvSpPr/>
          <p:nvPr/>
        </p:nvSpPr>
        <p:spPr>
          <a:xfrm>
            <a:off x="13180066" y="8664530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PROGRAMA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15835691" y="7430446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Fecha_Ingreso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6504864" y="8445611"/>
            <a:ext cx="1848020" cy="8823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Nom_Program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5989323" y="9630580"/>
            <a:ext cx="1607989" cy="7984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Ficha_carac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cxnSp>
        <p:nvCxnSpPr>
          <p:cNvPr id="103" name="Conector recto de flecha 102"/>
          <p:cNvCxnSpPr>
            <a:stCxn id="93" idx="3"/>
            <a:endCxn id="98" idx="2"/>
          </p:cNvCxnSpPr>
          <p:nvPr/>
        </p:nvCxnSpPr>
        <p:spPr>
          <a:xfrm flipV="1">
            <a:off x="14922517" y="7820220"/>
            <a:ext cx="913174" cy="106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93" idx="3"/>
            <a:endCxn id="100" idx="2"/>
          </p:cNvCxnSpPr>
          <p:nvPr/>
        </p:nvCxnSpPr>
        <p:spPr>
          <a:xfrm flipV="1">
            <a:off x="14922517" y="8886780"/>
            <a:ext cx="1582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93" idx="3"/>
            <a:endCxn id="101" idx="2"/>
          </p:cNvCxnSpPr>
          <p:nvPr/>
        </p:nvCxnSpPr>
        <p:spPr>
          <a:xfrm>
            <a:off x="14922517" y="8886782"/>
            <a:ext cx="1066806" cy="11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ecisión 109"/>
          <p:cNvSpPr/>
          <p:nvPr/>
        </p:nvSpPr>
        <p:spPr>
          <a:xfrm>
            <a:off x="13408985" y="10160143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111" name="Conector recto 110"/>
          <p:cNvCxnSpPr>
            <a:stCxn id="93" idx="2"/>
            <a:endCxn id="110" idx="0"/>
          </p:cNvCxnSpPr>
          <p:nvPr/>
        </p:nvCxnSpPr>
        <p:spPr>
          <a:xfrm flipH="1">
            <a:off x="14050181" y="9109034"/>
            <a:ext cx="1111" cy="105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110" idx="2"/>
            <a:endCxn id="117" idx="0"/>
          </p:cNvCxnSpPr>
          <p:nvPr/>
        </p:nvCxnSpPr>
        <p:spPr>
          <a:xfrm flipH="1">
            <a:off x="14020175" y="10984696"/>
            <a:ext cx="30006" cy="778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ángulo redondeado 116"/>
          <p:cNvSpPr/>
          <p:nvPr/>
        </p:nvSpPr>
        <p:spPr>
          <a:xfrm>
            <a:off x="13011154" y="11763097"/>
            <a:ext cx="2018042" cy="62013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rgbClr val="FF0000"/>
                </a:solidFill>
              </a:rPr>
              <a:t>R.APRENDIZAJE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4406893" y="13308753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 smtClean="0">
                <a:solidFill>
                  <a:schemeClr val="tx1"/>
                </a:solidFill>
              </a:rPr>
              <a:t>Nom</a:t>
            </a:r>
            <a:r>
              <a:rPr lang="es-CO" sz="2240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s-CO" sz="2240" dirty="0" smtClean="0">
                <a:solidFill>
                  <a:schemeClr val="tx1"/>
                </a:solidFill>
              </a:rPr>
              <a:t>res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2437745" y="13308753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 smtClean="0">
                <a:solidFill>
                  <a:schemeClr val="tx1"/>
                </a:solidFill>
              </a:rPr>
              <a:t>Code</a:t>
            </a:r>
            <a:r>
              <a:rPr lang="es-CO" sz="2240" b="1" u="sng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s-CO" sz="2240" b="1" u="sng" dirty="0" smtClean="0">
                <a:solidFill>
                  <a:schemeClr val="tx1"/>
                </a:solidFill>
              </a:rPr>
              <a:t>res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cxnSp>
        <p:nvCxnSpPr>
          <p:cNvPr id="139" name="Conector recto de flecha 138"/>
          <p:cNvCxnSpPr>
            <a:stCxn id="117" idx="2"/>
          </p:cNvCxnSpPr>
          <p:nvPr/>
        </p:nvCxnSpPr>
        <p:spPr>
          <a:xfrm flipH="1">
            <a:off x="13095609" y="12383228"/>
            <a:ext cx="924566" cy="8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17" idx="2"/>
            <a:endCxn id="134" idx="0"/>
          </p:cNvCxnSpPr>
          <p:nvPr/>
        </p:nvCxnSpPr>
        <p:spPr>
          <a:xfrm>
            <a:off x="14020175" y="12383228"/>
            <a:ext cx="1177933" cy="92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ángulo redondeado 142"/>
          <p:cNvSpPr/>
          <p:nvPr/>
        </p:nvSpPr>
        <p:spPr>
          <a:xfrm>
            <a:off x="7697124" y="11813000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NOTAS</a:t>
            </a:r>
          </a:p>
        </p:txBody>
      </p:sp>
      <p:cxnSp>
        <p:nvCxnSpPr>
          <p:cNvPr id="144" name="Conector recto 143"/>
          <p:cNvCxnSpPr>
            <a:stCxn id="143" idx="3"/>
            <a:endCxn id="117" idx="1"/>
          </p:cNvCxnSpPr>
          <p:nvPr/>
        </p:nvCxnSpPr>
        <p:spPr>
          <a:xfrm>
            <a:off x="9439575" y="12035252"/>
            <a:ext cx="3571579" cy="37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ecisión 148"/>
          <p:cNvSpPr/>
          <p:nvPr/>
        </p:nvSpPr>
        <p:spPr>
          <a:xfrm>
            <a:off x="10540830" y="11622975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150" name="Conector recto 149"/>
          <p:cNvCxnSpPr>
            <a:stCxn id="153" idx="3"/>
            <a:endCxn id="93" idx="1"/>
          </p:cNvCxnSpPr>
          <p:nvPr/>
        </p:nvCxnSpPr>
        <p:spPr>
          <a:xfrm flipV="1">
            <a:off x="9439575" y="8886782"/>
            <a:ext cx="3740491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Decisión 151"/>
          <p:cNvSpPr/>
          <p:nvPr/>
        </p:nvSpPr>
        <p:spPr>
          <a:xfrm>
            <a:off x="10540830" y="8475200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sp>
        <p:nvSpPr>
          <p:cNvPr id="153" name="Rectángulo redondeado 152"/>
          <p:cNvSpPr/>
          <p:nvPr/>
        </p:nvSpPr>
        <p:spPr>
          <a:xfrm>
            <a:off x="7494318" y="8672586"/>
            <a:ext cx="1945256" cy="4364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INASISTENCIA</a:t>
            </a:r>
          </a:p>
        </p:txBody>
      </p:sp>
      <p:sp>
        <p:nvSpPr>
          <p:cNvPr id="61" name="Elipse 60"/>
          <p:cNvSpPr/>
          <p:nvPr/>
        </p:nvSpPr>
        <p:spPr>
          <a:xfrm>
            <a:off x="7777133" y="13308753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Code</a:t>
            </a:r>
            <a:r>
              <a:rPr lang="es-CO" sz="2240" b="1" u="sng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s-CO" sz="2240" b="1" u="sng" dirty="0">
                <a:solidFill>
                  <a:schemeClr val="tx1"/>
                </a:solidFill>
              </a:rPr>
              <a:t>nota</a:t>
            </a:r>
          </a:p>
        </p:txBody>
      </p:sp>
      <p:cxnSp>
        <p:nvCxnSpPr>
          <p:cNvPr id="62" name="Conector recto de flecha 61"/>
          <p:cNvCxnSpPr>
            <a:stCxn id="143" idx="2"/>
            <a:endCxn id="61" idx="0"/>
          </p:cNvCxnSpPr>
          <p:nvPr/>
        </p:nvCxnSpPr>
        <p:spPr>
          <a:xfrm flipH="1">
            <a:off x="8568349" y="12257503"/>
            <a:ext cx="1" cy="105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5290120" y="9516970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Periodo_ins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4249448" y="8602298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Fecha_</a:t>
            </a:r>
          </a:p>
          <a:p>
            <a:pPr algn="ctr"/>
            <a:r>
              <a:rPr lang="es-CO" sz="2240" dirty="0" err="1">
                <a:solidFill>
                  <a:schemeClr val="tx1"/>
                </a:solidFill>
              </a:rPr>
              <a:t>ins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5290120" y="7477705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Code</a:t>
            </a:r>
            <a:r>
              <a:rPr lang="es-CO" sz="2240" b="1" u="sng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ins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/>
          <p:cNvCxnSpPr>
            <a:stCxn id="153" idx="1"/>
            <a:endCxn id="66" idx="4"/>
          </p:cNvCxnSpPr>
          <p:nvPr/>
        </p:nvCxnSpPr>
        <p:spPr>
          <a:xfrm flipH="1" flipV="1">
            <a:off x="6081335" y="8046669"/>
            <a:ext cx="1412983" cy="8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153" idx="1"/>
            <a:endCxn id="65" idx="6"/>
          </p:cNvCxnSpPr>
          <p:nvPr/>
        </p:nvCxnSpPr>
        <p:spPr>
          <a:xfrm flipH="1" flipV="1">
            <a:off x="5831878" y="8886780"/>
            <a:ext cx="1662440" cy="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53" idx="1"/>
            <a:endCxn id="64" idx="0"/>
          </p:cNvCxnSpPr>
          <p:nvPr/>
        </p:nvCxnSpPr>
        <p:spPr>
          <a:xfrm flipH="1">
            <a:off x="6081335" y="8890809"/>
            <a:ext cx="1412983" cy="6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Decisión 82"/>
          <p:cNvSpPr/>
          <p:nvPr/>
        </p:nvSpPr>
        <p:spPr>
          <a:xfrm>
            <a:off x="17469069" y="4613998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84" name="Conector recto 83"/>
          <p:cNvCxnSpPr>
            <a:stCxn id="83" idx="1"/>
            <a:endCxn id="43" idx="3"/>
          </p:cNvCxnSpPr>
          <p:nvPr/>
        </p:nvCxnSpPr>
        <p:spPr>
          <a:xfrm flipH="1">
            <a:off x="14922517" y="5026275"/>
            <a:ext cx="2546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21289888" y="4801414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rgbClr val="FF0000"/>
                </a:solidFill>
              </a:rPr>
              <a:t>ROL</a:t>
            </a:r>
          </a:p>
        </p:txBody>
      </p:sp>
      <p:cxnSp>
        <p:nvCxnSpPr>
          <p:cNvPr id="90" name="Conector recto 89"/>
          <p:cNvCxnSpPr>
            <a:stCxn id="89" idx="1"/>
            <a:endCxn id="83" idx="3"/>
          </p:cNvCxnSpPr>
          <p:nvPr/>
        </p:nvCxnSpPr>
        <p:spPr>
          <a:xfrm flipH="1">
            <a:off x="18751460" y="5023666"/>
            <a:ext cx="2538428" cy="2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ángulo redondeado 93"/>
          <p:cNvSpPr/>
          <p:nvPr/>
        </p:nvSpPr>
        <p:spPr>
          <a:xfrm>
            <a:off x="21289888" y="2790424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rgbClr val="FF0000"/>
                </a:solidFill>
              </a:rPr>
              <a:t>USUARIO</a:t>
            </a:r>
          </a:p>
        </p:txBody>
      </p:sp>
      <p:sp>
        <p:nvSpPr>
          <p:cNvPr id="95" name="Rectángulo redondeado 94"/>
          <p:cNvSpPr/>
          <p:nvPr/>
        </p:nvSpPr>
        <p:spPr>
          <a:xfrm>
            <a:off x="21289888" y="779434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rgbClr val="FF0000"/>
                </a:solidFill>
              </a:rPr>
              <a:t>CENTRO</a:t>
            </a:r>
          </a:p>
        </p:txBody>
      </p:sp>
      <p:sp>
        <p:nvSpPr>
          <p:cNvPr id="96" name="Decisión 95"/>
          <p:cNvSpPr/>
          <p:nvPr/>
        </p:nvSpPr>
        <p:spPr>
          <a:xfrm>
            <a:off x="21519917" y="3626668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sp>
        <p:nvSpPr>
          <p:cNvPr id="97" name="Decisión 96"/>
          <p:cNvSpPr/>
          <p:nvPr/>
        </p:nvSpPr>
        <p:spPr>
          <a:xfrm>
            <a:off x="21519916" y="1580179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99" name="Conector recto 98"/>
          <p:cNvCxnSpPr>
            <a:stCxn id="96" idx="2"/>
            <a:endCxn id="89" idx="0"/>
          </p:cNvCxnSpPr>
          <p:nvPr/>
        </p:nvCxnSpPr>
        <p:spPr>
          <a:xfrm>
            <a:off x="22161113" y="4451221"/>
            <a:ext cx="1" cy="350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94" idx="2"/>
            <a:endCxn id="96" idx="0"/>
          </p:cNvCxnSpPr>
          <p:nvPr/>
        </p:nvCxnSpPr>
        <p:spPr>
          <a:xfrm flipH="1">
            <a:off x="22161113" y="3234927"/>
            <a:ext cx="1" cy="391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97" idx="2"/>
            <a:endCxn id="94" idx="0"/>
          </p:cNvCxnSpPr>
          <p:nvPr/>
        </p:nvCxnSpPr>
        <p:spPr>
          <a:xfrm>
            <a:off x="22161112" y="2404732"/>
            <a:ext cx="2" cy="38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95" idx="2"/>
            <a:endCxn id="97" idx="0"/>
          </p:cNvCxnSpPr>
          <p:nvPr/>
        </p:nvCxnSpPr>
        <p:spPr>
          <a:xfrm flipH="1">
            <a:off x="22161112" y="1223937"/>
            <a:ext cx="2" cy="35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89" idx="2"/>
            <a:endCxn id="118" idx="0"/>
          </p:cNvCxnSpPr>
          <p:nvPr/>
        </p:nvCxnSpPr>
        <p:spPr>
          <a:xfrm flipH="1">
            <a:off x="20020674" y="5245917"/>
            <a:ext cx="2140440" cy="826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89" idx="2"/>
            <a:endCxn id="119" idx="0"/>
          </p:cNvCxnSpPr>
          <p:nvPr/>
        </p:nvCxnSpPr>
        <p:spPr>
          <a:xfrm>
            <a:off x="22161114" y="5245917"/>
            <a:ext cx="1816359" cy="854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9063048" y="6072437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 smtClean="0">
                <a:solidFill>
                  <a:schemeClr val="tx1"/>
                </a:solidFill>
              </a:rPr>
              <a:t>Code_Rol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23019847" y="6100407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 smtClean="0">
                <a:solidFill>
                  <a:schemeClr val="tx1"/>
                </a:solidFill>
              </a:rPr>
              <a:t>Nom_Rol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9063047" y="3390562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24" name="Elipse 123"/>
          <p:cNvSpPr/>
          <p:nvPr/>
        </p:nvSpPr>
        <p:spPr>
          <a:xfrm>
            <a:off x="23032339" y="3390561"/>
            <a:ext cx="2167636" cy="79560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smtClean="0">
                <a:solidFill>
                  <a:schemeClr val="tx1"/>
                </a:solidFill>
              </a:rPr>
              <a:t>Contraseña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cxnSp>
        <p:nvCxnSpPr>
          <p:cNvPr id="125" name="Conector recto 124"/>
          <p:cNvCxnSpPr>
            <a:stCxn id="94" idx="2"/>
            <a:endCxn id="124" idx="2"/>
          </p:cNvCxnSpPr>
          <p:nvPr/>
        </p:nvCxnSpPr>
        <p:spPr>
          <a:xfrm>
            <a:off x="22161114" y="3234927"/>
            <a:ext cx="871225" cy="553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123" idx="6"/>
            <a:endCxn id="94" idx="2"/>
          </p:cNvCxnSpPr>
          <p:nvPr/>
        </p:nvCxnSpPr>
        <p:spPr>
          <a:xfrm flipV="1">
            <a:off x="20978298" y="3234927"/>
            <a:ext cx="1182816" cy="545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3243639" y="0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 smtClean="0">
                <a:solidFill>
                  <a:schemeClr val="tx1"/>
                </a:solidFill>
              </a:rPr>
              <a:t>Code_Centro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sp>
        <p:nvSpPr>
          <p:cNvPr id="132" name="Elipse 131"/>
          <p:cNvSpPr/>
          <p:nvPr/>
        </p:nvSpPr>
        <p:spPr>
          <a:xfrm>
            <a:off x="23398894" y="1133817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 smtClean="0">
                <a:solidFill>
                  <a:schemeClr val="tx1"/>
                </a:solidFill>
              </a:rPr>
              <a:t>Nom_Centro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19063047" y="-114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smtClean="0">
                <a:solidFill>
                  <a:schemeClr val="tx1"/>
                </a:solidFill>
              </a:rPr>
              <a:t>Regional</a:t>
            </a:r>
          </a:p>
        </p:txBody>
      </p:sp>
      <p:cxnSp>
        <p:nvCxnSpPr>
          <p:cNvPr id="136" name="Conector recto 135"/>
          <p:cNvCxnSpPr>
            <a:stCxn id="95" idx="0"/>
            <a:endCxn id="131" idx="2"/>
          </p:cNvCxnSpPr>
          <p:nvPr/>
        </p:nvCxnSpPr>
        <p:spPr>
          <a:xfrm flipV="1">
            <a:off x="22161114" y="389774"/>
            <a:ext cx="1082525" cy="3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95" idx="0"/>
          </p:cNvCxnSpPr>
          <p:nvPr/>
        </p:nvCxnSpPr>
        <p:spPr>
          <a:xfrm flipH="1" flipV="1">
            <a:off x="20923334" y="423192"/>
            <a:ext cx="1237780" cy="35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32" idx="1"/>
            <a:endCxn id="95" idx="3"/>
          </p:cNvCxnSpPr>
          <p:nvPr/>
        </p:nvCxnSpPr>
        <p:spPr>
          <a:xfrm flipH="1" flipV="1">
            <a:off x="23032339" y="1001686"/>
            <a:ext cx="647037" cy="246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4446709" y="4961203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12628226" y="4955193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8766101" y="7948463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14405783" y="11084857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8879439" y="12243655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12453010" y="12243655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12694445" y="7903196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14567889" y="9074967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62" name="Arco 161"/>
          <p:cNvSpPr/>
          <p:nvPr/>
        </p:nvSpPr>
        <p:spPr>
          <a:xfrm rot="9555120">
            <a:off x="6487365" y="3032740"/>
            <a:ext cx="7394957" cy="2680339"/>
          </a:xfrm>
          <a:prstGeom prst="arc">
            <a:avLst/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Arco 162"/>
          <p:cNvSpPr/>
          <p:nvPr/>
        </p:nvSpPr>
        <p:spPr>
          <a:xfrm rot="20326506">
            <a:off x="7067027" y="8024841"/>
            <a:ext cx="5796099" cy="2440956"/>
          </a:xfrm>
          <a:prstGeom prst="arc">
            <a:avLst/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Arco 163"/>
          <p:cNvSpPr/>
          <p:nvPr/>
        </p:nvSpPr>
        <p:spPr>
          <a:xfrm rot="18030748" flipH="1">
            <a:off x="11948862" y="5073963"/>
            <a:ext cx="3701422" cy="2379556"/>
          </a:xfrm>
          <a:prstGeom prst="arc">
            <a:avLst/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Arco 164"/>
          <p:cNvSpPr/>
          <p:nvPr/>
        </p:nvSpPr>
        <p:spPr>
          <a:xfrm rot="7364141" flipH="1">
            <a:off x="12302584" y="9724813"/>
            <a:ext cx="3701422" cy="2379556"/>
          </a:xfrm>
          <a:prstGeom prst="arc">
            <a:avLst/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Arco 165"/>
          <p:cNvSpPr/>
          <p:nvPr/>
        </p:nvSpPr>
        <p:spPr>
          <a:xfrm rot="12619248" flipH="1">
            <a:off x="8768878" y="10653992"/>
            <a:ext cx="3701422" cy="2379556"/>
          </a:xfrm>
          <a:prstGeom prst="arc">
            <a:avLst/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7" name="CuadroTexto 166"/>
          <p:cNvSpPr txBox="1"/>
          <p:nvPr/>
        </p:nvSpPr>
        <p:spPr>
          <a:xfrm>
            <a:off x="14968735" y="4941323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20711837" y="2296095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20532465" y="4928190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70" name="Arco 169"/>
          <p:cNvSpPr/>
          <p:nvPr/>
        </p:nvSpPr>
        <p:spPr>
          <a:xfrm rot="961255" flipV="1">
            <a:off x="14002796" y="3766123"/>
            <a:ext cx="5796099" cy="1988912"/>
          </a:xfrm>
          <a:prstGeom prst="arc">
            <a:avLst>
              <a:gd name="adj1" fmla="val 15792920"/>
              <a:gd name="adj2" fmla="val 0"/>
            </a:avLst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1" name="Arco 170"/>
          <p:cNvSpPr/>
          <p:nvPr/>
        </p:nvSpPr>
        <p:spPr>
          <a:xfrm rot="5875518" flipV="1">
            <a:off x="19816378" y="2778643"/>
            <a:ext cx="3017343" cy="593211"/>
          </a:xfrm>
          <a:prstGeom prst="arc">
            <a:avLst>
              <a:gd name="adj1" fmla="val 15792920"/>
              <a:gd name="adj2" fmla="val 0"/>
            </a:avLst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2" name="CuadroTexto 171"/>
          <p:cNvSpPr txBox="1"/>
          <p:nvPr/>
        </p:nvSpPr>
        <p:spPr>
          <a:xfrm>
            <a:off x="20493261" y="4304684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20396567" y="799314"/>
            <a:ext cx="987451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74" name="Arco 173"/>
          <p:cNvSpPr/>
          <p:nvPr/>
        </p:nvSpPr>
        <p:spPr>
          <a:xfrm rot="14346268">
            <a:off x="19568858" y="1908699"/>
            <a:ext cx="2914666" cy="802530"/>
          </a:xfrm>
          <a:prstGeom prst="arc">
            <a:avLst>
              <a:gd name="adj1" fmla="val 15792920"/>
              <a:gd name="adj2" fmla="val 0"/>
            </a:avLst>
          </a:prstGeom>
          <a:ln w="1270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4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67</Words>
  <Application>Microsoft Office PowerPoint</Application>
  <PresentationFormat>Personalizado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15</cp:revision>
  <dcterms:created xsi:type="dcterms:W3CDTF">2020-09-15T00:55:43Z</dcterms:created>
  <dcterms:modified xsi:type="dcterms:W3CDTF">2020-09-16T12:01:53Z</dcterms:modified>
</cp:coreProperties>
</file>