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77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87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2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144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9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331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240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2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140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0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022C-B656-4120-A437-D87002BA0279}" type="datetimeFigureOut">
              <a:rPr lang="es-CO" smtClean="0"/>
              <a:t>17/08/2020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38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197868" y="2496891"/>
            <a:ext cx="2137893" cy="837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INSTRUCTOR</a:t>
            </a:r>
            <a:endParaRPr lang="es-CO" dirty="0"/>
          </a:p>
        </p:txBody>
      </p:sp>
      <p:sp>
        <p:nvSpPr>
          <p:cNvPr id="5" name="Rectángulo redondeado 4"/>
          <p:cNvSpPr/>
          <p:nvPr/>
        </p:nvSpPr>
        <p:spPr>
          <a:xfrm>
            <a:off x="8444113" y="2496891"/>
            <a:ext cx="2137893" cy="837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APRENDIZ</a:t>
            </a:r>
            <a:endParaRPr lang="es-CO" dirty="0"/>
          </a:p>
        </p:txBody>
      </p:sp>
      <p:sp>
        <p:nvSpPr>
          <p:cNvPr id="6" name="Rectángulo redondeado 5"/>
          <p:cNvSpPr/>
          <p:nvPr/>
        </p:nvSpPr>
        <p:spPr>
          <a:xfrm>
            <a:off x="7475036" y="4997002"/>
            <a:ext cx="2137893" cy="837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NOTAS</a:t>
            </a:r>
            <a:endParaRPr lang="es-CO" dirty="0"/>
          </a:p>
        </p:txBody>
      </p:sp>
      <p:sp>
        <p:nvSpPr>
          <p:cNvPr id="7" name="Rectángulo redondeado 6"/>
          <p:cNvSpPr/>
          <p:nvPr/>
        </p:nvSpPr>
        <p:spPr>
          <a:xfrm>
            <a:off x="1843016" y="5112912"/>
            <a:ext cx="2137893" cy="837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INASISTENCIAS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-39173" y="1017431"/>
            <a:ext cx="1171978" cy="4765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u="sng" dirty="0" err="1" smtClean="0"/>
              <a:t>Cod_inst</a:t>
            </a:r>
            <a:endParaRPr lang="es-CO" sz="1400" u="sng" dirty="0"/>
          </a:p>
        </p:txBody>
      </p:sp>
      <p:sp>
        <p:nvSpPr>
          <p:cNvPr id="9" name="Elipse 8"/>
          <p:cNvSpPr/>
          <p:nvPr/>
        </p:nvSpPr>
        <p:spPr>
          <a:xfrm>
            <a:off x="191038" y="167422"/>
            <a:ext cx="1036749" cy="47651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Nom_1</a:t>
            </a:r>
            <a:endParaRPr lang="es-CO" sz="1400" dirty="0"/>
          </a:p>
        </p:txBody>
      </p:sp>
      <p:sp>
        <p:nvSpPr>
          <p:cNvPr id="10" name="Elipse 9"/>
          <p:cNvSpPr/>
          <p:nvPr/>
        </p:nvSpPr>
        <p:spPr>
          <a:xfrm>
            <a:off x="1194515" y="592425"/>
            <a:ext cx="931572" cy="4765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Ape_1</a:t>
            </a:r>
            <a:endParaRPr lang="es-CO" sz="1400" dirty="0"/>
          </a:p>
        </p:txBody>
      </p:sp>
      <p:sp>
        <p:nvSpPr>
          <p:cNvPr id="11" name="Elipse 10"/>
          <p:cNvSpPr/>
          <p:nvPr/>
        </p:nvSpPr>
        <p:spPr>
          <a:xfrm>
            <a:off x="1854757" y="119129"/>
            <a:ext cx="1075385" cy="4765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Tip_doc</a:t>
            </a:r>
            <a:endParaRPr lang="es-CO" sz="1400" dirty="0"/>
          </a:p>
        </p:txBody>
      </p:sp>
      <p:cxnSp>
        <p:nvCxnSpPr>
          <p:cNvPr id="13" name="Conector recto 12"/>
          <p:cNvCxnSpPr>
            <a:stCxn id="8" idx="4"/>
            <a:endCxn id="4" idx="0"/>
          </p:cNvCxnSpPr>
          <p:nvPr/>
        </p:nvCxnSpPr>
        <p:spPr>
          <a:xfrm>
            <a:off x="546816" y="1493950"/>
            <a:ext cx="1719999" cy="100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9" idx="4"/>
            <a:endCxn id="4" idx="0"/>
          </p:cNvCxnSpPr>
          <p:nvPr/>
        </p:nvCxnSpPr>
        <p:spPr>
          <a:xfrm>
            <a:off x="709413" y="643940"/>
            <a:ext cx="1557402" cy="1852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" idx="4"/>
            <a:endCxn id="4" idx="0"/>
          </p:cNvCxnSpPr>
          <p:nvPr/>
        </p:nvCxnSpPr>
        <p:spPr>
          <a:xfrm>
            <a:off x="1660301" y="1068944"/>
            <a:ext cx="606514" cy="1427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1" idx="4"/>
            <a:endCxn id="4" idx="0"/>
          </p:cNvCxnSpPr>
          <p:nvPr/>
        </p:nvCxnSpPr>
        <p:spPr>
          <a:xfrm flipH="1">
            <a:off x="2266815" y="595648"/>
            <a:ext cx="125635" cy="190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ecisión 23"/>
          <p:cNvSpPr/>
          <p:nvPr/>
        </p:nvSpPr>
        <p:spPr>
          <a:xfrm>
            <a:off x="5310387" y="2577384"/>
            <a:ext cx="1159099" cy="676140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4574792" y="607309"/>
            <a:ext cx="976111" cy="43467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Correo_Pl</a:t>
            </a:r>
            <a:endParaRPr lang="es-CO" sz="1400" dirty="0"/>
          </a:p>
        </p:txBody>
      </p:sp>
      <p:sp>
        <p:nvSpPr>
          <p:cNvPr id="26" name="Elipse 25"/>
          <p:cNvSpPr/>
          <p:nvPr/>
        </p:nvSpPr>
        <p:spPr>
          <a:xfrm>
            <a:off x="3782969" y="146475"/>
            <a:ext cx="975987" cy="44433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Correo_corp</a:t>
            </a:r>
            <a:endParaRPr lang="es-CO" sz="1400" dirty="0"/>
          </a:p>
        </p:txBody>
      </p:sp>
      <p:sp>
        <p:nvSpPr>
          <p:cNvPr id="33" name="Elipse 32"/>
          <p:cNvSpPr/>
          <p:nvPr/>
        </p:nvSpPr>
        <p:spPr>
          <a:xfrm>
            <a:off x="2707614" y="590810"/>
            <a:ext cx="1039028" cy="476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N°_doc</a:t>
            </a:r>
            <a:endParaRPr lang="es-CO" sz="1400" dirty="0"/>
          </a:p>
        </p:txBody>
      </p:sp>
      <p:cxnSp>
        <p:nvCxnSpPr>
          <p:cNvPr id="34" name="Conector recto 33"/>
          <p:cNvCxnSpPr>
            <a:stCxn id="33" idx="4"/>
            <a:endCxn id="4" idx="0"/>
          </p:cNvCxnSpPr>
          <p:nvPr/>
        </p:nvCxnSpPr>
        <p:spPr>
          <a:xfrm flipH="1">
            <a:off x="2266815" y="1067330"/>
            <a:ext cx="960313" cy="1429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4642084" y="1326514"/>
            <a:ext cx="976111" cy="43467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Centro</a:t>
            </a:r>
            <a:endParaRPr lang="es-CO" sz="1400" dirty="0"/>
          </a:p>
        </p:txBody>
      </p:sp>
      <p:cxnSp>
        <p:nvCxnSpPr>
          <p:cNvPr id="39" name="Conector recto 38"/>
          <p:cNvCxnSpPr>
            <a:stCxn id="26" idx="4"/>
            <a:endCxn id="4" idx="0"/>
          </p:cNvCxnSpPr>
          <p:nvPr/>
        </p:nvCxnSpPr>
        <p:spPr>
          <a:xfrm flipH="1">
            <a:off x="2266815" y="590810"/>
            <a:ext cx="2004148" cy="1906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25" idx="4"/>
            <a:endCxn id="4" idx="0"/>
          </p:cNvCxnSpPr>
          <p:nvPr/>
        </p:nvCxnSpPr>
        <p:spPr>
          <a:xfrm flipH="1">
            <a:off x="2266815" y="1041981"/>
            <a:ext cx="2796033" cy="1454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38" idx="2"/>
            <a:endCxn id="4" idx="0"/>
          </p:cNvCxnSpPr>
          <p:nvPr/>
        </p:nvCxnSpPr>
        <p:spPr>
          <a:xfrm flipH="1">
            <a:off x="2266815" y="1543850"/>
            <a:ext cx="2375269" cy="953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6912977" y="1945549"/>
            <a:ext cx="1275008" cy="44433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u="sng" dirty="0" err="1" smtClean="0"/>
              <a:t>Cod_Apre</a:t>
            </a:r>
            <a:endParaRPr lang="es-CO" sz="1400" u="sng" dirty="0"/>
          </a:p>
        </p:txBody>
      </p:sp>
      <p:sp>
        <p:nvSpPr>
          <p:cNvPr id="73" name="Elipse 72"/>
          <p:cNvSpPr/>
          <p:nvPr/>
        </p:nvSpPr>
        <p:spPr>
          <a:xfrm>
            <a:off x="6572844" y="1220671"/>
            <a:ext cx="1036749" cy="47651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Nom_1</a:t>
            </a:r>
            <a:endParaRPr lang="es-CO" sz="1400" dirty="0"/>
          </a:p>
        </p:txBody>
      </p:sp>
      <p:sp>
        <p:nvSpPr>
          <p:cNvPr id="74" name="Elipse 73"/>
          <p:cNvSpPr/>
          <p:nvPr/>
        </p:nvSpPr>
        <p:spPr>
          <a:xfrm>
            <a:off x="6500471" y="327595"/>
            <a:ext cx="931572" cy="4765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Ape_1</a:t>
            </a:r>
            <a:endParaRPr lang="es-CO" sz="1400" dirty="0"/>
          </a:p>
        </p:txBody>
      </p:sp>
      <p:sp>
        <p:nvSpPr>
          <p:cNvPr id="75" name="Elipse 74"/>
          <p:cNvSpPr/>
          <p:nvPr/>
        </p:nvSpPr>
        <p:spPr>
          <a:xfrm>
            <a:off x="8834680" y="620842"/>
            <a:ext cx="1163054" cy="50388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Tel_apre</a:t>
            </a:r>
            <a:endParaRPr lang="es-CO" sz="1400" dirty="0"/>
          </a:p>
        </p:txBody>
      </p:sp>
      <p:sp>
        <p:nvSpPr>
          <p:cNvPr id="77" name="Elipse 76"/>
          <p:cNvSpPr/>
          <p:nvPr/>
        </p:nvSpPr>
        <p:spPr>
          <a:xfrm>
            <a:off x="9801441" y="75873"/>
            <a:ext cx="975987" cy="44433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Correo_SENA</a:t>
            </a:r>
            <a:endParaRPr lang="es-CO" sz="1400" dirty="0"/>
          </a:p>
        </p:txBody>
      </p:sp>
      <p:sp>
        <p:nvSpPr>
          <p:cNvPr id="78" name="Elipse 77"/>
          <p:cNvSpPr/>
          <p:nvPr/>
        </p:nvSpPr>
        <p:spPr>
          <a:xfrm>
            <a:off x="10353598" y="588069"/>
            <a:ext cx="975987" cy="44433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Correo_Pl</a:t>
            </a:r>
            <a:endParaRPr lang="es-CO" sz="1400" dirty="0"/>
          </a:p>
        </p:txBody>
      </p:sp>
      <p:sp>
        <p:nvSpPr>
          <p:cNvPr id="79" name="Elipse 78"/>
          <p:cNvSpPr/>
          <p:nvPr/>
        </p:nvSpPr>
        <p:spPr>
          <a:xfrm>
            <a:off x="11250818" y="819813"/>
            <a:ext cx="975987" cy="44433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Ficha_carac</a:t>
            </a:r>
            <a:endParaRPr lang="es-CO" sz="1400" dirty="0"/>
          </a:p>
        </p:txBody>
      </p:sp>
      <p:sp>
        <p:nvSpPr>
          <p:cNvPr id="88" name="Elipse 87"/>
          <p:cNvSpPr/>
          <p:nvPr/>
        </p:nvSpPr>
        <p:spPr>
          <a:xfrm>
            <a:off x="10777428" y="1503609"/>
            <a:ext cx="975987" cy="44433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Centro_for</a:t>
            </a:r>
            <a:endParaRPr lang="es-CO" sz="1400" dirty="0"/>
          </a:p>
        </p:txBody>
      </p:sp>
      <p:sp>
        <p:nvSpPr>
          <p:cNvPr id="89" name="Elipse 88"/>
          <p:cNvSpPr/>
          <p:nvPr/>
        </p:nvSpPr>
        <p:spPr>
          <a:xfrm>
            <a:off x="11220380" y="2113012"/>
            <a:ext cx="975987" cy="44433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Programa</a:t>
            </a:r>
            <a:endParaRPr lang="es-CO" sz="1400" dirty="0"/>
          </a:p>
        </p:txBody>
      </p:sp>
      <p:cxnSp>
        <p:nvCxnSpPr>
          <p:cNvPr id="91" name="Conector recto 90"/>
          <p:cNvCxnSpPr>
            <a:stCxn id="72" idx="4"/>
            <a:endCxn id="5" idx="0"/>
          </p:cNvCxnSpPr>
          <p:nvPr/>
        </p:nvCxnSpPr>
        <p:spPr>
          <a:xfrm>
            <a:off x="7550481" y="2389884"/>
            <a:ext cx="1962579" cy="107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73" idx="5"/>
            <a:endCxn id="5" idx="0"/>
          </p:cNvCxnSpPr>
          <p:nvPr/>
        </p:nvCxnSpPr>
        <p:spPr>
          <a:xfrm>
            <a:off x="7457765" y="1627405"/>
            <a:ext cx="2055295" cy="86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74" idx="4"/>
            <a:endCxn id="5" idx="0"/>
          </p:cNvCxnSpPr>
          <p:nvPr/>
        </p:nvCxnSpPr>
        <p:spPr>
          <a:xfrm>
            <a:off x="6966257" y="804114"/>
            <a:ext cx="2546803" cy="1692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75" idx="4"/>
            <a:endCxn id="5" idx="0"/>
          </p:cNvCxnSpPr>
          <p:nvPr/>
        </p:nvCxnSpPr>
        <p:spPr>
          <a:xfrm>
            <a:off x="9416207" y="1124729"/>
            <a:ext cx="96853" cy="1372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stCxn id="77" idx="4"/>
            <a:endCxn id="5" idx="0"/>
          </p:cNvCxnSpPr>
          <p:nvPr/>
        </p:nvCxnSpPr>
        <p:spPr>
          <a:xfrm flipH="1">
            <a:off x="9513060" y="520208"/>
            <a:ext cx="776375" cy="1976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78" idx="3"/>
            <a:endCxn id="5" idx="0"/>
          </p:cNvCxnSpPr>
          <p:nvPr/>
        </p:nvCxnSpPr>
        <p:spPr>
          <a:xfrm flipH="1">
            <a:off x="9513060" y="967333"/>
            <a:ext cx="983468" cy="1529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79" idx="3"/>
            <a:endCxn id="5" idx="0"/>
          </p:cNvCxnSpPr>
          <p:nvPr/>
        </p:nvCxnSpPr>
        <p:spPr>
          <a:xfrm flipH="1">
            <a:off x="9513060" y="1199077"/>
            <a:ext cx="1880688" cy="1297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88" idx="3"/>
            <a:endCxn id="5" idx="0"/>
          </p:cNvCxnSpPr>
          <p:nvPr/>
        </p:nvCxnSpPr>
        <p:spPr>
          <a:xfrm flipH="1">
            <a:off x="9513060" y="1882873"/>
            <a:ext cx="1407298" cy="614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89" idx="2"/>
            <a:endCxn id="5" idx="0"/>
          </p:cNvCxnSpPr>
          <p:nvPr/>
        </p:nvCxnSpPr>
        <p:spPr>
          <a:xfrm flipH="1">
            <a:off x="9513060" y="2335180"/>
            <a:ext cx="1707320" cy="161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ipse 116"/>
          <p:cNvSpPr/>
          <p:nvPr/>
        </p:nvSpPr>
        <p:spPr>
          <a:xfrm>
            <a:off x="4056095" y="6033749"/>
            <a:ext cx="1171978" cy="4765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u="sng" dirty="0" err="1" smtClean="0"/>
              <a:t>Cod_ins</a:t>
            </a:r>
            <a:endParaRPr lang="es-CO" sz="1400" u="sng" dirty="0"/>
          </a:p>
        </p:txBody>
      </p:sp>
      <p:sp>
        <p:nvSpPr>
          <p:cNvPr id="118" name="Elipse 117"/>
          <p:cNvSpPr/>
          <p:nvPr/>
        </p:nvSpPr>
        <p:spPr>
          <a:xfrm>
            <a:off x="6286019" y="6033750"/>
            <a:ext cx="1317742" cy="4765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u="sng" dirty="0" err="1" smtClean="0"/>
              <a:t>Cod_nota</a:t>
            </a:r>
            <a:endParaRPr lang="es-CO" sz="1400" u="sng" dirty="0"/>
          </a:p>
        </p:txBody>
      </p:sp>
      <p:sp>
        <p:nvSpPr>
          <p:cNvPr id="119" name="Elipse 118"/>
          <p:cNvSpPr/>
          <p:nvPr/>
        </p:nvSpPr>
        <p:spPr>
          <a:xfrm>
            <a:off x="9513059" y="6033750"/>
            <a:ext cx="1362364" cy="4507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Nom_nota</a:t>
            </a:r>
            <a:endParaRPr lang="es-CO" sz="1400" dirty="0"/>
          </a:p>
        </p:txBody>
      </p:sp>
      <p:sp>
        <p:nvSpPr>
          <p:cNvPr id="138" name="Elipse 137"/>
          <p:cNvSpPr/>
          <p:nvPr/>
        </p:nvSpPr>
        <p:spPr>
          <a:xfrm>
            <a:off x="7483026" y="591387"/>
            <a:ext cx="1075385" cy="4765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Tip_doc</a:t>
            </a:r>
            <a:endParaRPr lang="es-CO" sz="1400" dirty="0"/>
          </a:p>
        </p:txBody>
      </p:sp>
      <p:sp>
        <p:nvSpPr>
          <p:cNvPr id="140" name="Elipse 139"/>
          <p:cNvSpPr/>
          <p:nvPr/>
        </p:nvSpPr>
        <p:spPr>
          <a:xfrm>
            <a:off x="8038897" y="86093"/>
            <a:ext cx="1039028" cy="476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N°_doc</a:t>
            </a:r>
            <a:endParaRPr lang="es-CO" sz="1400" dirty="0"/>
          </a:p>
        </p:txBody>
      </p:sp>
      <p:cxnSp>
        <p:nvCxnSpPr>
          <p:cNvPr id="143" name="Conector recto 142"/>
          <p:cNvCxnSpPr>
            <a:stCxn id="138" idx="4"/>
            <a:endCxn id="5" idx="0"/>
          </p:cNvCxnSpPr>
          <p:nvPr/>
        </p:nvCxnSpPr>
        <p:spPr>
          <a:xfrm>
            <a:off x="8020719" y="1067906"/>
            <a:ext cx="1492341" cy="142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140" idx="4"/>
            <a:endCxn id="5" idx="0"/>
          </p:cNvCxnSpPr>
          <p:nvPr/>
        </p:nvCxnSpPr>
        <p:spPr>
          <a:xfrm>
            <a:off x="8558411" y="562613"/>
            <a:ext cx="954649" cy="1934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158"/>
          <p:cNvCxnSpPr>
            <a:stCxn id="117" idx="0"/>
            <a:endCxn id="7" idx="3"/>
          </p:cNvCxnSpPr>
          <p:nvPr/>
        </p:nvCxnSpPr>
        <p:spPr>
          <a:xfrm flipH="1" flipV="1">
            <a:off x="3980909" y="5531475"/>
            <a:ext cx="661175" cy="502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recto 160"/>
          <p:cNvCxnSpPr>
            <a:stCxn id="118" idx="0"/>
            <a:endCxn id="6" idx="1"/>
          </p:cNvCxnSpPr>
          <p:nvPr/>
        </p:nvCxnSpPr>
        <p:spPr>
          <a:xfrm flipV="1">
            <a:off x="6944890" y="5415565"/>
            <a:ext cx="530146" cy="61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6" idx="3"/>
            <a:endCxn id="119" idx="0"/>
          </p:cNvCxnSpPr>
          <p:nvPr/>
        </p:nvCxnSpPr>
        <p:spPr>
          <a:xfrm>
            <a:off x="9612929" y="5415565"/>
            <a:ext cx="581312" cy="61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recto 164"/>
          <p:cNvCxnSpPr>
            <a:stCxn id="4" idx="3"/>
            <a:endCxn id="24" idx="1"/>
          </p:cNvCxnSpPr>
          <p:nvPr/>
        </p:nvCxnSpPr>
        <p:spPr>
          <a:xfrm>
            <a:off x="3335761" y="2915454"/>
            <a:ext cx="1974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recto 165"/>
          <p:cNvCxnSpPr>
            <a:stCxn id="24" idx="3"/>
            <a:endCxn id="5" idx="1"/>
          </p:cNvCxnSpPr>
          <p:nvPr/>
        </p:nvCxnSpPr>
        <p:spPr>
          <a:xfrm>
            <a:off x="6469486" y="2915454"/>
            <a:ext cx="1974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Arco 170"/>
          <p:cNvSpPr/>
          <p:nvPr/>
        </p:nvSpPr>
        <p:spPr>
          <a:xfrm rot="20453903">
            <a:off x="2633340" y="2473407"/>
            <a:ext cx="4502422" cy="1649083"/>
          </a:xfrm>
          <a:prstGeom prst="arc">
            <a:avLst>
              <a:gd name="adj1" fmla="val 16200000"/>
              <a:gd name="adj2" fmla="val 21104289"/>
            </a:avLst>
          </a:prstGeom>
          <a:ln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4" name="Arco 173"/>
          <p:cNvSpPr/>
          <p:nvPr/>
        </p:nvSpPr>
        <p:spPr>
          <a:xfrm rot="9890725">
            <a:off x="4447847" y="2013277"/>
            <a:ext cx="4502422" cy="1649083"/>
          </a:xfrm>
          <a:prstGeom prst="arc">
            <a:avLst>
              <a:gd name="adj1" fmla="val 16200000"/>
              <a:gd name="adj2" fmla="val 21104289"/>
            </a:avLst>
          </a:prstGeom>
          <a:ln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5" name="Decisión 174"/>
          <p:cNvSpPr/>
          <p:nvPr/>
        </p:nvSpPr>
        <p:spPr>
          <a:xfrm>
            <a:off x="1570131" y="3947727"/>
            <a:ext cx="1393366" cy="548959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REGISTRA</a:t>
            </a:r>
            <a:endParaRPr lang="es-CO" sz="1000" dirty="0"/>
          </a:p>
        </p:txBody>
      </p:sp>
      <p:cxnSp>
        <p:nvCxnSpPr>
          <p:cNvPr id="177" name="Conector recto 176"/>
          <p:cNvCxnSpPr>
            <a:stCxn id="4" idx="2"/>
            <a:endCxn id="175" idx="0"/>
          </p:cNvCxnSpPr>
          <p:nvPr/>
        </p:nvCxnSpPr>
        <p:spPr>
          <a:xfrm flipH="1">
            <a:off x="2266814" y="3334017"/>
            <a:ext cx="1" cy="61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recto 178"/>
          <p:cNvCxnSpPr>
            <a:stCxn id="175" idx="2"/>
            <a:endCxn id="7" idx="0"/>
          </p:cNvCxnSpPr>
          <p:nvPr/>
        </p:nvCxnSpPr>
        <p:spPr>
          <a:xfrm>
            <a:off x="2266814" y="4496686"/>
            <a:ext cx="645149" cy="616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175" idx="2"/>
            <a:endCxn id="6" idx="1"/>
          </p:cNvCxnSpPr>
          <p:nvPr/>
        </p:nvCxnSpPr>
        <p:spPr>
          <a:xfrm>
            <a:off x="2266814" y="4496686"/>
            <a:ext cx="5208222" cy="918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Decisión 185"/>
          <p:cNvSpPr/>
          <p:nvPr/>
        </p:nvSpPr>
        <p:spPr>
          <a:xfrm>
            <a:off x="8816376" y="3872870"/>
            <a:ext cx="1393366" cy="548959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Cuenta</a:t>
            </a:r>
            <a:endParaRPr lang="es-CO" sz="1200" dirty="0"/>
          </a:p>
        </p:txBody>
      </p:sp>
      <p:cxnSp>
        <p:nvCxnSpPr>
          <p:cNvPr id="187" name="Conector recto 186"/>
          <p:cNvCxnSpPr>
            <a:stCxn id="5" idx="2"/>
            <a:endCxn id="186" idx="0"/>
          </p:cNvCxnSpPr>
          <p:nvPr/>
        </p:nvCxnSpPr>
        <p:spPr>
          <a:xfrm flipH="1">
            <a:off x="9513059" y="3334017"/>
            <a:ext cx="1" cy="538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/>
          <p:cNvCxnSpPr>
            <a:stCxn id="186" idx="2"/>
            <a:endCxn id="6" idx="0"/>
          </p:cNvCxnSpPr>
          <p:nvPr/>
        </p:nvCxnSpPr>
        <p:spPr>
          <a:xfrm flipH="1">
            <a:off x="8543983" y="4421829"/>
            <a:ext cx="969076" cy="575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ctor recto 194"/>
          <p:cNvCxnSpPr>
            <a:stCxn id="186" idx="2"/>
            <a:endCxn id="7" idx="3"/>
          </p:cNvCxnSpPr>
          <p:nvPr/>
        </p:nvCxnSpPr>
        <p:spPr>
          <a:xfrm flipH="1">
            <a:off x="3980909" y="4421829"/>
            <a:ext cx="5532150" cy="110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96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</dc:creator>
  <cp:lastModifiedBy>ALEXANDER</cp:lastModifiedBy>
  <cp:revision>5</cp:revision>
  <dcterms:created xsi:type="dcterms:W3CDTF">2020-08-17T23:48:00Z</dcterms:created>
  <dcterms:modified xsi:type="dcterms:W3CDTF">2020-08-18T00:15:35Z</dcterms:modified>
</cp:coreProperties>
</file>