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287000" cy="6858000" type="35mm"/>
  <p:notesSz cx="6858000" cy="9144000"/>
  <p:defaultTextStyle>
    <a:defPPr>
      <a:defRPr lang="es-CO"/>
    </a:defPPr>
    <a:lvl1pPr marL="0" algn="l" defTabSz="735543" rtl="0" eaLnBrk="1" latinLnBrk="0" hangingPunct="1">
      <a:defRPr sz="1448" kern="1200">
        <a:solidFill>
          <a:schemeClr val="tx1"/>
        </a:solidFill>
        <a:latin typeface="+mn-lt"/>
        <a:ea typeface="+mn-ea"/>
        <a:cs typeface="+mn-cs"/>
      </a:defRPr>
    </a:lvl1pPr>
    <a:lvl2pPr marL="367772" algn="l" defTabSz="735543" rtl="0" eaLnBrk="1" latinLnBrk="0" hangingPunct="1">
      <a:defRPr sz="1448" kern="1200">
        <a:solidFill>
          <a:schemeClr val="tx1"/>
        </a:solidFill>
        <a:latin typeface="+mn-lt"/>
        <a:ea typeface="+mn-ea"/>
        <a:cs typeface="+mn-cs"/>
      </a:defRPr>
    </a:lvl2pPr>
    <a:lvl3pPr marL="735543" algn="l" defTabSz="735543" rtl="0" eaLnBrk="1" latinLnBrk="0" hangingPunct="1">
      <a:defRPr sz="1448" kern="1200">
        <a:solidFill>
          <a:schemeClr val="tx1"/>
        </a:solidFill>
        <a:latin typeface="+mn-lt"/>
        <a:ea typeface="+mn-ea"/>
        <a:cs typeface="+mn-cs"/>
      </a:defRPr>
    </a:lvl3pPr>
    <a:lvl4pPr marL="1103315" algn="l" defTabSz="735543" rtl="0" eaLnBrk="1" latinLnBrk="0" hangingPunct="1">
      <a:defRPr sz="1448" kern="1200">
        <a:solidFill>
          <a:schemeClr val="tx1"/>
        </a:solidFill>
        <a:latin typeface="+mn-lt"/>
        <a:ea typeface="+mn-ea"/>
        <a:cs typeface="+mn-cs"/>
      </a:defRPr>
    </a:lvl4pPr>
    <a:lvl5pPr marL="1471087" algn="l" defTabSz="735543" rtl="0" eaLnBrk="1" latinLnBrk="0" hangingPunct="1">
      <a:defRPr sz="1448" kern="1200">
        <a:solidFill>
          <a:schemeClr val="tx1"/>
        </a:solidFill>
        <a:latin typeface="+mn-lt"/>
        <a:ea typeface="+mn-ea"/>
        <a:cs typeface="+mn-cs"/>
      </a:defRPr>
    </a:lvl5pPr>
    <a:lvl6pPr marL="1838858" algn="l" defTabSz="735543" rtl="0" eaLnBrk="1" latinLnBrk="0" hangingPunct="1">
      <a:defRPr sz="1448" kern="1200">
        <a:solidFill>
          <a:schemeClr val="tx1"/>
        </a:solidFill>
        <a:latin typeface="+mn-lt"/>
        <a:ea typeface="+mn-ea"/>
        <a:cs typeface="+mn-cs"/>
      </a:defRPr>
    </a:lvl6pPr>
    <a:lvl7pPr marL="2206630" algn="l" defTabSz="735543" rtl="0" eaLnBrk="1" latinLnBrk="0" hangingPunct="1">
      <a:defRPr sz="1448" kern="1200">
        <a:solidFill>
          <a:schemeClr val="tx1"/>
        </a:solidFill>
        <a:latin typeface="+mn-lt"/>
        <a:ea typeface="+mn-ea"/>
        <a:cs typeface="+mn-cs"/>
      </a:defRPr>
    </a:lvl7pPr>
    <a:lvl8pPr marL="2574402" algn="l" defTabSz="735543" rtl="0" eaLnBrk="1" latinLnBrk="0" hangingPunct="1">
      <a:defRPr sz="1448" kern="1200">
        <a:solidFill>
          <a:schemeClr val="tx1"/>
        </a:solidFill>
        <a:latin typeface="+mn-lt"/>
        <a:ea typeface="+mn-ea"/>
        <a:cs typeface="+mn-cs"/>
      </a:defRPr>
    </a:lvl8pPr>
    <a:lvl9pPr marL="2942173" algn="l" defTabSz="735543" rtl="0" eaLnBrk="1" latinLnBrk="0" hangingPunct="1">
      <a:defRPr sz="14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7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30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6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0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8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62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51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8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0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62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59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022C-B656-4120-A437-D87002BA0279}" type="datetimeFigureOut">
              <a:rPr lang="es-CO" smtClean="0"/>
              <a:t>31/08/2020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F119-7E0C-45B4-BAA6-A7FCC808B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20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274430" y="1931427"/>
            <a:ext cx="1603420" cy="6278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50" dirty="0"/>
              <a:t>INSTRUCTOR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7046243" y="1957246"/>
            <a:ext cx="1603420" cy="6278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50" dirty="0"/>
              <a:t>APRENDIZ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046243" y="5991786"/>
            <a:ext cx="1603420" cy="6278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50" dirty="0"/>
              <a:t>NOTAS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2352100" y="6105438"/>
            <a:ext cx="1603420" cy="6278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50" dirty="0"/>
              <a:t>INASISTENCIAS</a:t>
            </a:r>
          </a:p>
        </p:txBody>
      </p:sp>
      <p:sp>
        <p:nvSpPr>
          <p:cNvPr id="9" name="Elipse 8"/>
          <p:cNvSpPr/>
          <p:nvPr/>
        </p:nvSpPr>
        <p:spPr>
          <a:xfrm>
            <a:off x="55919" y="78578"/>
            <a:ext cx="752607" cy="477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Nom_1</a:t>
            </a:r>
          </a:p>
        </p:txBody>
      </p:sp>
      <p:sp>
        <p:nvSpPr>
          <p:cNvPr id="10" name="Elipse 9"/>
          <p:cNvSpPr/>
          <p:nvPr/>
        </p:nvSpPr>
        <p:spPr>
          <a:xfrm>
            <a:off x="1200692" y="24209"/>
            <a:ext cx="698679" cy="3573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Ape_1</a:t>
            </a:r>
          </a:p>
        </p:txBody>
      </p:sp>
      <p:sp>
        <p:nvSpPr>
          <p:cNvPr id="11" name="Elipse 10"/>
          <p:cNvSpPr/>
          <p:nvPr/>
        </p:nvSpPr>
        <p:spPr>
          <a:xfrm>
            <a:off x="-23032" y="1458780"/>
            <a:ext cx="806539" cy="3573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Tip_doc</a:t>
            </a:r>
          </a:p>
        </p:txBody>
      </p:sp>
      <p:cxnSp>
        <p:nvCxnSpPr>
          <p:cNvPr id="14" name="Conector recto 13"/>
          <p:cNvCxnSpPr>
            <a:stCxn id="9" idx="4"/>
            <a:endCxn id="4" idx="0"/>
          </p:cNvCxnSpPr>
          <p:nvPr/>
        </p:nvCxnSpPr>
        <p:spPr>
          <a:xfrm>
            <a:off x="432223" y="556098"/>
            <a:ext cx="1643917" cy="1375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" idx="4"/>
            <a:endCxn id="4" idx="0"/>
          </p:cNvCxnSpPr>
          <p:nvPr/>
        </p:nvCxnSpPr>
        <p:spPr>
          <a:xfrm>
            <a:off x="1550032" y="381599"/>
            <a:ext cx="526108" cy="154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1" idx="4"/>
            <a:endCxn id="4" idx="0"/>
          </p:cNvCxnSpPr>
          <p:nvPr/>
        </p:nvCxnSpPr>
        <p:spPr>
          <a:xfrm>
            <a:off x="380238" y="1816170"/>
            <a:ext cx="1695902" cy="115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ecisión 23"/>
          <p:cNvSpPr/>
          <p:nvPr/>
        </p:nvSpPr>
        <p:spPr>
          <a:xfrm>
            <a:off x="4407785" y="1991796"/>
            <a:ext cx="869325" cy="507105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25" name="Elipse 24"/>
          <p:cNvSpPr/>
          <p:nvPr/>
        </p:nvSpPr>
        <p:spPr>
          <a:xfrm>
            <a:off x="2823301" y="483753"/>
            <a:ext cx="962885" cy="43740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Correo_Pl</a:t>
            </a:r>
            <a:endParaRPr lang="es-CO" sz="1400" dirty="0"/>
          </a:p>
        </p:txBody>
      </p:sp>
      <p:sp>
        <p:nvSpPr>
          <p:cNvPr id="26" name="Elipse 25"/>
          <p:cNvSpPr/>
          <p:nvPr/>
        </p:nvSpPr>
        <p:spPr>
          <a:xfrm>
            <a:off x="2411471" y="39872"/>
            <a:ext cx="861100" cy="39517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/>
              <a:t>Correo_corp</a:t>
            </a:r>
            <a:endParaRPr lang="es-CO" sz="1100" dirty="0"/>
          </a:p>
        </p:txBody>
      </p:sp>
      <p:sp>
        <p:nvSpPr>
          <p:cNvPr id="33" name="Elipse 32"/>
          <p:cNvSpPr/>
          <p:nvPr/>
        </p:nvSpPr>
        <p:spPr>
          <a:xfrm>
            <a:off x="12300" y="808679"/>
            <a:ext cx="754039" cy="41350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i="1" u="sng" dirty="0"/>
              <a:t>N°_doc</a:t>
            </a:r>
          </a:p>
        </p:txBody>
      </p:sp>
      <p:cxnSp>
        <p:nvCxnSpPr>
          <p:cNvPr id="34" name="Conector recto 33"/>
          <p:cNvCxnSpPr>
            <a:stCxn id="33" idx="4"/>
            <a:endCxn id="4" idx="0"/>
          </p:cNvCxnSpPr>
          <p:nvPr/>
        </p:nvCxnSpPr>
        <p:spPr>
          <a:xfrm>
            <a:off x="389320" y="1222185"/>
            <a:ext cx="1686820" cy="709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6" idx="4"/>
            <a:endCxn id="4" idx="0"/>
          </p:cNvCxnSpPr>
          <p:nvPr/>
        </p:nvCxnSpPr>
        <p:spPr>
          <a:xfrm flipH="1">
            <a:off x="2076140" y="435044"/>
            <a:ext cx="765881" cy="149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25" idx="3"/>
            <a:endCxn id="4" idx="0"/>
          </p:cNvCxnSpPr>
          <p:nvPr/>
        </p:nvCxnSpPr>
        <p:spPr>
          <a:xfrm flipH="1">
            <a:off x="2076140" y="857100"/>
            <a:ext cx="888172" cy="1074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5206832" y="420318"/>
            <a:ext cx="777562" cy="3573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Nom_1</a:t>
            </a:r>
          </a:p>
        </p:txBody>
      </p:sp>
      <p:sp>
        <p:nvSpPr>
          <p:cNvPr id="74" name="Elipse 73"/>
          <p:cNvSpPr/>
          <p:nvPr/>
        </p:nvSpPr>
        <p:spPr>
          <a:xfrm>
            <a:off x="6905347" y="155419"/>
            <a:ext cx="698679" cy="3573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Ape_1</a:t>
            </a:r>
          </a:p>
        </p:txBody>
      </p:sp>
      <p:sp>
        <p:nvSpPr>
          <p:cNvPr id="75" name="Elipse 74"/>
          <p:cNvSpPr/>
          <p:nvPr/>
        </p:nvSpPr>
        <p:spPr>
          <a:xfrm>
            <a:off x="8389044" y="717480"/>
            <a:ext cx="757710" cy="3687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Tel_apre</a:t>
            </a:r>
            <a:endParaRPr lang="es-CO" sz="1400" dirty="0"/>
          </a:p>
        </p:txBody>
      </p:sp>
      <p:sp>
        <p:nvSpPr>
          <p:cNvPr id="77" name="Elipse 76"/>
          <p:cNvSpPr/>
          <p:nvPr/>
        </p:nvSpPr>
        <p:spPr>
          <a:xfrm>
            <a:off x="9268463" y="503638"/>
            <a:ext cx="990788" cy="43649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Correo_SENA</a:t>
            </a:r>
            <a:endParaRPr lang="es-CO" sz="1400" dirty="0"/>
          </a:p>
        </p:txBody>
      </p:sp>
      <p:sp>
        <p:nvSpPr>
          <p:cNvPr id="78" name="Elipse 77"/>
          <p:cNvSpPr/>
          <p:nvPr/>
        </p:nvSpPr>
        <p:spPr>
          <a:xfrm>
            <a:off x="9222136" y="1310315"/>
            <a:ext cx="1041675" cy="41521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Correo_Pl</a:t>
            </a:r>
            <a:endParaRPr lang="es-CO" sz="1400" dirty="0"/>
          </a:p>
        </p:txBody>
      </p:sp>
      <p:sp>
        <p:nvSpPr>
          <p:cNvPr id="79" name="Elipse 78"/>
          <p:cNvSpPr/>
          <p:nvPr/>
        </p:nvSpPr>
        <p:spPr>
          <a:xfrm>
            <a:off x="8892907" y="4576820"/>
            <a:ext cx="986975" cy="37026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i="1" u="sng" dirty="0" err="1"/>
              <a:t>Ficha_carac</a:t>
            </a:r>
            <a:endParaRPr lang="es-CO" sz="1400" b="1" i="1" u="sng" dirty="0"/>
          </a:p>
        </p:txBody>
      </p:sp>
      <p:cxnSp>
        <p:nvCxnSpPr>
          <p:cNvPr id="92" name="Conector recto 91"/>
          <p:cNvCxnSpPr>
            <a:stCxn id="73" idx="5"/>
            <a:endCxn id="5" idx="0"/>
          </p:cNvCxnSpPr>
          <p:nvPr/>
        </p:nvCxnSpPr>
        <p:spPr>
          <a:xfrm>
            <a:off x="5870523" y="725369"/>
            <a:ext cx="1977430" cy="1231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74" idx="4"/>
            <a:endCxn id="5" idx="0"/>
          </p:cNvCxnSpPr>
          <p:nvPr/>
        </p:nvCxnSpPr>
        <p:spPr>
          <a:xfrm>
            <a:off x="7254687" y="512809"/>
            <a:ext cx="593266" cy="1444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75" idx="4"/>
            <a:endCxn id="5" idx="0"/>
          </p:cNvCxnSpPr>
          <p:nvPr/>
        </p:nvCxnSpPr>
        <p:spPr>
          <a:xfrm flipH="1">
            <a:off x="7847953" y="1086180"/>
            <a:ext cx="919946" cy="871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stCxn id="77" idx="4"/>
            <a:endCxn id="5" idx="0"/>
          </p:cNvCxnSpPr>
          <p:nvPr/>
        </p:nvCxnSpPr>
        <p:spPr>
          <a:xfrm flipH="1">
            <a:off x="7847953" y="940132"/>
            <a:ext cx="1915904" cy="1017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78" idx="3"/>
            <a:endCxn id="5" idx="0"/>
          </p:cNvCxnSpPr>
          <p:nvPr/>
        </p:nvCxnSpPr>
        <p:spPr>
          <a:xfrm flipH="1">
            <a:off x="7847953" y="1664722"/>
            <a:ext cx="1526733" cy="292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79" idx="0"/>
            <a:endCxn id="193" idx="3"/>
          </p:cNvCxnSpPr>
          <p:nvPr/>
        </p:nvCxnSpPr>
        <p:spPr>
          <a:xfrm flipH="1" flipV="1">
            <a:off x="8649663" y="4047289"/>
            <a:ext cx="736732" cy="529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ipse 116"/>
          <p:cNvSpPr/>
          <p:nvPr/>
        </p:nvSpPr>
        <p:spPr>
          <a:xfrm>
            <a:off x="1971533" y="5584620"/>
            <a:ext cx="833749" cy="3573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i="1" u="sng" dirty="0" err="1"/>
              <a:t>Cod_ins</a:t>
            </a:r>
            <a:endParaRPr lang="es-CO" sz="1400" b="1" i="1" u="sng" dirty="0"/>
          </a:p>
        </p:txBody>
      </p:sp>
      <p:sp>
        <p:nvSpPr>
          <p:cNvPr id="118" name="Elipse 117"/>
          <p:cNvSpPr/>
          <p:nvPr/>
        </p:nvSpPr>
        <p:spPr>
          <a:xfrm>
            <a:off x="9245849" y="5703282"/>
            <a:ext cx="897673" cy="27133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i="1" u="sng" dirty="0" err="1"/>
              <a:t>Cod_nota</a:t>
            </a:r>
            <a:endParaRPr lang="es-CO" sz="1400" b="1" i="1" u="sng" dirty="0"/>
          </a:p>
        </p:txBody>
      </p:sp>
      <p:sp>
        <p:nvSpPr>
          <p:cNvPr id="119" name="Elipse 118"/>
          <p:cNvSpPr/>
          <p:nvPr/>
        </p:nvSpPr>
        <p:spPr>
          <a:xfrm>
            <a:off x="9163632" y="6395212"/>
            <a:ext cx="1021773" cy="33807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Result_apre</a:t>
            </a:r>
            <a:endParaRPr lang="es-CO" sz="1400" dirty="0"/>
          </a:p>
        </p:txBody>
      </p:sp>
      <p:sp>
        <p:nvSpPr>
          <p:cNvPr id="138" name="Elipse 137"/>
          <p:cNvSpPr/>
          <p:nvPr/>
        </p:nvSpPr>
        <p:spPr>
          <a:xfrm>
            <a:off x="8106722" y="114776"/>
            <a:ext cx="806539" cy="3573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Tip_doc</a:t>
            </a:r>
          </a:p>
        </p:txBody>
      </p:sp>
      <p:sp>
        <p:nvSpPr>
          <p:cNvPr id="140" name="Elipse 139"/>
          <p:cNvSpPr/>
          <p:nvPr/>
        </p:nvSpPr>
        <p:spPr>
          <a:xfrm>
            <a:off x="5293487" y="990267"/>
            <a:ext cx="704603" cy="3843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u="sng" dirty="0" err="1"/>
              <a:t>N°_doc</a:t>
            </a:r>
            <a:endParaRPr lang="es-CO" sz="1400" u="sng" dirty="0"/>
          </a:p>
        </p:txBody>
      </p:sp>
      <p:cxnSp>
        <p:nvCxnSpPr>
          <p:cNvPr id="143" name="Conector recto 142"/>
          <p:cNvCxnSpPr>
            <a:stCxn id="138" idx="4"/>
            <a:endCxn id="5" idx="0"/>
          </p:cNvCxnSpPr>
          <p:nvPr/>
        </p:nvCxnSpPr>
        <p:spPr>
          <a:xfrm flipH="1">
            <a:off x="7847953" y="472166"/>
            <a:ext cx="662039" cy="1485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140" idx="4"/>
            <a:endCxn id="5" idx="0"/>
          </p:cNvCxnSpPr>
          <p:nvPr/>
        </p:nvCxnSpPr>
        <p:spPr>
          <a:xfrm>
            <a:off x="5645789" y="1374643"/>
            <a:ext cx="2202164" cy="58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158"/>
          <p:cNvCxnSpPr>
            <a:stCxn id="117" idx="4"/>
            <a:endCxn id="7" idx="0"/>
          </p:cNvCxnSpPr>
          <p:nvPr/>
        </p:nvCxnSpPr>
        <p:spPr>
          <a:xfrm>
            <a:off x="2388408" y="5942010"/>
            <a:ext cx="765402" cy="163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recto 160"/>
          <p:cNvCxnSpPr>
            <a:stCxn id="118" idx="4"/>
            <a:endCxn id="6" idx="3"/>
          </p:cNvCxnSpPr>
          <p:nvPr/>
        </p:nvCxnSpPr>
        <p:spPr>
          <a:xfrm flipH="1">
            <a:off x="8649663" y="5974612"/>
            <a:ext cx="1045023" cy="331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5" idx="2"/>
            <a:endCxn id="164" idx="0"/>
          </p:cNvCxnSpPr>
          <p:nvPr/>
        </p:nvCxnSpPr>
        <p:spPr>
          <a:xfrm>
            <a:off x="7847953" y="2585091"/>
            <a:ext cx="0" cy="447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recto 164"/>
          <p:cNvCxnSpPr>
            <a:stCxn id="4" idx="3"/>
            <a:endCxn id="24" idx="1"/>
          </p:cNvCxnSpPr>
          <p:nvPr/>
        </p:nvCxnSpPr>
        <p:spPr>
          <a:xfrm flipV="1">
            <a:off x="2877850" y="2245349"/>
            <a:ext cx="152993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recto 165"/>
          <p:cNvCxnSpPr>
            <a:stCxn id="24" idx="3"/>
            <a:endCxn id="5" idx="1"/>
          </p:cNvCxnSpPr>
          <p:nvPr/>
        </p:nvCxnSpPr>
        <p:spPr>
          <a:xfrm>
            <a:off x="5277110" y="2245349"/>
            <a:ext cx="1769133" cy="25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Arco 170"/>
          <p:cNvSpPr/>
          <p:nvPr/>
        </p:nvSpPr>
        <p:spPr>
          <a:xfrm rot="20453903">
            <a:off x="2469214" y="2016704"/>
            <a:ext cx="3376817" cy="1236812"/>
          </a:xfrm>
          <a:prstGeom prst="arc">
            <a:avLst>
              <a:gd name="adj1" fmla="val 16200000"/>
              <a:gd name="adj2" fmla="val 21104289"/>
            </a:avLst>
          </a:prstGeom>
          <a:ln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174" name="Arco 173"/>
          <p:cNvSpPr/>
          <p:nvPr/>
        </p:nvSpPr>
        <p:spPr>
          <a:xfrm rot="9890725">
            <a:off x="3757691" y="1388516"/>
            <a:ext cx="3376817" cy="1236812"/>
          </a:xfrm>
          <a:prstGeom prst="arc">
            <a:avLst>
              <a:gd name="adj1" fmla="val 16200000"/>
              <a:gd name="adj2" fmla="val 21104289"/>
            </a:avLst>
          </a:prstGeom>
          <a:ln>
            <a:tailEnd type="stealth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cxnSp>
        <p:nvCxnSpPr>
          <p:cNvPr id="182" name="Conector recto 181"/>
          <p:cNvCxnSpPr>
            <a:stCxn id="119" idx="0"/>
            <a:endCxn id="6" idx="3"/>
          </p:cNvCxnSpPr>
          <p:nvPr/>
        </p:nvCxnSpPr>
        <p:spPr>
          <a:xfrm flipH="1" flipV="1">
            <a:off x="8649663" y="6305709"/>
            <a:ext cx="1024856" cy="89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780713" y="390044"/>
            <a:ext cx="752607" cy="477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Nom_2</a:t>
            </a:r>
            <a:endParaRPr lang="es-CO" sz="1400" dirty="0"/>
          </a:p>
        </p:txBody>
      </p:sp>
      <p:cxnSp>
        <p:nvCxnSpPr>
          <p:cNvPr id="67" name="Conector recto 66"/>
          <p:cNvCxnSpPr>
            <a:stCxn id="66" idx="4"/>
            <a:endCxn id="4" idx="0"/>
          </p:cNvCxnSpPr>
          <p:nvPr/>
        </p:nvCxnSpPr>
        <p:spPr>
          <a:xfrm>
            <a:off x="1157017" y="867564"/>
            <a:ext cx="919123" cy="106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1746493" y="297567"/>
            <a:ext cx="698679" cy="3573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Ape_2</a:t>
            </a:r>
            <a:endParaRPr lang="es-CO" sz="1400" dirty="0"/>
          </a:p>
        </p:txBody>
      </p:sp>
      <p:cxnSp>
        <p:nvCxnSpPr>
          <p:cNvPr id="81" name="Conector recto 80"/>
          <p:cNvCxnSpPr>
            <a:stCxn id="80" idx="4"/>
            <a:endCxn id="4" idx="0"/>
          </p:cNvCxnSpPr>
          <p:nvPr/>
        </p:nvCxnSpPr>
        <p:spPr>
          <a:xfrm flipH="1">
            <a:off x="2076140" y="654957"/>
            <a:ext cx="19693" cy="1276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6419132" y="737594"/>
            <a:ext cx="777562" cy="3573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Nom_2</a:t>
            </a:r>
            <a:endParaRPr lang="es-CO" sz="1400" dirty="0"/>
          </a:p>
        </p:txBody>
      </p:sp>
      <p:cxnSp>
        <p:nvCxnSpPr>
          <p:cNvPr id="134" name="Conector recto 133"/>
          <p:cNvCxnSpPr>
            <a:stCxn id="133" idx="4"/>
            <a:endCxn id="5" idx="0"/>
          </p:cNvCxnSpPr>
          <p:nvPr/>
        </p:nvCxnSpPr>
        <p:spPr>
          <a:xfrm>
            <a:off x="6807913" y="1094983"/>
            <a:ext cx="1040040" cy="862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ipse 138"/>
          <p:cNvSpPr/>
          <p:nvPr/>
        </p:nvSpPr>
        <p:spPr>
          <a:xfrm>
            <a:off x="7499002" y="634877"/>
            <a:ext cx="698679" cy="3573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Ape_2</a:t>
            </a:r>
            <a:endParaRPr lang="es-CO" sz="1400" dirty="0"/>
          </a:p>
        </p:txBody>
      </p:sp>
      <p:cxnSp>
        <p:nvCxnSpPr>
          <p:cNvPr id="141" name="Conector recto 140"/>
          <p:cNvCxnSpPr>
            <a:stCxn id="139" idx="4"/>
            <a:endCxn id="5" idx="0"/>
          </p:cNvCxnSpPr>
          <p:nvPr/>
        </p:nvCxnSpPr>
        <p:spPr>
          <a:xfrm flipH="1">
            <a:off x="7847953" y="992267"/>
            <a:ext cx="389" cy="964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ángulo redondeado 191"/>
          <p:cNvSpPr/>
          <p:nvPr/>
        </p:nvSpPr>
        <p:spPr>
          <a:xfrm>
            <a:off x="1274430" y="3729646"/>
            <a:ext cx="1603420" cy="6278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50" dirty="0" smtClean="0"/>
              <a:t>CENTRO</a:t>
            </a:r>
          </a:p>
        </p:txBody>
      </p:sp>
      <p:sp>
        <p:nvSpPr>
          <p:cNvPr id="193" name="Rectángulo redondeado 192"/>
          <p:cNvSpPr/>
          <p:nvPr/>
        </p:nvSpPr>
        <p:spPr>
          <a:xfrm>
            <a:off x="7046243" y="3733366"/>
            <a:ext cx="1603420" cy="6278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50" dirty="0" smtClean="0"/>
              <a:t>PROGRAMA</a:t>
            </a:r>
          </a:p>
        </p:txBody>
      </p:sp>
      <p:sp>
        <p:nvSpPr>
          <p:cNvPr id="205" name="Elipse 204"/>
          <p:cNvSpPr/>
          <p:nvPr/>
        </p:nvSpPr>
        <p:spPr>
          <a:xfrm>
            <a:off x="9270369" y="3870475"/>
            <a:ext cx="986975" cy="37026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Nom_progr</a:t>
            </a:r>
            <a:endParaRPr lang="es-CO" sz="1400" dirty="0"/>
          </a:p>
        </p:txBody>
      </p:sp>
      <p:cxnSp>
        <p:nvCxnSpPr>
          <p:cNvPr id="206" name="Conector recto 205"/>
          <p:cNvCxnSpPr>
            <a:stCxn id="205" idx="2"/>
            <a:endCxn id="193" idx="3"/>
          </p:cNvCxnSpPr>
          <p:nvPr/>
        </p:nvCxnSpPr>
        <p:spPr>
          <a:xfrm flipH="1" flipV="1">
            <a:off x="8649663" y="4047289"/>
            <a:ext cx="620706" cy="8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Elipse 213"/>
          <p:cNvSpPr/>
          <p:nvPr/>
        </p:nvSpPr>
        <p:spPr>
          <a:xfrm>
            <a:off x="9087406" y="3256420"/>
            <a:ext cx="986975" cy="37026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Fecha_ingre</a:t>
            </a:r>
            <a:endParaRPr lang="es-CO" sz="1400" dirty="0" smtClean="0"/>
          </a:p>
        </p:txBody>
      </p:sp>
      <p:cxnSp>
        <p:nvCxnSpPr>
          <p:cNvPr id="215" name="Conector recto 214"/>
          <p:cNvCxnSpPr>
            <a:stCxn id="214" idx="4"/>
            <a:endCxn id="193" idx="3"/>
          </p:cNvCxnSpPr>
          <p:nvPr/>
        </p:nvCxnSpPr>
        <p:spPr>
          <a:xfrm flipH="1">
            <a:off x="8649663" y="3626689"/>
            <a:ext cx="931231" cy="42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Decisión 233"/>
          <p:cNvSpPr/>
          <p:nvPr/>
        </p:nvSpPr>
        <p:spPr>
          <a:xfrm>
            <a:off x="4746997" y="6213500"/>
            <a:ext cx="1045025" cy="411719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/>
          </a:p>
        </p:txBody>
      </p:sp>
      <p:cxnSp>
        <p:nvCxnSpPr>
          <p:cNvPr id="271" name="Conector recto 270"/>
          <p:cNvCxnSpPr>
            <a:stCxn id="4" idx="2"/>
            <a:endCxn id="192" idx="0"/>
          </p:cNvCxnSpPr>
          <p:nvPr/>
        </p:nvCxnSpPr>
        <p:spPr>
          <a:xfrm>
            <a:off x="2076140" y="2559272"/>
            <a:ext cx="0" cy="1170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Decisión 271"/>
          <p:cNvSpPr/>
          <p:nvPr/>
        </p:nvSpPr>
        <p:spPr>
          <a:xfrm>
            <a:off x="1548224" y="2953368"/>
            <a:ext cx="1045025" cy="411719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/>
          </a:p>
        </p:txBody>
      </p:sp>
      <p:sp>
        <p:nvSpPr>
          <p:cNvPr id="278" name="Elipse 277"/>
          <p:cNvSpPr/>
          <p:nvPr/>
        </p:nvSpPr>
        <p:spPr>
          <a:xfrm>
            <a:off x="0" y="3846391"/>
            <a:ext cx="960048" cy="39435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Nom_centro</a:t>
            </a:r>
            <a:endParaRPr lang="es-CO" sz="1400" dirty="0"/>
          </a:p>
        </p:txBody>
      </p:sp>
      <p:sp>
        <p:nvSpPr>
          <p:cNvPr id="279" name="Elipse 278"/>
          <p:cNvSpPr/>
          <p:nvPr/>
        </p:nvSpPr>
        <p:spPr>
          <a:xfrm>
            <a:off x="57799" y="4656183"/>
            <a:ext cx="960048" cy="39435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Regional</a:t>
            </a:r>
            <a:endParaRPr lang="es-CO" sz="1400" dirty="0"/>
          </a:p>
        </p:txBody>
      </p:sp>
      <p:sp>
        <p:nvSpPr>
          <p:cNvPr id="337" name="Elipse 336"/>
          <p:cNvSpPr/>
          <p:nvPr/>
        </p:nvSpPr>
        <p:spPr>
          <a:xfrm>
            <a:off x="2608297" y="4950381"/>
            <a:ext cx="869744" cy="4314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Fecha_ins</a:t>
            </a:r>
            <a:endParaRPr lang="es-CO" sz="1400" dirty="0" smtClean="0"/>
          </a:p>
        </p:txBody>
      </p:sp>
      <p:sp>
        <p:nvSpPr>
          <p:cNvPr id="338" name="Elipse 337"/>
          <p:cNvSpPr/>
          <p:nvPr/>
        </p:nvSpPr>
        <p:spPr>
          <a:xfrm>
            <a:off x="3235833" y="5584620"/>
            <a:ext cx="1135267" cy="34300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Periodo_ins</a:t>
            </a:r>
            <a:endParaRPr lang="es-CO" sz="1400" dirty="0" smtClean="0"/>
          </a:p>
        </p:txBody>
      </p:sp>
      <p:cxnSp>
        <p:nvCxnSpPr>
          <p:cNvPr id="344" name="Conector recto 343"/>
          <p:cNvCxnSpPr>
            <a:stCxn id="337" idx="4"/>
            <a:endCxn id="7" idx="0"/>
          </p:cNvCxnSpPr>
          <p:nvPr/>
        </p:nvCxnSpPr>
        <p:spPr>
          <a:xfrm>
            <a:off x="3043169" y="5381824"/>
            <a:ext cx="110641" cy="723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Conector recto 347"/>
          <p:cNvCxnSpPr>
            <a:stCxn id="338" idx="4"/>
            <a:endCxn id="7" idx="0"/>
          </p:cNvCxnSpPr>
          <p:nvPr/>
        </p:nvCxnSpPr>
        <p:spPr>
          <a:xfrm flipH="1">
            <a:off x="3153810" y="5927627"/>
            <a:ext cx="649657" cy="177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ector recto 351"/>
          <p:cNvCxnSpPr>
            <a:stCxn id="279" idx="0"/>
            <a:endCxn id="192" idx="1"/>
          </p:cNvCxnSpPr>
          <p:nvPr/>
        </p:nvCxnSpPr>
        <p:spPr>
          <a:xfrm flipV="1">
            <a:off x="537823" y="4043569"/>
            <a:ext cx="736607" cy="612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Conector recto 354"/>
          <p:cNvCxnSpPr>
            <a:stCxn id="278" idx="5"/>
            <a:endCxn id="192" idx="1"/>
          </p:cNvCxnSpPr>
          <p:nvPr/>
        </p:nvCxnSpPr>
        <p:spPr>
          <a:xfrm flipV="1">
            <a:off x="819452" y="4043569"/>
            <a:ext cx="454978" cy="13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ipse 84"/>
          <p:cNvSpPr/>
          <p:nvPr/>
        </p:nvSpPr>
        <p:spPr>
          <a:xfrm>
            <a:off x="6710" y="3133017"/>
            <a:ext cx="908380" cy="4053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i="1" u="sng" dirty="0" err="1" smtClean="0"/>
              <a:t>Cod_centro</a:t>
            </a:r>
            <a:endParaRPr lang="es-CO" sz="1400" b="1" i="1" u="sng" dirty="0"/>
          </a:p>
        </p:txBody>
      </p:sp>
      <p:cxnSp>
        <p:nvCxnSpPr>
          <p:cNvPr id="86" name="Conector recto 85"/>
          <p:cNvCxnSpPr>
            <a:stCxn id="85" idx="4"/>
            <a:endCxn id="192" idx="1"/>
          </p:cNvCxnSpPr>
          <p:nvPr/>
        </p:nvCxnSpPr>
        <p:spPr>
          <a:xfrm>
            <a:off x="460900" y="3538407"/>
            <a:ext cx="813530" cy="505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34" idx="1"/>
            <a:endCxn id="7" idx="3"/>
          </p:cNvCxnSpPr>
          <p:nvPr/>
        </p:nvCxnSpPr>
        <p:spPr>
          <a:xfrm rot="10800000" flipV="1">
            <a:off x="3955521" y="6419359"/>
            <a:ext cx="79147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 angular 227"/>
          <p:cNvCxnSpPr>
            <a:stCxn id="234" idx="3"/>
            <a:endCxn id="193" idx="1"/>
          </p:cNvCxnSpPr>
          <p:nvPr/>
        </p:nvCxnSpPr>
        <p:spPr>
          <a:xfrm flipV="1">
            <a:off x="5792022" y="4047289"/>
            <a:ext cx="1254221" cy="2372071"/>
          </a:xfrm>
          <a:prstGeom prst="bentConnector3">
            <a:avLst>
              <a:gd name="adj1" fmla="val 43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Elipse 131"/>
          <p:cNvSpPr/>
          <p:nvPr/>
        </p:nvSpPr>
        <p:spPr>
          <a:xfrm>
            <a:off x="3722366" y="273088"/>
            <a:ext cx="1114776" cy="30608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Usuario</a:t>
            </a:r>
            <a:endParaRPr lang="es-CO" sz="1400" dirty="0"/>
          </a:p>
        </p:txBody>
      </p:sp>
      <p:sp>
        <p:nvSpPr>
          <p:cNvPr id="135" name="Elipse 134"/>
          <p:cNvSpPr/>
          <p:nvPr/>
        </p:nvSpPr>
        <p:spPr>
          <a:xfrm>
            <a:off x="3193411" y="1164672"/>
            <a:ext cx="1114776" cy="30608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Contraseña</a:t>
            </a:r>
            <a:endParaRPr lang="es-CO" sz="1400" dirty="0"/>
          </a:p>
        </p:txBody>
      </p:sp>
      <p:cxnSp>
        <p:nvCxnSpPr>
          <p:cNvPr id="136" name="Conector recto 135"/>
          <p:cNvCxnSpPr>
            <a:stCxn id="132" idx="4"/>
            <a:endCxn id="4" idx="0"/>
          </p:cNvCxnSpPr>
          <p:nvPr/>
        </p:nvCxnSpPr>
        <p:spPr>
          <a:xfrm flipH="1">
            <a:off x="2076140" y="579170"/>
            <a:ext cx="2203614" cy="1352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135" idx="3"/>
            <a:endCxn id="4" idx="0"/>
          </p:cNvCxnSpPr>
          <p:nvPr/>
        </p:nvCxnSpPr>
        <p:spPr>
          <a:xfrm flipH="1">
            <a:off x="2076140" y="1425929"/>
            <a:ext cx="1280526" cy="50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Decisión 163"/>
          <p:cNvSpPr/>
          <p:nvPr/>
        </p:nvSpPr>
        <p:spPr>
          <a:xfrm>
            <a:off x="7325440" y="3032417"/>
            <a:ext cx="1045025" cy="411719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/>
          </a:p>
        </p:txBody>
      </p:sp>
      <p:cxnSp>
        <p:nvCxnSpPr>
          <p:cNvPr id="167" name="Conector recto 166"/>
          <p:cNvCxnSpPr>
            <a:stCxn id="164" idx="2"/>
            <a:endCxn id="193" idx="0"/>
          </p:cNvCxnSpPr>
          <p:nvPr/>
        </p:nvCxnSpPr>
        <p:spPr>
          <a:xfrm>
            <a:off x="7847953" y="3444136"/>
            <a:ext cx="0" cy="28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Decisión 179"/>
          <p:cNvSpPr/>
          <p:nvPr/>
        </p:nvSpPr>
        <p:spPr>
          <a:xfrm>
            <a:off x="7325440" y="5049363"/>
            <a:ext cx="1045025" cy="411719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/>
          </a:p>
        </p:txBody>
      </p:sp>
      <p:cxnSp>
        <p:nvCxnSpPr>
          <p:cNvPr id="20" name="Conector recto 19"/>
          <p:cNvCxnSpPr>
            <a:stCxn id="180" idx="0"/>
            <a:endCxn id="193" idx="2"/>
          </p:cNvCxnSpPr>
          <p:nvPr/>
        </p:nvCxnSpPr>
        <p:spPr>
          <a:xfrm flipV="1">
            <a:off x="7847953" y="4361211"/>
            <a:ext cx="0" cy="68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6" idx="0"/>
            <a:endCxn id="180" idx="2"/>
          </p:cNvCxnSpPr>
          <p:nvPr/>
        </p:nvCxnSpPr>
        <p:spPr>
          <a:xfrm flipV="1">
            <a:off x="7847953" y="5461082"/>
            <a:ext cx="0" cy="53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ectángulo 238"/>
          <p:cNvSpPr/>
          <p:nvPr/>
        </p:nvSpPr>
        <p:spPr>
          <a:xfrm>
            <a:off x="6513962" y="1835409"/>
            <a:ext cx="621599" cy="534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115" name="Rectángulo 114"/>
          <p:cNvSpPr/>
          <p:nvPr/>
        </p:nvSpPr>
        <p:spPr>
          <a:xfrm>
            <a:off x="2711598" y="1807701"/>
            <a:ext cx="621599" cy="534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1359863" y="2693772"/>
            <a:ext cx="621599" cy="534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121" name="Rectángulo 120"/>
          <p:cNvSpPr/>
          <p:nvPr/>
        </p:nvSpPr>
        <p:spPr>
          <a:xfrm>
            <a:off x="1345053" y="3414800"/>
            <a:ext cx="621599" cy="534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22" name="Rectángulo 121"/>
          <p:cNvSpPr/>
          <p:nvPr/>
        </p:nvSpPr>
        <p:spPr>
          <a:xfrm>
            <a:off x="7785657" y="2501329"/>
            <a:ext cx="621599" cy="534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137" name="Rectángulo 136"/>
          <p:cNvSpPr/>
          <p:nvPr/>
        </p:nvSpPr>
        <p:spPr>
          <a:xfrm>
            <a:off x="7787712" y="4299689"/>
            <a:ext cx="621599" cy="534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44" name="Rectángulo 143"/>
          <p:cNvSpPr/>
          <p:nvPr/>
        </p:nvSpPr>
        <p:spPr>
          <a:xfrm>
            <a:off x="7847508" y="3299119"/>
            <a:ext cx="621599" cy="534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45" name="Rectángulo 144"/>
          <p:cNvSpPr/>
          <p:nvPr/>
        </p:nvSpPr>
        <p:spPr>
          <a:xfrm>
            <a:off x="6583582" y="3973362"/>
            <a:ext cx="621599" cy="534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47" name="Rectángulo 146"/>
          <p:cNvSpPr/>
          <p:nvPr/>
        </p:nvSpPr>
        <p:spPr>
          <a:xfrm>
            <a:off x="7847508" y="5513463"/>
            <a:ext cx="621599" cy="534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148" name="Rectángulo 147"/>
          <p:cNvSpPr/>
          <p:nvPr/>
        </p:nvSpPr>
        <p:spPr>
          <a:xfrm>
            <a:off x="3877802" y="5974612"/>
            <a:ext cx="621599" cy="534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98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50</Words>
  <Application>Microsoft Office PowerPoint</Application>
  <PresentationFormat>Diapositivas de 35 mm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</dc:creator>
  <cp:lastModifiedBy>ALEXANDER</cp:lastModifiedBy>
  <cp:revision>18</cp:revision>
  <dcterms:created xsi:type="dcterms:W3CDTF">2020-08-17T23:48:00Z</dcterms:created>
  <dcterms:modified xsi:type="dcterms:W3CDTF">2020-08-31T12:01:17Z</dcterms:modified>
</cp:coreProperties>
</file>