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5199975" cy="25199975"/>
  <p:notesSz cx="6858000" cy="9144000"/>
  <p:defaultTextStyle>
    <a:defPPr>
      <a:defRPr lang="es-CO"/>
    </a:defPPr>
    <a:lvl1pPr marL="0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1pPr>
    <a:lvl2pPr marL="1001472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2pPr>
    <a:lvl3pPr marL="2002942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3pPr>
    <a:lvl4pPr marL="3004413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4pPr>
    <a:lvl5pPr marL="4005882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5pPr>
    <a:lvl6pPr marL="5007354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6pPr>
    <a:lvl7pPr marL="6008826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7pPr>
    <a:lvl8pPr marL="7010298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8pPr>
    <a:lvl9pPr marL="8011767" algn="l" defTabSz="2002942" rtl="0" eaLnBrk="1" latinLnBrk="0" hangingPunct="1">
      <a:defRPr sz="39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9" d="100"/>
          <a:sy n="39" d="100"/>
        </p:scale>
        <p:origin x="360" y="-2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4124164"/>
            <a:ext cx="21419979" cy="8773325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3235822"/>
            <a:ext cx="18899981" cy="6084159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64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341665"/>
            <a:ext cx="5433745" cy="213558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341665"/>
            <a:ext cx="15986234" cy="213558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30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6282501"/>
            <a:ext cx="21734978" cy="104824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6864157"/>
            <a:ext cx="21734978" cy="5512493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47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6708326"/>
            <a:ext cx="10709989" cy="1598915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6708326"/>
            <a:ext cx="10709989" cy="1598915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33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341671"/>
            <a:ext cx="21734978" cy="487083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6177496"/>
            <a:ext cx="10660769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9204991"/>
            <a:ext cx="10660769" cy="1353915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6177496"/>
            <a:ext cx="10713272" cy="3027495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9204991"/>
            <a:ext cx="10713272" cy="1353915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4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02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41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628335"/>
            <a:ext cx="12757487" cy="17908316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04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679998"/>
            <a:ext cx="8127648" cy="5879994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628335"/>
            <a:ext cx="12757487" cy="17908316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7559993"/>
            <a:ext cx="8127648" cy="14005821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1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341671"/>
            <a:ext cx="21734978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6708326"/>
            <a:ext cx="21734978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8D8B-0983-4DE0-B5A7-5A641F2BCD2E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3356649"/>
            <a:ext cx="850499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3356649"/>
            <a:ext cx="566999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516D-3D3A-4624-BBDE-A3213F937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8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940941" y="14166303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INSTRUCTOR</a:t>
            </a:r>
            <a:endParaRPr lang="es-CO" sz="2800" dirty="0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958984" y="13263962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Tip_Doc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4683392" y="12423852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Correo_pl</a:t>
            </a:r>
            <a:endParaRPr lang="es-CO" sz="126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452251" y="1158374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Correo_Corp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67769" y="1074363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Ape_2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91809" y="13263962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N</a:t>
            </a:r>
            <a:r>
              <a:rPr lang="es-CO" sz="3360" b="1" u="sng" dirty="0" err="1">
                <a:solidFill>
                  <a:schemeClr val="tx1"/>
                </a:solidFill>
              </a:rPr>
              <a:t>°</a:t>
            </a:r>
            <a:r>
              <a:rPr lang="es-CO" sz="2240" b="1" u="sng" dirty="0" err="1">
                <a:solidFill>
                  <a:schemeClr val="tx1"/>
                </a:solidFill>
              </a:rPr>
              <a:t>Doc</a:t>
            </a:r>
            <a:endParaRPr lang="es-CO" sz="3360" b="1" u="sng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429632" y="12423852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Nom_1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678553" y="1158374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Nom_2</a:t>
            </a:r>
            <a:endParaRPr lang="es-CO" sz="2800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945255" y="1074363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Ape_1</a:t>
            </a:r>
            <a:endParaRPr lang="es-CO" sz="2800" dirty="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>
            <a:stCxn id="4" idx="0"/>
          </p:cNvCxnSpPr>
          <p:nvPr/>
        </p:nvCxnSpPr>
        <p:spPr>
          <a:xfrm flipV="1">
            <a:off x="3812167" y="11028113"/>
            <a:ext cx="0" cy="31381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9" idx="6"/>
            <a:endCxn id="5" idx="2"/>
          </p:cNvCxnSpPr>
          <p:nvPr/>
        </p:nvCxnSpPr>
        <p:spPr>
          <a:xfrm>
            <a:off x="2603119" y="13548444"/>
            <a:ext cx="2355865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6"/>
            <a:endCxn id="6" idx="2"/>
          </p:cNvCxnSpPr>
          <p:nvPr/>
        </p:nvCxnSpPr>
        <p:spPr>
          <a:xfrm>
            <a:off x="2940941" y="12708334"/>
            <a:ext cx="1742451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6"/>
          </p:cNvCxnSpPr>
          <p:nvPr/>
        </p:nvCxnSpPr>
        <p:spPr>
          <a:xfrm>
            <a:off x="3189863" y="11868223"/>
            <a:ext cx="12623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2" idx="6"/>
            <a:endCxn id="8" idx="2"/>
          </p:cNvCxnSpPr>
          <p:nvPr/>
        </p:nvCxnSpPr>
        <p:spPr>
          <a:xfrm>
            <a:off x="3456565" y="11028113"/>
            <a:ext cx="711204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redondeado 42"/>
          <p:cNvSpPr/>
          <p:nvPr/>
        </p:nvSpPr>
        <p:spPr>
          <a:xfrm>
            <a:off x="13446765" y="14166303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APRENDIZ</a:t>
            </a:r>
            <a:endParaRPr lang="es-CO" sz="3360" dirty="0">
              <a:solidFill>
                <a:srgbClr val="FF0000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15464808" y="13263962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Tip_Doc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15189216" y="12423852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Correo_pl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14958074" y="1158374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Correo_SENA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14673593" y="10743631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Tel_apr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11597633" y="13263962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b="1" u="sng" dirty="0" err="1">
                <a:solidFill>
                  <a:schemeClr val="tx1"/>
                </a:solidFill>
              </a:rPr>
              <a:t>N°_Doc</a:t>
            </a:r>
            <a:endParaRPr lang="es-CO" sz="2240" b="1" u="sng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1935456" y="12423852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Nom_1</a:t>
            </a:r>
          </a:p>
        </p:txBody>
      </p:sp>
      <p:sp>
        <p:nvSpPr>
          <p:cNvPr id="50" name="Elipse 49"/>
          <p:cNvSpPr/>
          <p:nvPr/>
        </p:nvSpPr>
        <p:spPr>
          <a:xfrm>
            <a:off x="12184377" y="1158374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Nom_2</a:t>
            </a:r>
          </a:p>
        </p:txBody>
      </p:sp>
      <p:sp>
        <p:nvSpPr>
          <p:cNvPr id="51" name="Elipse 50"/>
          <p:cNvSpPr/>
          <p:nvPr/>
        </p:nvSpPr>
        <p:spPr>
          <a:xfrm>
            <a:off x="12451078" y="10743631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Ape_1</a:t>
            </a:r>
          </a:p>
        </p:txBody>
      </p:sp>
      <p:cxnSp>
        <p:nvCxnSpPr>
          <p:cNvPr id="52" name="Conector recto 51"/>
          <p:cNvCxnSpPr>
            <a:stCxn id="43" idx="0"/>
          </p:cNvCxnSpPr>
          <p:nvPr/>
        </p:nvCxnSpPr>
        <p:spPr>
          <a:xfrm flipV="1">
            <a:off x="14317990" y="11028113"/>
            <a:ext cx="0" cy="31381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8" idx="6"/>
            <a:endCxn id="44" idx="2"/>
          </p:cNvCxnSpPr>
          <p:nvPr/>
        </p:nvCxnSpPr>
        <p:spPr>
          <a:xfrm>
            <a:off x="13108943" y="13548444"/>
            <a:ext cx="2355865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6"/>
            <a:endCxn id="45" idx="2"/>
          </p:cNvCxnSpPr>
          <p:nvPr/>
        </p:nvCxnSpPr>
        <p:spPr>
          <a:xfrm>
            <a:off x="13446765" y="12708334"/>
            <a:ext cx="1742451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50" idx="6"/>
          </p:cNvCxnSpPr>
          <p:nvPr/>
        </p:nvCxnSpPr>
        <p:spPr>
          <a:xfrm>
            <a:off x="13695686" y="11868223"/>
            <a:ext cx="12623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51" idx="6"/>
            <a:endCxn id="47" idx="2"/>
          </p:cNvCxnSpPr>
          <p:nvPr/>
        </p:nvCxnSpPr>
        <p:spPr>
          <a:xfrm>
            <a:off x="13962388" y="11028113"/>
            <a:ext cx="711204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 flipV="1">
            <a:off x="14317990" y="10743631"/>
            <a:ext cx="0" cy="284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13531220" y="10052430"/>
            <a:ext cx="151131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chemeClr val="tx1"/>
                </a:solidFill>
              </a:rPr>
              <a:t>Ape_2</a:t>
            </a:r>
          </a:p>
        </p:txBody>
      </p:sp>
      <p:sp>
        <p:nvSpPr>
          <p:cNvPr id="60" name="Decisión 59"/>
          <p:cNvSpPr/>
          <p:nvPr/>
        </p:nvSpPr>
        <p:spPr>
          <a:xfrm>
            <a:off x="8423883" y="13976278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73" name="Conector recto 72"/>
          <p:cNvCxnSpPr>
            <a:stCxn id="43" idx="1"/>
            <a:endCxn id="60" idx="3"/>
          </p:cNvCxnSpPr>
          <p:nvPr/>
        </p:nvCxnSpPr>
        <p:spPr>
          <a:xfrm flipH="1">
            <a:off x="9706274" y="14388554"/>
            <a:ext cx="374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0" idx="1"/>
            <a:endCxn id="4" idx="3"/>
          </p:cNvCxnSpPr>
          <p:nvPr/>
        </p:nvCxnSpPr>
        <p:spPr>
          <a:xfrm flipH="1">
            <a:off x="4683393" y="14388554"/>
            <a:ext cx="374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Decisión 86"/>
          <p:cNvSpPr/>
          <p:nvPr/>
        </p:nvSpPr>
        <p:spPr>
          <a:xfrm>
            <a:off x="13695687" y="15789849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88" name="Conector recto 87"/>
          <p:cNvCxnSpPr>
            <a:stCxn id="87" idx="0"/>
            <a:endCxn id="43" idx="2"/>
          </p:cNvCxnSpPr>
          <p:nvPr/>
        </p:nvCxnSpPr>
        <p:spPr>
          <a:xfrm flipH="1" flipV="1">
            <a:off x="14317990" y="14610806"/>
            <a:ext cx="18892" cy="1179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93" idx="0"/>
            <a:endCxn id="87" idx="2"/>
          </p:cNvCxnSpPr>
          <p:nvPr/>
        </p:nvCxnSpPr>
        <p:spPr>
          <a:xfrm flipV="1">
            <a:off x="14317990" y="16614403"/>
            <a:ext cx="18892" cy="141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ángulo redondeado 92"/>
          <p:cNvSpPr/>
          <p:nvPr/>
        </p:nvSpPr>
        <p:spPr>
          <a:xfrm>
            <a:off x="13446765" y="18026810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PROGRAMA</a:t>
            </a:r>
            <a:endParaRPr lang="es-CO" sz="3360" dirty="0">
              <a:solidFill>
                <a:srgbClr val="FF0000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15980431" y="17036124"/>
            <a:ext cx="1915251" cy="7795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Fecha_Ingreso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6047662" y="18186831"/>
            <a:ext cx="1848020" cy="8823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Nom_Program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16243243" y="19440328"/>
            <a:ext cx="1607989" cy="79843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Ficha_carac</a:t>
            </a:r>
            <a:endParaRPr lang="es-CO" sz="2240" dirty="0">
              <a:solidFill>
                <a:schemeClr val="tx1"/>
              </a:solidFill>
            </a:endParaRPr>
          </a:p>
        </p:txBody>
      </p:sp>
      <p:cxnSp>
        <p:nvCxnSpPr>
          <p:cNvPr id="103" name="Conector recto de flecha 102"/>
          <p:cNvCxnSpPr>
            <a:stCxn id="93" idx="3"/>
            <a:endCxn id="98" idx="2"/>
          </p:cNvCxnSpPr>
          <p:nvPr/>
        </p:nvCxnSpPr>
        <p:spPr>
          <a:xfrm flipV="1">
            <a:off x="15189216" y="17425898"/>
            <a:ext cx="791215" cy="8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93" idx="3"/>
          </p:cNvCxnSpPr>
          <p:nvPr/>
        </p:nvCxnSpPr>
        <p:spPr>
          <a:xfrm>
            <a:off x="15189216" y="18249062"/>
            <a:ext cx="871225" cy="3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93" idx="3"/>
            <a:endCxn id="101" idx="2"/>
          </p:cNvCxnSpPr>
          <p:nvPr/>
        </p:nvCxnSpPr>
        <p:spPr>
          <a:xfrm>
            <a:off x="15189216" y="18249062"/>
            <a:ext cx="1054027" cy="159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ecisión 109"/>
          <p:cNvSpPr/>
          <p:nvPr/>
        </p:nvSpPr>
        <p:spPr>
          <a:xfrm>
            <a:off x="13675684" y="19522423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111" name="Conector recto 110"/>
          <p:cNvCxnSpPr>
            <a:stCxn id="93" idx="2"/>
            <a:endCxn id="110" idx="0"/>
          </p:cNvCxnSpPr>
          <p:nvPr/>
        </p:nvCxnSpPr>
        <p:spPr>
          <a:xfrm flipH="1">
            <a:off x="14316880" y="18471314"/>
            <a:ext cx="1111" cy="105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110" idx="2"/>
            <a:endCxn id="117" idx="0"/>
          </p:cNvCxnSpPr>
          <p:nvPr/>
        </p:nvCxnSpPr>
        <p:spPr>
          <a:xfrm>
            <a:off x="14316880" y="20346976"/>
            <a:ext cx="1111" cy="828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ángulo redondeado 116"/>
          <p:cNvSpPr/>
          <p:nvPr/>
        </p:nvSpPr>
        <p:spPr>
          <a:xfrm>
            <a:off x="13446765" y="21175280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APRENDIZAJE</a:t>
            </a:r>
            <a:endParaRPr lang="es-CO" sz="3360" dirty="0">
              <a:solidFill>
                <a:srgbClr val="FF0000"/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4673593" y="22671034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Tip_Doc</a:t>
            </a:r>
            <a:endParaRPr lang="es-CO" sz="2240" dirty="0">
              <a:solidFill>
                <a:schemeClr val="tx1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12704445" y="22671034"/>
            <a:ext cx="1582430" cy="5689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 err="1">
                <a:solidFill>
                  <a:schemeClr val="tx1"/>
                </a:solidFill>
              </a:rPr>
              <a:t>Tip_Doc</a:t>
            </a:r>
            <a:endParaRPr lang="es-CO" sz="2240" dirty="0">
              <a:solidFill>
                <a:schemeClr val="tx1"/>
              </a:solidFill>
            </a:endParaRPr>
          </a:p>
        </p:txBody>
      </p:sp>
      <p:cxnSp>
        <p:nvCxnSpPr>
          <p:cNvPr id="139" name="Conector recto de flecha 138"/>
          <p:cNvCxnSpPr>
            <a:stCxn id="117" idx="2"/>
          </p:cNvCxnSpPr>
          <p:nvPr/>
        </p:nvCxnSpPr>
        <p:spPr>
          <a:xfrm flipH="1">
            <a:off x="13531220" y="21619783"/>
            <a:ext cx="786770" cy="105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de flecha 139"/>
          <p:cNvCxnSpPr>
            <a:endCxn id="134" idx="0"/>
          </p:cNvCxnSpPr>
          <p:nvPr/>
        </p:nvCxnSpPr>
        <p:spPr>
          <a:xfrm>
            <a:off x="14402446" y="21665067"/>
            <a:ext cx="1062362" cy="10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ángulo redondeado 142"/>
          <p:cNvSpPr/>
          <p:nvPr/>
        </p:nvSpPr>
        <p:spPr>
          <a:xfrm>
            <a:off x="7963823" y="21175280"/>
            <a:ext cx="1742451" cy="44450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NOTAS</a:t>
            </a:r>
          </a:p>
        </p:txBody>
      </p:sp>
      <p:cxnSp>
        <p:nvCxnSpPr>
          <p:cNvPr id="144" name="Conector recto 143"/>
          <p:cNvCxnSpPr>
            <a:stCxn id="143" idx="3"/>
            <a:endCxn id="117" idx="1"/>
          </p:cNvCxnSpPr>
          <p:nvPr/>
        </p:nvCxnSpPr>
        <p:spPr>
          <a:xfrm>
            <a:off x="9706274" y="21397531"/>
            <a:ext cx="3740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Decisión 148"/>
          <p:cNvSpPr/>
          <p:nvPr/>
        </p:nvSpPr>
        <p:spPr>
          <a:xfrm>
            <a:off x="10807529" y="20985255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cxnSp>
        <p:nvCxnSpPr>
          <p:cNvPr id="150" name="Conector recto 149"/>
          <p:cNvCxnSpPr>
            <a:stCxn id="153" idx="3"/>
            <a:endCxn id="93" idx="1"/>
          </p:cNvCxnSpPr>
          <p:nvPr/>
        </p:nvCxnSpPr>
        <p:spPr>
          <a:xfrm flipV="1">
            <a:off x="9706274" y="18249062"/>
            <a:ext cx="3740491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Decisión 151"/>
          <p:cNvSpPr/>
          <p:nvPr/>
        </p:nvSpPr>
        <p:spPr>
          <a:xfrm>
            <a:off x="10807529" y="17837480"/>
            <a:ext cx="1282391" cy="824553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3360"/>
          </a:p>
        </p:txBody>
      </p:sp>
      <p:sp>
        <p:nvSpPr>
          <p:cNvPr id="153" name="Rectángulo redondeado 152"/>
          <p:cNvSpPr/>
          <p:nvPr/>
        </p:nvSpPr>
        <p:spPr>
          <a:xfrm>
            <a:off x="7761018" y="18034867"/>
            <a:ext cx="1945256" cy="4364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2240" dirty="0">
                <a:solidFill>
                  <a:srgbClr val="FF0000"/>
                </a:solidFill>
              </a:rPr>
              <a:t>INASISTENCIA</a:t>
            </a:r>
          </a:p>
        </p:txBody>
      </p:sp>
    </p:spTree>
    <p:extLst>
      <p:ext uri="{BB962C8B-B14F-4D97-AF65-F5344CB8AC3E}">
        <p14:creationId xmlns:p14="http://schemas.microsoft.com/office/powerpoint/2010/main" val="1079412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30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5</cp:revision>
  <dcterms:created xsi:type="dcterms:W3CDTF">2020-09-15T00:55:43Z</dcterms:created>
  <dcterms:modified xsi:type="dcterms:W3CDTF">2020-09-15T01:29:28Z</dcterms:modified>
</cp:coreProperties>
</file>