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aleway Bold" charset="1" panose="00000000000000000000"/>
      <p:regular r:id="rId17"/>
    </p:embeddedFont>
    <p:embeddedFont>
      <p:font typeface="League Spartan" charset="1" panose="00000800000000000000"/>
      <p:regular r:id="rId18"/>
    </p:embeddedFont>
    <p:embeddedFont>
      <p:font typeface="Raleway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4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8777" y="4457551"/>
            <a:ext cx="13695775" cy="223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09"/>
              </a:lnSpc>
            </a:pPr>
            <a:r>
              <a:rPr lang="en-US" b="true" sz="1564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PROTOTIPO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36538" y="6666017"/>
            <a:ext cx="10390609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Camilo Ruiz y Douglas Negrete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0414" y="1814455"/>
            <a:ext cx="10778406" cy="7443845"/>
            <a:chOff x="0" y="0"/>
            <a:chExt cx="2838757" cy="196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8757" cy="1960519"/>
            </a:xfrm>
            <a:custGeom>
              <a:avLst/>
              <a:gdLst/>
              <a:ahLst/>
              <a:cxnLst/>
              <a:rect r="r" b="b" t="t" l="l"/>
              <a:pathLst>
                <a:path h="1960519" w="2838757">
                  <a:moveTo>
                    <a:pt x="0" y="0"/>
                  </a:moveTo>
                  <a:lnTo>
                    <a:pt x="2838757" y="0"/>
                  </a:lnTo>
                  <a:lnTo>
                    <a:pt x="2838757" y="1960519"/>
                  </a:lnTo>
                  <a:lnTo>
                    <a:pt x="0" y="1960519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838757" cy="1960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2779" y="2282652"/>
            <a:ext cx="9723562" cy="6507451"/>
          </a:xfrm>
          <a:custGeom>
            <a:avLst/>
            <a:gdLst/>
            <a:ahLst/>
            <a:cxnLst/>
            <a:rect r="r" b="b" t="t" l="l"/>
            <a:pathLst>
              <a:path h="6507451" w="9723562">
                <a:moveTo>
                  <a:pt x="0" y="0"/>
                </a:moveTo>
                <a:lnTo>
                  <a:pt x="9723562" y="0"/>
                </a:lnTo>
                <a:lnTo>
                  <a:pt x="9723562" y="6507451"/>
                </a:lnTo>
                <a:lnTo>
                  <a:pt x="0" y="65074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49534" y="3819917"/>
            <a:ext cx="3722979" cy="1125076"/>
          </a:xfrm>
          <a:custGeom>
            <a:avLst/>
            <a:gdLst/>
            <a:ahLst/>
            <a:cxnLst/>
            <a:rect r="r" b="b" t="t" l="l"/>
            <a:pathLst>
              <a:path h="1125076" w="3722979">
                <a:moveTo>
                  <a:pt x="0" y="0"/>
                </a:moveTo>
                <a:lnTo>
                  <a:pt x="3722979" y="0"/>
                </a:lnTo>
                <a:lnTo>
                  <a:pt x="3722979" y="1125076"/>
                </a:lnTo>
                <a:lnTo>
                  <a:pt x="0" y="11250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49534" y="5536378"/>
            <a:ext cx="3722979" cy="1396117"/>
          </a:xfrm>
          <a:custGeom>
            <a:avLst/>
            <a:gdLst/>
            <a:ahLst/>
            <a:cxnLst/>
            <a:rect r="r" b="b" t="t" l="l"/>
            <a:pathLst>
              <a:path h="1396117" w="3722979">
                <a:moveTo>
                  <a:pt x="0" y="0"/>
                </a:moveTo>
                <a:lnTo>
                  <a:pt x="3722979" y="0"/>
                </a:lnTo>
                <a:lnTo>
                  <a:pt x="3722979" y="1396117"/>
                </a:lnTo>
                <a:lnTo>
                  <a:pt x="0" y="1396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83862" y="7270171"/>
            <a:ext cx="944958" cy="44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spc="385">
                <a:solidFill>
                  <a:srgbClr val="EFEEE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3780" y="937607"/>
            <a:ext cx="9315040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Lista de deseos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12435" y="2940590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800"/>
                </a:lnTo>
                <a:lnTo>
                  <a:pt x="0" y="648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77749" y="4494701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9443" y="1250950"/>
            <a:ext cx="15422937" cy="7730827"/>
            <a:chOff x="0" y="0"/>
            <a:chExt cx="4220887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0887" cy="2115742"/>
            </a:xfrm>
            <a:custGeom>
              <a:avLst/>
              <a:gdLst/>
              <a:ahLst/>
              <a:cxnLst/>
              <a:rect r="r" b="b" t="t" l="l"/>
              <a:pathLst>
                <a:path h="2115742" w="4220887">
                  <a:moveTo>
                    <a:pt x="0" y="0"/>
                  </a:moveTo>
                  <a:lnTo>
                    <a:pt x="4220887" y="0"/>
                  </a:lnTo>
                  <a:lnTo>
                    <a:pt x="4220887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20887" cy="2163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7448" y="3688121"/>
            <a:ext cx="14833104" cy="285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78"/>
              </a:lnSpc>
            </a:pPr>
            <a:r>
              <a:rPr lang="en-US" b="true" sz="111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MUCHAS</a:t>
            </a:r>
          </a:p>
          <a:p>
            <a:pPr algn="ctr">
              <a:lnSpc>
                <a:spcPts val="10878"/>
              </a:lnSpc>
            </a:pPr>
            <a:r>
              <a:rPr lang="en-US" b="true" sz="11100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GRACIAS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49142" y="6560480"/>
            <a:ext cx="662353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b="true" sz="3000" spc="65">
                <a:solidFill>
                  <a:srgbClr val="EFEEE9"/>
                </a:solidFill>
                <a:latin typeface="Raleway Bold"/>
                <a:ea typeface="Raleway Bold"/>
                <a:cs typeface="Raleway Bold"/>
                <a:sym typeface="Raleway Bold"/>
              </a:rPr>
              <a:t>www.unsitiogenial.es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8193" y="1250950"/>
            <a:ext cx="15264187" cy="7730827"/>
            <a:chOff x="0" y="0"/>
            <a:chExt cx="4177441" cy="21157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7442" cy="2115742"/>
            </a:xfrm>
            <a:custGeom>
              <a:avLst/>
              <a:gdLst/>
              <a:ahLst/>
              <a:cxnLst/>
              <a:rect r="r" b="b" t="t" l="l"/>
              <a:pathLst>
                <a:path h="2115742" w="4177442">
                  <a:moveTo>
                    <a:pt x="0" y="0"/>
                  </a:moveTo>
                  <a:lnTo>
                    <a:pt x="4177442" y="0"/>
                  </a:lnTo>
                  <a:lnTo>
                    <a:pt x="4177442" y="2115742"/>
                  </a:lnTo>
                  <a:lnTo>
                    <a:pt x="0" y="2115742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177441" cy="2163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16535" y="2136777"/>
            <a:ext cx="945493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b="true" sz="839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PAGINAS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27020" y="3841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46070" y="4984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46070" y="6127752"/>
            <a:ext cx="19535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47518" y="3841752"/>
            <a:ext cx="14328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7518" y="4984752"/>
            <a:ext cx="14328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7518" y="6127752"/>
            <a:ext cx="143281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b="true" sz="4800" spc="369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5270" y="3970339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Login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05270" y="5162550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Usuarios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05270" y="6343650"/>
            <a:ext cx="3442248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Administrador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85129" y="3970339"/>
            <a:ext cx="54872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Carrito de compra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85129" y="5162550"/>
            <a:ext cx="54872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Historial de compra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85129" y="6343650"/>
            <a:ext cx="548725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1E1E1E"/>
                </a:solidFill>
                <a:latin typeface="Raleway Bold"/>
                <a:ea typeface="Raleway Bold"/>
                <a:cs typeface="Raleway Bold"/>
                <a:sym typeface="Raleway Bold"/>
              </a:rPr>
              <a:t>Lista de deseos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5400000">
            <a:off x="13833159" y="4118825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1978448" y="48817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-2963613" y="5960567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1108902" y="9591221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905701" y="2157709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2" y="0"/>
                </a:lnTo>
                <a:lnTo>
                  <a:pt x="5883072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2615" y="1669655"/>
            <a:ext cx="8671337" cy="8263482"/>
          </a:xfrm>
          <a:custGeom>
            <a:avLst/>
            <a:gdLst/>
            <a:ahLst/>
            <a:cxnLst/>
            <a:rect r="r" b="b" t="t" l="l"/>
            <a:pathLst>
              <a:path h="8263482" w="8671337">
                <a:moveTo>
                  <a:pt x="0" y="0"/>
                </a:moveTo>
                <a:lnTo>
                  <a:pt x="8671337" y="0"/>
                </a:lnTo>
                <a:lnTo>
                  <a:pt x="8671337" y="8263482"/>
                </a:lnTo>
                <a:lnTo>
                  <a:pt x="0" y="82634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43425" y="2630138"/>
            <a:ext cx="7390598" cy="7042983"/>
          </a:xfrm>
          <a:custGeom>
            <a:avLst/>
            <a:gdLst/>
            <a:ahLst/>
            <a:cxnLst/>
            <a:rect r="r" b="b" t="t" l="l"/>
            <a:pathLst>
              <a:path h="7042983" w="7390598">
                <a:moveTo>
                  <a:pt x="0" y="0"/>
                </a:moveTo>
                <a:lnTo>
                  <a:pt x="7390598" y="0"/>
                </a:lnTo>
                <a:lnTo>
                  <a:pt x="7390598" y="7042983"/>
                </a:lnTo>
                <a:lnTo>
                  <a:pt x="0" y="70429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88663" y="8072344"/>
            <a:ext cx="4181254" cy="1185956"/>
          </a:xfrm>
          <a:custGeom>
            <a:avLst/>
            <a:gdLst/>
            <a:ahLst/>
            <a:cxnLst/>
            <a:rect r="r" b="b" t="t" l="l"/>
            <a:pathLst>
              <a:path h="1185956" w="4181254">
                <a:moveTo>
                  <a:pt x="0" y="0"/>
                </a:moveTo>
                <a:lnTo>
                  <a:pt x="4181255" y="0"/>
                </a:lnTo>
                <a:lnTo>
                  <a:pt x="4181255" y="1185956"/>
                </a:lnTo>
                <a:lnTo>
                  <a:pt x="0" y="11859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29336" y="923925"/>
            <a:ext cx="6629964" cy="90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2"/>
              </a:lnSpc>
            </a:pPr>
            <a:r>
              <a:rPr lang="en-US" b="true" sz="525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Login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8841354" y="6624462"/>
            <a:ext cx="3575963" cy="1014273"/>
          </a:xfrm>
          <a:custGeom>
            <a:avLst/>
            <a:gdLst/>
            <a:ahLst/>
            <a:cxnLst/>
            <a:rect r="r" b="b" t="t" l="l"/>
            <a:pathLst>
              <a:path h="1014273" w="3575963">
                <a:moveTo>
                  <a:pt x="0" y="0"/>
                </a:moveTo>
                <a:lnTo>
                  <a:pt x="3575963" y="0"/>
                </a:lnTo>
                <a:lnTo>
                  <a:pt x="3575963" y="1014274"/>
                </a:lnTo>
                <a:lnTo>
                  <a:pt x="0" y="10142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766" y="1804986"/>
            <a:ext cx="15346776" cy="7453314"/>
            <a:chOff x="0" y="0"/>
            <a:chExt cx="4041949" cy="19630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41949" cy="1963013"/>
            </a:xfrm>
            <a:custGeom>
              <a:avLst/>
              <a:gdLst/>
              <a:ahLst/>
              <a:cxnLst/>
              <a:rect r="r" b="b" t="t" l="l"/>
              <a:pathLst>
                <a:path h="1963013" w="4041949">
                  <a:moveTo>
                    <a:pt x="0" y="0"/>
                  </a:moveTo>
                  <a:lnTo>
                    <a:pt x="4041949" y="0"/>
                  </a:lnTo>
                  <a:lnTo>
                    <a:pt x="4041949" y="1963013"/>
                  </a:lnTo>
                  <a:lnTo>
                    <a:pt x="0" y="1963013"/>
                  </a:lnTo>
                  <a:close/>
                </a:path>
              </a:pathLst>
            </a:custGeom>
            <a:solidFill>
              <a:srgbClr val="EFEE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041949" cy="1963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6196" y="2041437"/>
            <a:ext cx="7337804" cy="6803358"/>
          </a:xfrm>
          <a:custGeom>
            <a:avLst/>
            <a:gdLst/>
            <a:ahLst/>
            <a:cxnLst/>
            <a:rect r="r" b="b" t="t" l="l"/>
            <a:pathLst>
              <a:path h="6803358" w="7337804">
                <a:moveTo>
                  <a:pt x="0" y="0"/>
                </a:moveTo>
                <a:lnTo>
                  <a:pt x="7337804" y="0"/>
                </a:lnTo>
                <a:lnTo>
                  <a:pt x="7337804" y="6803358"/>
                </a:lnTo>
                <a:lnTo>
                  <a:pt x="0" y="6803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01692" y="2233178"/>
            <a:ext cx="6019611" cy="4514708"/>
          </a:xfrm>
          <a:custGeom>
            <a:avLst/>
            <a:gdLst/>
            <a:ahLst/>
            <a:cxnLst/>
            <a:rect r="r" b="b" t="t" l="l"/>
            <a:pathLst>
              <a:path h="4514708" w="6019611">
                <a:moveTo>
                  <a:pt x="0" y="0"/>
                </a:moveTo>
                <a:lnTo>
                  <a:pt x="6019611" y="0"/>
                </a:lnTo>
                <a:lnTo>
                  <a:pt x="6019611" y="4514708"/>
                </a:lnTo>
                <a:lnTo>
                  <a:pt x="0" y="45147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60735" y="2564993"/>
            <a:ext cx="543175" cy="702932"/>
          </a:xfrm>
          <a:custGeom>
            <a:avLst/>
            <a:gdLst/>
            <a:ahLst/>
            <a:cxnLst/>
            <a:rect r="r" b="b" t="t" l="l"/>
            <a:pathLst>
              <a:path h="702932" w="543175">
                <a:moveTo>
                  <a:pt x="0" y="0"/>
                </a:moveTo>
                <a:lnTo>
                  <a:pt x="543175" y="0"/>
                </a:lnTo>
                <a:lnTo>
                  <a:pt x="543175" y="702932"/>
                </a:lnTo>
                <a:lnTo>
                  <a:pt x="0" y="702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01692" y="7222457"/>
            <a:ext cx="2582038" cy="772967"/>
          </a:xfrm>
          <a:custGeom>
            <a:avLst/>
            <a:gdLst/>
            <a:ahLst/>
            <a:cxnLst/>
            <a:rect r="r" b="b" t="t" l="l"/>
            <a:pathLst>
              <a:path h="772967" w="2582038">
                <a:moveTo>
                  <a:pt x="0" y="0"/>
                </a:moveTo>
                <a:lnTo>
                  <a:pt x="2582038" y="0"/>
                </a:lnTo>
                <a:lnTo>
                  <a:pt x="2582038" y="772967"/>
                </a:lnTo>
                <a:lnTo>
                  <a:pt x="0" y="7729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83730" y="7222457"/>
            <a:ext cx="2582038" cy="772967"/>
          </a:xfrm>
          <a:custGeom>
            <a:avLst/>
            <a:gdLst/>
            <a:ahLst/>
            <a:cxnLst/>
            <a:rect r="r" b="b" t="t" l="l"/>
            <a:pathLst>
              <a:path h="772967" w="2582038">
                <a:moveTo>
                  <a:pt x="0" y="0"/>
                </a:moveTo>
                <a:lnTo>
                  <a:pt x="2582038" y="0"/>
                </a:lnTo>
                <a:lnTo>
                  <a:pt x="2582038" y="772967"/>
                </a:lnTo>
                <a:lnTo>
                  <a:pt x="0" y="7729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01692" y="7995424"/>
            <a:ext cx="2837260" cy="849371"/>
          </a:xfrm>
          <a:custGeom>
            <a:avLst/>
            <a:gdLst/>
            <a:ahLst/>
            <a:cxnLst/>
            <a:rect r="r" b="b" t="t" l="l"/>
            <a:pathLst>
              <a:path h="849371" w="2837260">
                <a:moveTo>
                  <a:pt x="0" y="0"/>
                </a:moveTo>
                <a:lnTo>
                  <a:pt x="2837260" y="0"/>
                </a:lnTo>
                <a:lnTo>
                  <a:pt x="2837260" y="849371"/>
                </a:lnTo>
                <a:lnTo>
                  <a:pt x="0" y="8493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38952" y="8071828"/>
            <a:ext cx="2326816" cy="696563"/>
          </a:xfrm>
          <a:custGeom>
            <a:avLst/>
            <a:gdLst/>
            <a:ahLst/>
            <a:cxnLst/>
            <a:rect r="r" b="b" t="t" l="l"/>
            <a:pathLst>
              <a:path h="696563" w="2326816">
                <a:moveTo>
                  <a:pt x="0" y="0"/>
                </a:moveTo>
                <a:lnTo>
                  <a:pt x="2326816" y="0"/>
                </a:lnTo>
                <a:lnTo>
                  <a:pt x="2326816" y="696563"/>
                </a:lnTo>
                <a:lnTo>
                  <a:pt x="0" y="6965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70612" y="1018844"/>
            <a:ext cx="15346776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Inicio para usuarios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615096" y="3111593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4" y="0"/>
                </a:lnTo>
                <a:lnTo>
                  <a:pt x="501344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29808" y="7608940"/>
            <a:ext cx="357686" cy="462887"/>
          </a:xfrm>
          <a:custGeom>
            <a:avLst/>
            <a:gdLst/>
            <a:ahLst/>
            <a:cxnLst/>
            <a:rect r="r" b="b" t="t" l="l"/>
            <a:pathLst>
              <a:path h="462887" w="357686">
                <a:moveTo>
                  <a:pt x="0" y="0"/>
                </a:moveTo>
                <a:lnTo>
                  <a:pt x="357686" y="0"/>
                </a:lnTo>
                <a:lnTo>
                  <a:pt x="357686" y="462888"/>
                </a:lnTo>
                <a:lnTo>
                  <a:pt x="0" y="462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891258" y="8420109"/>
            <a:ext cx="392472" cy="507905"/>
          </a:xfrm>
          <a:custGeom>
            <a:avLst/>
            <a:gdLst/>
            <a:ahLst/>
            <a:cxnLst/>
            <a:rect r="r" b="b" t="t" l="l"/>
            <a:pathLst>
              <a:path h="507905" w="392472">
                <a:moveTo>
                  <a:pt x="0" y="0"/>
                </a:moveTo>
                <a:lnTo>
                  <a:pt x="392472" y="0"/>
                </a:lnTo>
                <a:lnTo>
                  <a:pt x="392472" y="507905"/>
                </a:lnTo>
                <a:lnTo>
                  <a:pt x="0" y="5079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24613">
            <a:off x="-3781125" y="4892612"/>
            <a:ext cx="8668500" cy="7511698"/>
          </a:xfrm>
          <a:custGeom>
            <a:avLst/>
            <a:gdLst/>
            <a:ahLst/>
            <a:cxnLst/>
            <a:rect r="r" b="b" t="t" l="l"/>
            <a:pathLst>
              <a:path h="7511698" w="8668500">
                <a:moveTo>
                  <a:pt x="0" y="0"/>
                </a:moveTo>
                <a:lnTo>
                  <a:pt x="8668500" y="0"/>
                </a:lnTo>
                <a:lnTo>
                  <a:pt x="8668500" y="7511698"/>
                </a:lnTo>
                <a:lnTo>
                  <a:pt x="0" y="7511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547409" y="4973878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692698" y="1343224"/>
            <a:ext cx="7423782" cy="175471"/>
          </a:xfrm>
          <a:custGeom>
            <a:avLst/>
            <a:gdLst/>
            <a:ahLst/>
            <a:cxnLst/>
            <a:rect r="r" b="b" t="t" l="l"/>
            <a:pathLst>
              <a:path h="175471" w="7423782">
                <a:moveTo>
                  <a:pt x="0" y="0"/>
                </a:moveTo>
                <a:lnTo>
                  <a:pt x="7423782" y="0"/>
                </a:lnTo>
                <a:lnTo>
                  <a:pt x="7423782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943668"/>
            <a:ext cx="8344154" cy="7458882"/>
          </a:xfrm>
          <a:custGeom>
            <a:avLst/>
            <a:gdLst/>
            <a:ahLst/>
            <a:cxnLst/>
            <a:rect r="r" b="b" t="t" l="l"/>
            <a:pathLst>
              <a:path h="7458882" w="8344154">
                <a:moveTo>
                  <a:pt x="0" y="0"/>
                </a:moveTo>
                <a:lnTo>
                  <a:pt x="8344154" y="0"/>
                </a:lnTo>
                <a:lnTo>
                  <a:pt x="8344154" y="7458883"/>
                </a:lnTo>
                <a:lnTo>
                  <a:pt x="0" y="74588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9533" y="3065769"/>
            <a:ext cx="6116876" cy="5214681"/>
          </a:xfrm>
          <a:custGeom>
            <a:avLst/>
            <a:gdLst/>
            <a:ahLst/>
            <a:cxnLst/>
            <a:rect r="r" b="b" t="t" l="l"/>
            <a:pathLst>
              <a:path h="5214681" w="6116876">
                <a:moveTo>
                  <a:pt x="0" y="0"/>
                </a:moveTo>
                <a:lnTo>
                  <a:pt x="6116876" y="0"/>
                </a:lnTo>
                <a:lnTo>
                  <a:pt x="6116876" y="5214681"/>
                </a:lnTo>
                <a:lnTo>
                  <a:pt x="0" y="52146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6757706" y="3716025"/>
            <a:ext cx="3600097" cy="746483"/>
          </a:xfrm>
          <a:prstGeom prst="line">
            <a:avLst/>
          </a:prstGeom>
          <a:ln cap="flat" w="152400">
            <a:solidFill>
              <a:srgbClr val="C236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3236565" y="942975"/>
            <a:ext cx="9315040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Panel para administradores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912704" y="2538938"/>
            <a:ext cx="543175" cy="702932"/>
          </a:xfrm>
          <a:custGeom>
            <a:avLst/>
            <a:gdLst/>
            <a:ahLst/>
            <a:cxnLst/>
            <a:rect r="r" b="b" t="t" l="l"/>
            <a:pathLst>
              <a:path h="702932" w="543175">
                <a:moveTo>
                  <a:pt x="0" y="0"/>
                </a:moveTo>
                <a:lnTo>
                  <a:pt x="543175" y="0"/>
                </a:lnTo>
                <a:lnTo>
                  <a:pt x="543175" y="702932"/>
                </a:lnTo>
                <a:lnTo>
                  <a:pt x="0" y="7029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153917" y="3716025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9365" y="2537573"/>
            <a:ext cx="7262397" cy="6720727"/>
          </a:xfrm>
          <a:custGeom>
            <a:avLst/>
            <a:gdLst/>
            <a:ahLst/>
            <a:cxnLst/>
            <a:rect r="r" b="b" t="t" l="l"/>
            <a:pathLst>
              <a:path h="6720727" w="7262397">
                <a:moveTo>
                  <a:pt x="0" y="0"/>
                </a:moveTo>
                <a:lnTo>
                  <a:pt x="7262397" y="0"/>
                </a:lnTo>
                <a:lnTo>
                  <a:pt x="7262397" y="6720727"/>
                </a:lnTo>
                <a:lnTo>
                  <a:pt x="0" y="67207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66720" y="2537573"/>
            <a:ext cx="9354515" cy="6857565"/>
          </a:xfrm>
          <a:custGeom>
            <a:avLst/>
            <a:gdLst/>
            <a:ahLst/>
            <a:cxnLst/>
            <a:rect r="r" b="b" t="t" l="l"/>
            <a:pathLst>
              <a:path h="6857565" w="9354515">
                <a:moveTo>
                  <a:pt x="0" y="0"/>
                </a:moveTo>
                <a:lnTo>
                  <a:pt x="9354515" y="0"/>
                </a:lnTo>
                <a:lnTo>
                  <a:pt x="9354515" y="6857565"/>
                </a:lnTo>
                <a:lnTo>
                  <a:pt x="0" y="68575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41548" y="5143500"/>
            <a:ext cx="1640430" cy="1640430"/>
          </a:xfrm>
          <a:custGeom>
            <a:avLst/>
            <a:gdLst/>
            <a:ahLst/>
            <a:cxnLst/>
            <a:rect r="r" b="b" t="t" l="l"/>
            <a:pathLst>
              <a:path h="1640430" w="1640430">
                <a:moveTo>
                  <a:pt x="0" y="0"/>
                </a:moveTo>
                <a:lnTo>
                  <a:pt x="1640429" y="0"/>
                </a:lnTo>
                <a:lnTo>
                  <a:pt x="1640429" y="1640430"/>
                </a:lnTo>
                <a:lnTo>
                  <a:pt x="0" y="1640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75493" y="8517614"/>
            <a:ext cx="1010756" cy="430031"/>
          </a:xfrm>
          <a:custGeom>
            <a:avLst/>
            <a:gdLst/>
            <a:ahLst/>
            <a:cxnLst/>
            <a:rect r="r" b="b" t="t" l="l"/>
            <a:pathLst>
              <a:path h="430031" w="1010756">
                <a:moveTo>
                  <a:pt x="0" y="0"/>
                </a:moveTo>
                <a:lnTo>
                  <a:pt x="1010756" y="0"/>
                </a:lnTo>
                <a:lnTo>
                  <a:pt x="1010756" y="430030"/>
                </a:lnTo>
                <a:lnTo>
                  <a:pt x="0" y="430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76610" y="8390046"/>
            <a:ext cx="4364385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Para regresar a la lista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590875" y="3539863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3628" y="1944929"/>
            <a:ext cx="8379379" cy="7617617"/>
          </a:xfrm>
          <a:custGeom>
            <a:avLst/>
            <a:gdLst/>
            <a:ahLst/>
            <a:cxnLst/>
            <a:rect r="r" b="b" t="t" l="l"/>
            <a:pathLst>
              <a:path h="7617617" w="8379379">
                <a:moveTo>
                  <a:pt x="0" y="0"/>
                </a:moveTo>
                <a:lnTo>
                  <a:pt x="8379378" y="0"/>
                </a:lnTo>
                <a:lnTo>
                  <a:pt x="8379378" y="7617617"/>
                </a:lnTo>
                <a:lnTo>
                  <a:pt x="0" y="7617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49802" y="1944929"/>
            <a:ext cx="7924956" cy="7617617"/>
          </a:xfrm>
          <a:custGeom>
            <a:avLst/>
            <a:gdLst/>
            <a:ahLst/>
            <a:cxnLst/>
            <a:rect r="r" b="b" t="t" l="l"/>
            <a:pathLst>
              <a:path h="7617617" w="7924956">
                <a:moveTo>
                  <a:pt x="0" y="0"/>
                </a:moveTo>
                <a:lnTo>
                  <a:pt x="7924956" y="0"/>
                </a:lnTo>
                <a:lnTo>
                  <a:pt x="7924956" y="7617617"/>
                </a:lnTo>
                <a:lnTo>
                  <a:pt x="0" y="7617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8169232" y="7889957"/>
            <a:ext cx="2561138" cy="726432"/>
          </a:xfrm>
          <a:custGeom>
            <a:avLst/>
            <a:gdLst/>
            <a:ahLst/>
            <a:cxnLst/>
            <a:rect r="r" b="b" t="t" l="l"/>
            <a:pathLst>
              <a:path h="726432" w="2561138">
                <a:moveTo>
                  <a:pt x="2561139" y="0"/>
                </a:moveTo>
                <a:lnTo>
                  <a:pt x="0" y="0"/>
                </a:lnTo>
                <a:lnTo>
                  <a:pt x="0" y="726432"/>
                </a:lnTo>
                <a:lnTo>
                  <a:pt x="2561139" y="726432"/>
                </a:lnTo>
                <a:lnTo>
                  <a:pt x="256113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570249" y="1430959"/>
            <a:ext cx="838814" cy="930137"/>
          </a:xfrm>
          <a:custGeom>
            <a:avLst/>
            <a:gdLst/>
            <a:ahLst/>
            <a:cxnLst/>
            <a:rect r="r" b="b" t="t" l="l"/>
            <a:pathLst>
              <a:path h="930137" w="838814">
                <a:moveTo>
                  <a:pt x="838814" y="0"/>
                </a:moveTo>
                <a:lnTo>
                  <a:pt x="0" y="0"/>
                </a:lnTo>
                <a:lnTo>
                  <a:pt x="0" y="930137"/>
                </a:lnTo>
                <a:lnTo>
                  <a:pt x="838814" y="930137"/>
                </a:lnTo>
                <a:lnTo>
                  <a:pt x="83881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4351" y="937607"/>
            <a:ext cx="9315040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Carrito de compras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47214" y="1263997"/>
            <a:ext cx="3323034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EFEFE"/>
                </a:solidFill>
                <a:latin typeface="Raleway"/>
                <a:ea typeface="Raleway"/>
                <a:cs typeface="Raleway"/>
                <a:sym typeface="Raleway"/>
              </a:rPr>
              <a:t>Permite regresar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409063" y="8253173"/>
            <a:ext cx="543175" cy="702932"/>
          </a:xfrm>
          <a:custGeom>
            <a:avLst/>
            <a:gdLst/>
            <a:ahLst/>
            <a:cxnLst/>
            <a:rect r="r" b="b" t="t" l="l"/>
            <a:pathLst>
              <a:path h="702932" w="543175">
                <a:moveTo>
                  <a:pt x="0" y="0"/>
                </a:moveTo>
                <a:lnTo>
                  <a:pt x="543175" y="0"/>
                </a:lnTo>
                <a:lnTo>
                  <a:pt x="543175" y="702932"/>
                </a:lnTo>
                <a:lnTo>
                  <a:pt x="0" y="7029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8972" y="2680037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4" y="0"/>
                </a:lnTo>
                <a:lnTo>
                  <a:pt x="501344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38317" y="9062200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503" t="0" r="-2413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685048"/>
            <a:ext cx="6788219" cy="5376133"/>
          </a:xfrm>
          <a:custGeom>
            <a:avLst/>
            <a:gdLst/>
            <a:ahLst/>
            <a:cxnLst/>
            <a:rect r="r" b="b" t="t" l="l"/>
            <a:pathLst>
              <a:path h="5376133" w="6788219">
                <a:moveTo>
                  <a:pt x="0" y="0"/>
                </a:moveTo>
                <a:lnTo>
                  <a:pt x="6788219" y="0"/>
                </a:lnTo>
                <a:lnTo>
                  <a:pt x="6788219" y="5376134"/>
                </a:lnTo>
                <a:lnTo>
                  <a:pt x="0" y="53761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94358" y="1685048"/>
            <a:ext cx="5019637" cy="5006323"/>
          </a:xfrm>
          <a:custGeom>
            <a:avLst/>
            <a:gdLst/>
            <a:ahLst/>
            <a:cxnLst/>
            <a:rect r="r" b="b" t="t" l="l"/>
            <a:pathLst>
              <a:path h="5006323" w="5019637">
                <a:moveTo>
                  <a:pt x="0" y="0"/>
                </a:moveTo>
                <a:lnTo>
                  <a:pt x="5019638" y="0"/>
                </a:lnTo>
                <a:lnTo>
                  <a:pt x="5019638" y="5006323"/>
                </a:lnTo>
                <a:lnTo>
                  <a:pt x="0" y="50063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94358" y="7061182"/>
            <a:ext cx="4019506" cy="2564416"/>
          </a:xfrm>
          <a:custGeom>
            <a:avLst/>
            <a:gdLst/>
            <a:ahLst/>
            <a:cxnLst/>
            <a:rect r="r" b="b" t="t" l="l"/>
            <a:pathLst>
              <a:path h="2564416" w="4019506">
                <a:moveTo>
                  <a:pt x="0" y="0"/>
                </a:moveTo>
                <a:lnTo>
                  <a:pt x="4019506" y="0"/>
                </a:lnTo>
                <a:lnTo>
                  <a:pt x="4019506" y="2564415"/>
                </a:lnTo>
                <a:lnTo>
                  <a:pt x="0" y="2564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00000">
            <a:off x="7025519" y="6635764"/>
            <a:ext cx="1582800" cy="693061"/>
          </a:xfrm>
          <a:custGeom>
            <a:avLst/>
            <a:gdLst/>
            <a:ahLst/>
            <a:cxnLst/>
            <a:rect r="r" b="b" t="t" l="l"/>
            <a:pathLst>
              <a:path h="693061" w="1582800">
                <a:moveTo>
                  <a:pt x="0" y="0"/>
                </a:moveTo>
                <a:lnTo>
                  <a:pt x="1582800" y="0"/>
                </a:lnTo>
                <a:lnTo>
                  <a:pt x="1582800" y="693060"/>
                </a:lnTo>
                <a:lnTo>
                  <a:pt x="0" y="69306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513996" y="6091931"/>
            <a:ext cx="2655838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EFEFE"/>
                </a:solidFill>
                <a:latin typeface="Raleway"/>
                <a:ea typeface="Raleway"/>
                <a:cs typeface="Raleway"/>
                <a:sym typeface="Raleway"/>
              </a:rPr>
              <a:t>Para regresar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012519" y="7552386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707220" y="7534203"/>
            <a:ext cx="3155007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EFEFE"/>
                </a:solidFill>
                <a:latin typeface="Raleway"/>
                <a:ea typeface="Raleway"/>
                <a:cs typeface="Raleway"/>
                <a:sym typeface="Raleway"/>
              </a:rPr>
              <a:t>Inicio del carrito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73786" y="2363441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76616"/>
            <a:ext cx="9796651" cy="7181684"/>
          </a:xfrm>
          <a:custGeom>
            <a:avLst/>
            <a:gdLst/>
            <a:ahLst/>
            <a:cxnLst/>
            <a:rect r="r" b="b" t="t" l="l"/>
            <a:pathLst>
              <a:path h="7181684" w="9796651">
                <a:moveTo>
                  <a:pt x="0" y="0"/>
                </a:moveTo>
                <a:lnTo>
                  <a:pt x="9796651" y="0"/>
                </a:lnTo>
                <a:lnTo>
                  <a:pt x="9796651" y="7181684"/>
                </a:lnTo>
                <a:lnTo>
                  <a:pt x="0" y="7181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34736" y="3134960"/>
            <a:ext cx="6753329" cy="5064997"/>
          </a:xfrm>
          <a:custGeom>
            <a:avLst/>
            <a:gdLst/>
            <a:ahLst/>
            <a:cxnLst/>
            <a:rect r="r" b="b" t="t" l="l"/>
            <a:pathLst>
              <a:path h="5064997" w="6753329">
                <a:moveTo>
                  <a:pt x="0" y="0"/>
                </a:moveTo>
                <a:lnTo>
                  <a:pt x="6753329" y="0"/>
                </a:lnTo>
                <a:lnTo>
                  <a:pt x="6753329" y="5064996"/>
                </a:lnTo>
                <a:lnTo>
                  <a:pt x="0" y="50649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94351" y="937607"/>
            <a:ext cx="9315040" cy="73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Historial de compras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9829" y="2810560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57955" y="4139136"/>
            <a:ext cx="501345" cy="648799"/>
          </a:xfrm>
          <a:custGeom>
            <a:avLst/>
            <a:gdLst/>
            <a:ahLst/>
            <a:cxnLst/>
            <a:rect r="r" b="b" t="t" l="l"/>
            <a:pathLst>
              <a:path h="648799" w="501345">
                <a:moveTo>
                  <a:pt x="0" y="0"/>
                </a:moveTo>
                <a:lnTo>
                  <a:pt x="501345" y="0"/>
                </a:lnTo>
                <a:lnTo>
                  <a:pt x="501345" y="648799"/>
                </a:lnTo>
                <a:lnTo>
                  <a:pt x="0" y="64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DAGoqy2J69Q</dc:identifier>
  <dcterms:modified xsi:type="dcterms:W3CDTF">2011-08-01T06:04:30Z</dcterms:modified>
  <cp:revision>1</cp:revision>
  <dc:title>Presentación del prototipo</dc:title>
</cp:coreProperties>
</file>