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4" r:id="rId2"/>
    <p:sldMasterId id="2147483663" r:id="rId3"/>
    <p:sldMasterId id="2147483668" r:id="rId4"/>
    <p:sldMasterId id="2147483670" r:id="rId5"/>
    <p:sldMasterId id="2147483672" r:id="rId6"/>
    <p:sldMasterId id="2147483676" r:id="rId7"/>
    <p:sldMasterId id="2147483680" r:id="rId8"/>
    <p:sldMasterId id="2147483684" r:id="rId9"/>
    <p:sldMasterId id="2147483687" r:id="rId10"/>
    <p:sldMasterId id="2147483689" r:id="rId11"/>
    <p:sldMasterId id="2147483691" r:id="rId12"/>
    <p:sldMasterId id="2147483693" r:id="rId13"/>
  </p:sldMasterIdLst>
  <p:notesMasterIdLst>
    <p:notesMasterId r:id="rId18"/>
  </p:notesMasterIdLst>
  <p:sldIdLst>
    <p:sldId id="256" r:id="rId14"/>
    <p:sldId id="257" r:id="rId15"/>
    <p:sldId id="258" r:id="rId16"/>
    <p:sldId id="259" r:id="rId17"/>
  </p:sldIdLst>
  <p:sldSz cx="12192000" cy="6858000"/>
  <p:notesSz cx="9144000" cy="6858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Source Code Pro" panose="020B0509030403020204" pitchFamily="49" charset="0"/>
      <p:regular r:id="rId23"/>
      <p:bold r:id="rId24"/>
      <p:italic r:id="rId25"/>
      <p:boldItalic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  <p:embeddedFont>
      <p:font typeface="Source Sans Pro SemiBold" panose="020B0603030403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MfMqoI5Ijr+X6/rFF2Vw360Hp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customschemas.google.com/relationships/presentationmetadata" Target="metadata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>
            <a:spLocks noGrp="1"/>
          </p:cNvSpPr>
          <p:nvPr>
            <p:ph type="title"/>
          </p:nvPr>
        </p:nvSpPr>
        <p:spPr>
          <a:xfrm>
            <a:off x="838200" y="27662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with 2 Columns">
  <p:cSld name="Bullets with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041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12000"/>
              </a:lnSpc>
              <a:spcBef>
                <a:spcPts val="2800"/>
              </a:spcBef>
              <a:spcAft>
                <a:spcPts val="0"/>
              </a:spcAft>
              <a:buClr>
                <a:srgbClr val="40414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0414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Comparison with Sub-bullets">
  <p:cSld name="Bullets Comparison with Sub-bulle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3500"/>
              <a:buFont typeface="Arial"/>
              <a:buNone/>
              <a:defRPr sz="2800" b="1" i="0" u="none" strike="noStrike" cap="none">
                <a:solidFill>
                  <a:srgbClr val="40414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914400" marR="0" lvl="1" indent="-419100" algn="l" rtl="0">
              <a:lnSpc>
                <a:spcPct val="112000"/>
              </a:lnSpc>
              <a:spcBef>
                <a:spcPts val="2800"/>
              </a:spcBef>
              <a:spcAft>
                <a:spcPts val="0"/>
              </a:spcAft>
              <a:buClr>
                <a:srgbClr val="404145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rgbClr val="4041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3500"/>
              <a:buFont typeface="Arial"/>
              <a:buNone/>
              <a:defRPr sz="2800" b="1" i="0" u="none" strike="noStrike" cap="none">
                <a:solidFill>
                  <a:srgbClr val="40414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914400" marR="0" lvl="1" indent="-419100" algn="l" rtl="0">
              <a:lnSpc>
                <a:spcPct val="112000"/>
              </a:lnSpc>
              <a:spcBef>
                <a:spcPts val="2800"/>
              </a:spcBef>
              <a:spcAft>
                <a:spcPts val="0"/>
              </a:spcAft>
              <a:buClr>
                <a:srgbClr val="404145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rgbClr val="4041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with Icon">
  <p:cSld name="Bullets with Ic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ource Sans Pr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041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12000"/>
              </a:lnSpc>
              <a:spcBef>
                <a:spcPts val="2800"/>
              </a:spcBef>
              <a:spcAft>
                <a:spcPts val="0"/>
              </a:spcAft>
              <a:buClr>
                <a:srgbClr val="40414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0414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2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Block">
  <p:cSld name="Code Bloc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404145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419100" algn="l" rtl="0">
              <a:lnSpc>
                <a:spcPct val="112000"/>
              </a:lnSpc>
              <a:spcBef>
                <a:spcPts val="500"/>
              </a:spcBef>
              <a:spcAft>
                <a:spcPts val="0"/>
              </a:spcAft>
              <a:buClr>
                <a:srgbClr val="404145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rgbClr val="4041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0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r Graphics">
  <p:cSld name="Blank for Graphic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>
  <p:cSld name="Full Ima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Image">
  <p:cSld name="Centered Imag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">
  <p:cSld name="Co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Table or Diagram">
  <p:cSld name="Title with Table or Diagram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Stripe with Title for Images">
  <p:cSld name="Black Stripe with Title for Image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ource Sans Pr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Subtitle">
  <p:cSld name="Title with 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1446276" y="2650600"/>
            <a:ext cx="9299448" cy="849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Source Sans Pro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Title and Sub-bullet">
  <p:cSld name="Icon Title and Sub-bulle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3935896" y="2650600"/>
            <a:ext cx="6809828" cy="849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5000"/>
              <a:buFont typeface="Source Sans Pro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145"/>
              </a:buClr>
              <a:buSzPts val="3800"/>
              <a:buFont typeface="Arial"/>
              <a:buNone/>
              <a:defRPr sz="3800" b="0" i="0" u="none" strike="noStrike" cap="none">
                <a:solidFill>
                  <a:srgbClr val="4041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body" idx="2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Title and Definition">
  <p:cSld name="Icon Title and Defini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041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4500"/>
              <a:buFont typeface="Source Sans Pro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>
            <a:spLocks noGrp="1"/>
          </p:cNvSpPr>
          <p:nvPr>
            <p:ph type="pic" idx="2"/>
          </p:nvPr>
        </p:nvSpPr>
        <p:spPr>
          <a:xfrm>
            <a:off x="723900" y="609600"/>
            <a:ext cx="8763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Title and Bullets">
  <p:cSld name="Icon Title and Bulle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 txBox="1">
            <a:spLocks noGrp="1"/>
          </p:cNvSpPr>
          <p:nvPr>
            <p:ph type="body" idx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085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3500"/>
              <a:buFont typeface="Arial"/>
              <a:buChar char="•"/>
              <a:defRPr sz="2800" b="0" i="0" u="none" strike="noStrike" cap="none">
                <a:solidFill>
                  <a:srgbClr val="4041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4500"/>
              <a:buFont typeface="Source Sans Pro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>
            <a:spLocks noGrp="1"/>
          </p:cNvSpPr>
          <p:nvPr>
            <p:ph type="pic" idx="2"/>
          </p:nvPr>
        </p:nvSpPr>
        <p:spPr>
          <a:xfrm>
            <a:off x="723900" y="609600"/>
            <a:ext cx="8763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Left Text and Graphic">
  <p:cSld name="Split Left Text and Graphic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4"/>
          <p:cNvSpPr txBox="1">
            <a:spLocks noGrp="1"/>
          </p:cNvSpPr>
          <p:nvPr>
            <p:ph type="body" idx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34"/>
          <p:cNvSpPr>
            <a:spLocks noGrp="1"/>
          </p:cNvSpPr>
          <p:nvPr>
            <p:ph type="pic" idx="2"/>
          </p:nvPr>
        </p:nvSpPr>
        <p:spPr>
          <a:xfrm>
            <a:off x="5448300" y="0"/>
            <a:ext cx="67437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Left Title, Text and Graphic">
  <p:cSld name="Split Left Title, Text and Graphic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 txBox="1">
            <a:spLocks noGrp="1"/>
          </p:cNvSpPr>
          <p:nvPr>
            <p:ph type="body" idx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ource Sans Pr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5"/>
          <p:cNvSpPr>
            <a:spLocks noGrp="1"/>
          </p:cNvSpPr>
          <p:nvPr>
            <p:ph type="pic" idx="2"/>
          </p:nvPr>
        </p:nvSpPr>
        <p:spPr>
          <a:xfrm>
            <a:off x="5448300" y="0"/>
            <a:ext cx="67437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Left Title, Bullets and Graphic">
  <p:cSld name="Split Left Title, Bullets and Graphic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 txBox="1">
            <a:spLocks noGrp="1"/>
          </p:cNvSpPr>
          <p:nvPr>
            <p:ph type="body" idx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ource Sans Pr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6"/>
          <p:cNvSpPr>
            <a:spLocks noGrp="1"/>
          </p:cNvSpPr>
          <p:nvPr>
            <p:ph type="pic" idx="2"/>
          </p:nvPr>
        </p:nvSpPr>
        <p:spPr>
          <a:xfrm>
            <a:off x="5448300" y="0"/>
            <a:ext cx="67437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Right Text and Graphic">
  <p:cSld name="Split Right Text and Graphic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8"/>
          <p:cNvSpPr txBox="1">
            <a:spLocks noGrp="1"/>
          </p:cNvSpPr>
          <p:nvPr>
            <p:ph type="body" idx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38"/>
          <p:cNvSpPr>
            <a:spLocks noGrp="1"/>
          </p:cNvSpPr>
          <p:nvPr>
            <p:ph type="pic" idx="2"/>
          </p:nvPr>
        </p:nvSpPr>
        <p:spPr>
          <a:xfrm>
            <a:off x="0" y="0"/>
            <a:ext cx="67437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Right Title, Text and Graphic">
  <p:cSld name="Split Right Title, Text and Graphic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9"/>
          <p:cNvSpPr txBox="1">
            <a:spLocks noGrp="1"/>
          </p:cNvSpPr>
          <p:nvPr>
            <p:ph type="body" idx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ource Sans Pr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9"/>
          <p:cNvSpPr>
            <a:spLocks noGrp="1"/>
          </p:cNvSpPr>
          <p:nvPr>
            <p:ph type="pic" idx="2"/>
          </p:nvPr>
        </p:nvSpPr>
        <p:spPr>
          <a:xfrm>
            <a:off x="0" y="0"/>
            <a:ext cx="67437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Right Title, Bullets and Graphic">
  <p:cSld name="Split Right Title, Bullets and Graphic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0"/>
          <p:cNvSpPr txBox="1">
            <a:spLocks noGrp="1"/>
          </p:cNvSpPr>
          <p:nvPr>
            <p:ph type="body" idx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40"/>
          <p:cNvSpPr txBox="1"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ource Sans Pr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0"/>
          <p:cNvSpPr>
            <a:spLocks noGrp="1"/>
          </p:cNvSpPr>
          <p:nvPr>
            <p:ph type="pic" idx="2"/>
          </p:nvPr>
        </p:nvSpPr>
        <p:spPr>
          <a:xfrm>
            <a:off x="0" y="0"/>
            <a:ext cx="67437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with Text">
  <p:cSld name="Image Top with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2"/>
          <p:cNvSpPr>
            <a:spLocks noGrp="1"/>
          </p:cNvSpPr>
          <p:nvPr>
            <p:ph type="pic" idx="2"/>
          </p:nvPr>
        </p:nvSpPr>
        <p:spPr>
          <a:xfrm>
            <a:off x="0" y="6"/>
            <a:ext cx="12192000" cy="451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42"/>
          <p:cNvSpPr txBox="1">
            <a:spLocks noGrp="1"/>
          </p:cNvSpPr>
          <p:nvPr>
            <p:ph type="body" idx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ext">
  <p:cSld name="One Line 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top (3) with Title and Text">
  <p:cSld name="Images top (3) with Title and 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3"/>
          <p:cNvSpPr>
            <a:spLocks noGrp="1"/>
          </p:cNvSpPr>
          <p:nvPr>
            <p:ph type="pic" idx="2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43"/>
          <p:cNvSpPr txBox="1">
            <a:spLocks noGrp="1"/>
          </p:cNvSpPr>
          <p:nvPr>
            <p:ph type="body" idx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43"/>
          <p:cNvSpPr>
            <a:spLocks noGrp="1"/>
          </p:cNvSpPr>
          <p:nvPr>
            <p:ph type="pic" idx="3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43"/>
          <p:cNvSpPr>
            <a:spLocks noGrp="1"/>
          </p:cNvSpPr>
          <p:nvPr>
            <p:ph type="pic" idx="4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43"/>
          <p:cNvSpPr txBox="1">
            <a:spLocks noGrp="1"/>
          </p:cNvSpPr>
          <p:nvPr>
            <p:ph type="title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Source Sans Pro"/>
              <a:buNone/>
              <a:defRPr sz="34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43"/>
          <p:cNvSpPr txBox="1">
            <a:spLocks noGrp="1"/>
          </p:cNvSpPr>
          <p:nvPr>
            <p:ph type="body" idx="5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43"/>
          <p:cNvSpPr txBox="1">
            <a:spLocks noGrp="1"/>
          </p:cNvSpPr>
          <p:nvPr>
            <p:ph type="body" idx="6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43"/>
          <p:cNvSpPr txBox="1">
            <a:spLocks noGrp="1"/>
          </p:cNvSpPr>
          <p:nvPr>
            <p:ph type="body" idx="7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43"/>
          <p:cNvSpPr txBox="1">
            <a:spLocks noGrp="1"/>
          </p:cNvSpPr>
          <p:nvPr>
            <p:ph type="body" idx="8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43"/>
          <p:cNvSpPr txBox="1">
            <a:spLocks noGrp="1"/>
          </p:cNvSpPr>
          <p:nvPr>
            <p:ph type="body" idx="9"/>
          </p:nvPr>
        </p:nvSpPr>
        <p:spPr>
          <a:xfrm>
            <a:off x="895778" y="4276030"/>
            <a:ext cx="463964" cy="52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13235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3132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43"/>
          <p:cNvSpPr txBox="1">
            <a:spLocks noGrp="1"/>
          </p:cNvSpPr>
          <p:nvPr>
            <p:ph type="body" idx="13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13235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3132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43"/>
          <p:cNvSpPr txBox="1">
            <a:spLocks noGrp="1"/>
          </p:cNvSpPr>
          <p:nvPr>
            <p:ph type="body" idx="14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13235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3132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 Numbered (1)">
  <p:cSld name="Boxes Numbered (1)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5"/>
          <p:cNvSpPr txBox="1">
            <a:spLocks noGrp="1"/>
          </p:cNvSpPr>
          <p:nvPr>
            <p:ph type="title"/>
          </p:nvPr>
        </p:nvSpPr>
        <p:spPr>
          <a:xfrm>
            <a:off x="1975409" y="1725348"/>
            <a:ext cx="8241195" cy="7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3400"/>
              <a:buFont typeface="Source Sans Pro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5"/>
          <p:cNvSpPr txBox="1">
            <a:spLocks noGrp="1"/>
          </p:cNvSpPr>
          <p:nvPr>
            <p:ph type="body" idx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7B5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77B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45"/>
          <p:cNvSpPr txBox="1">
            <a:spLocks noGrp="1"/>
          </p:cNvSpPr>
          <p:nvPr>
            <p:ph type="body" idx="2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041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 Numbered (2)">
  <p:cSld name="Boxes Numbered (2)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7"/>
          <p:cNvSpPr txBox="1">
            <a:spLocks noGrp="1"/>
          </p:cNvSpPr>
          <p:nvPr>
            <p:ph type="body" idx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7B5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77B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47"/>
          <p:cNvSpPr txBox="1">
            <a:spLocks noGrp="1"/>
          </p:cNvSpPr>
          <p:nvPr>
            <p:ph type="body" idx="2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47"/>
          <p:cNvSpPr txBox="1">
            <a:spLocks noGrp="1"/>
          </p:cNvSpPr>
          <p:nvPr>
            <p:ph type="body" idx="3"/>
          </p:nvPr>
        </p:nvSpPr>
        <p:spPr>
          <a:xfrm>
            <a:off x="8812695" y="954158"/>
            <a:ext cx="463964" cy="52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7B5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77B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47"/>
          <p:cNvSpPr txBox="1">
            <a:spLocks noGrp="1"/>
          </p:cNvSpPr>
          <p:nvPr>
            <p:ph type="body" idx="4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47"/>
          <p:cNvSpPr txBox="1"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7"/>
          <p:cNvSpPr txBox="1">
            <a:spLocks noGrp="1"/>
          </p:cNvSpPr>
          <p:nvPr>
            <p:ph type="body" idx="5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40414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 Numbered (3)">
  <p:cSld name="Boxes Numbered (3)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9"/>
          <p:cNvSpPr txBox="1">
            <a:spLocks noGrp="1"/>
          </p:cNvSpPr>
          <p:nvPr>
            <p:ph type="body" idx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7B5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77B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49"/>
          <p:cNvSpPr txBox="1">
            <a:spLocks noGrp="1"/>
          </p:cNvSpPr>
          <p:nvPr>
            <p:ph type="body" idx="2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49"/>
          <p:cNvSpPr txBox="1">
            <a:spLocks noGrp="1"/>
          </p:cNvSpPr>
          <p:nvPr>
            <p:ph type="body" idx="3"/>
          </p:nvPr>
        </p:nvSpPr>
        <p:spPr>
          <a:xfrm>
            <a:off x="5864018" y="938120"/>
            <a:ext cx="463964" cy="52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7B5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77B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49"/>
          <p:cNvSpPr txBox="1">
            <a:spLocks noGrp="1"/>
          </p:cNvSpPr>
          <p:nvPr>
            <p:ph type="body" idx="4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49"/>
          <p:cNvSpPr txBox="1">
            <a:spLocks noGrp="1"/>
          </p:cNvSpPr>
          <p:nvPr>
            <p:ph type="title"/>
          </p:nvPr>
        </p:nvSpPr>
        <p:spPr>
          <a:xfrm>
            <a:off x="787643" y="1645838"/>
            <a:ext cx="2898648" cy="91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9"/>
          <p:cNvSpPr txBox="1">
            <a:spLocks noGrp="1"/>
          </p:cNvSpPr>
          <p:nvPr>
            <p:ph type="body" idx="5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40414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49"/>
          <p:cNvSpPr txBox="1">
            <a:spLocks noGrp="1"/>
          </p:cNvSpPr>
          <p:nvPr>
            <p:ph type="body" idx="6"/>
          </p:nvPr>
        </p:nvSpPr>
        <p:spPr>
          <a:xfrm>
            <a:off x="9720401" y="938120"/>
            <a:ext cx="463964" cy="52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7B5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77B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49"/>
          <p:cNvSpPr txBox="1">
            <a:spLocks noGrp="1"/>
          </p:cNvSpPr>
          <p:nvPr>
            <p:ph type="body" idx="7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49"/>
          <p:cNvSpPr txBox="1">
            <a:spLocks noGrp="1"/>
          </p:cNvSpPr>
          <p:nvPr>
            <p:ph type="body" idx="8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40414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 Topic or Question and Definition">
  <p:cSld name="Box Topic or Question and Defini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1"/>
          <p:cNvSpPr txBox="1"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2800"/>
              <a:buFont typeface="Source Sans Pro SemiBol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51"/>
          <p:cNvSpPr txBox="1">
            <a:spLocks noGrp="1"/>
          </p:cNvSpPr>
          <p:nvPr>
            <p:ph type="body" idx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041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ne of Text without Title">
  <p:cSld name="Line of Text without 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body" idx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Short">
  <p:cSld name="Bullets Shor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ource Sans Pr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085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3500"/>
              <a:buFont typeface="Arial"/>
              <a:buChar char="•"/>
              <a:defRPr sz="2800" b="0" i="0" u="none" strike="noStrike" cap="none">
                <a:solidFill>
                  <a:srgbClr val="4041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19100" algn="l" rtl="0">
              <a:lnSpc>
                <a:spcPct val="112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7350" algn="l" rtl="0">
              <a:lnSpc>
                <a:spcPct val="112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1475" algn="l" rtl="0">
              <a:lnSpc>
                <a:spcPct val="112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1475" algn="l" rtl="0">
              <a:lnSpc>
                <a:spcPct val="112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with Sentences">
  <p:cSld name="Bullets with Sentence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041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12000"/>
              </a:lnSpc>
              <a:spcBef>
                <a:spcPts val="2800"/>
              </a:spcBef>
              <a:spcAft>
                <a:spcPts val="0"/>
              </a:spcAft>
              <a:buClr>
                <a:srgbClr val="40414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0414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with Sub-bullets">
  <p:cSld name="Bullets with Sub-bulle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40414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914400" marR="0" lvl="1" indent="-419100" algn="l" rtl="0">
              <a:lnSpc>
                <a:spcPct val="112000"/>
              </a:lnSpc>
              <a:spcBef>
                <a:spcPts val="2800"/>
              </a:spcBef>
              <a:spcAft>
                <a:spcPts val="0"/>
              </a:spcAft>
              <a:buClr>
                <a:srgbClr val="404145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rgbClr val="4041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0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Numbered with Sub-bullets">
  <p:cSld name="Bullets Numbered with Sub-bulle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rgbClr val="4041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12000"/>
              </a:lnSpc>
              <a:spcBef>
                <a:spcPts val="2800"/>
              </a:spcBef>
              <a:spcAft>
                <a:spcPts val="0"/>
              </a:spcAft>
              <a:buClr>
                <a:srgbClr val="404145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rgbClr val="4041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40414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0414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14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14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14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14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Source Sans Pro"/>
              <a:buNone/>
              <a:defRPr sz="69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4"/>
          <p:cNvSpPr/>
          <p:nvPr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4"/>
          <p:cNvSpPr txBox="1"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3400"/>
              <a:buFont typeface="Source Sans Pro SemiBold"/>
              <a:buNone/>
              <a:defRPr sz="3400" b="1" i="0" u="none" strike="noStrike" cap="none">
                <a:solidFill>
                  <a:srgbClr val="40414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44"/>
          <p:cNvSpPr/>
          <p:nvPr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077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6"/>
          <p:cNvSpPr/>
          <p:nvPr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6"/>
          <p:cNvSpPr txBox="1"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3400"/>
              <a:buFont typeface="Source Sans Pro SemiBold"/>
              <a:buNone/>
              <a:defRPr sz="3400" b="1" i="0" u="none" strike="noStrike" cap="none">
                <a:solidFill>
                  <a:srgbClr val="40414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46"/>
          <p:cNvSpPr/>
          <p:nvPr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077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6"/>
          <p:cNvSpPr/>
          <p:nvPr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6"/>
          <p:cNvSpPr/>
          <p:nvPr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077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8"/>
          <p:cNvSpPr/>
          <p:nvPr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8"/>
          <p:cNvSpPr txBox="1"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3400"/>
              <a:buFont typeface="Source Sans Pro SemiBold"/>
              <a:buNone/>
              <a:defRPr sz="3400" b="1" i="0" u="none" strike="noStrike" cap="none">
                <a:solidFill>
                  <a:srgbClr val="40414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48"/>
          <p:cNvSpPr/>
          <p:nvPr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077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8"/>
          <p:cNvSpPr/>
          <p:nvPr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8"/>
          <p:cNvSpPr/>
          <p:nvPr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8"/>
          <p:cNvSpPr/>
          <p:nvPr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077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8"/>
          <p:cNvSpPr/>
          <p:nvPr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077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0"/>
          <p:cNvSpPr/>
          <p:nvPr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0"/>
          <p:cNvSpPr txBox="1"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2800"/>
              <a:buFont typeface="Source Sans Pro SemiBold"/>
              <a:buNone/>
              <a:defRPr sz="2800" b="1" i="0" u="none" strike="noStrike" cap="none">
                <a:solidFill>
                  <a:srgbClr val="40414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ource Sans Pro"/>
              <a:buNone/>
              <a:defRPr sz="45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4500"/>
              <a:buFont typeface="Source Sans Pro"/>
              <a:buNone/>
              <a:defRPr sz="4500" b="1" i="0" u="none" strike="noStrike" cap="none">
                <a:solidFill>
                  <a:srgbClr val="4041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rgbClr val="3132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7"/>
          <p:cNvSpPr txBox="1"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ource Sans Pro"/>
              <a:buNone/>
              <a:defRPr sz="45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6900"/>
              <a:buFont typeface="Source Sans Pro"/>
              <a:buNone/>
              <a:defRPr sz="6900" b="1" i="0" u="none" strike="noStrike" cap="none">
                <a:solidFill>
                  <a:srgbClr val="4041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/>
          <p:nvPr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3"/>
          <p:cNvSpPr txBox="1"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ource Sans Pro"/>
              <a:buNone/>
              <a:defRPr sz="45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7"/>
          <p:cNvSpPr/>
          <p:nvPr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7"/>
          <p:cNvSpPr txBox="1"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ource Sans Pro"/>
              <a:buNone/>
              <a:defRPr sz="45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1"/>
          <p:cNvSpPr/>
          <p:nvPr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>
            <a:spLocks noGrp="1"/>
          </p:cNvSpPr>
          <p:nvPr>
            <p:ph type="title"/>
          </p:nvPr>
        </p:nvSpPr>
        <p:spPr>
          <a:xfrm>
            <a:off x="838200" y="27662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Source Sans Pro"/>
              <a:buNone/>
            </a:pPr>
            <a:r>
              <a:rPr lang="es-ES"/>
              <a:t>Transacciones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ource Sans Pro"/>
              <a:buNone/>
            </a:pPr>
            <a:r>
              <a:rPr lang="es-ES"/>
              <a:t>¿Qué son?</a:t>
            </a:r>
            <a:endParaRPr/>
          </a:p>
        </p:txBody>
      </p:sp>
      <p:sp>
        <p:nvSpPr>
          <p:cNvPr id="189" name="Google Shape;189;p2"/>
          <p:cNvSpPr txBox="1">
            <a:spLocks noGrp="1"/>
          </p:cNvSpPr>
          <p:nvPr>
            <p:ph type="body" idx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2698" lvl="0" indent="-292698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3500"/>
              <a:buChar char="•"/>
            </a:pPr>
            <a:r>
              <a:rPr lang="es-ES" dirty="0"/>
              <a:t>Conjunto de instrucciones que se ejecutan en bloque</a:t>
            </a:r>
            <a:endParaRPr dirty="0"/>
          </a:p>
          <a:p>
            <a:pPr marL="292698" lvl="0" indent="-292698" algn="l" rtl="0">
              <a:lnSpc>
                <a:spcPct val="122000"/>
              </a:lnSpc>
              <a:spcBef>
                <a:spcPts val="2800"/>
              </a:spcBef>
              <a:spcAft>
                <a:spcPts val="0"/>
              </a:spcAft>
              <a:buClr>
                <a:srgbClr val="404145"/>
              </a:buClr>
              <a:buSzPts val="3500"/>
              <a:buChar char="•"/>
            </a:pPr>
            <a:r>
              <a:rPr lang="es-ES" dirty="0"/>
              <a:t>Transacciones atómicas; se ejecutan  todas las instrucciones correctamente o ninguna será efectiva</a:t>
            </a:r>
            <a:endParaRPr dirty="0"/>
          </a:p>
          <a:p>
            <a:pPr marL="292698" lvl="0" indent="-292698" algn="l" rtl="0">
              <a:lnSpc>
                <a:spcPct val="122000"/>
              </a:lnSpc>
              <a:spcBef>
                <a:spcPts val="2800"/>
              </a:spcBef>
              <a:spcAft>
                <a:spcPts val="0"/>
              </a:spcAft>
              <a:buClr>
                <a:srgbClr val="404145"/>
              </a:buClr>
              <a:buSzPts val="3500"/>
              <a:buChar char="•"/>
            </a:pPr>
            <a:r>
              <a:rPr lang="es-ES" dirty="0"/>
              <a:t>Usamos </a:t>
            </a:r>
            <a:r>
              <a:rPr lang="es-ES" b="1" dirty="0"/>
              <a:t>COMMIT </a:t>
            </a:r>
            <a:r>
              <a:rPr lang="es-ES" dirty="0"/>
              <a:t>al finalizar correctamente</a:t>
            </a:r>
            <a:r>
              <a:rPr lang="es-ES" b="1" dirty="0"/>
              <a:t> </a:t>
            </a:r>
            <a:r>
              <a:rPr lang="es-ES" dirty="0"/>
              <a:t>y en caso de error </a:t>
            </a:r>
            <a:r>
              <a:rPr lang="es-ES" b="1" dirty="0"/>
              <a:t>ROLLBACK</a:t>
            </a:r>
            <a:endParaRPr b="1" dirty="0"/>
          </a:p>
          <a:p>
            <a:pPr marL="292698" lvl="0" indent="-292698" algn="l" rtl="0">
              <a:lnSpc>
                <a:spcPct val="122000"/>
              </a:lnSpc>
              <a:spcBef>
                <a:spcPts val="2800"/>
              </a:spcBef>
              <a:spcAft>
                <a:spcPts val="0"/>
              </a:spcAft>
              <a:buClr>
                <a:srgbClr val="404145"/>
              </a:buClr>
              <a:buSzPts val="3500"/>
              <a:buChar char="•"/>
            </a:pPr>
            <a:r>
              <a:rPr lang="es-ES" dirty="0"/>
              <a:t>Cuando se revierte, no se aplica ningún cambio</a:t>
            </a:r>
            <a:endParaRPr dirty="0"/>
          </a:p>
        </p:txBody>
      </p:sp>
      <p:sp>
        <p:nvSpPr>
          <p:cNvPr id="190" name="Google Shape;190;p2"/>
          <p:cNvSpPr/>
          <p:nvPr/>
        </p:nvSpPr>
        <p:spPr>
          <a:xfrm>
            <a:off x="1408766" y="7149937"/>
            <a:ext cx="4709646" cy="2263003"/>
          </a:xfrm>
          <a:prstGeom prst="foldedCorner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274300" tIns="274300" rIns="2743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None/>
            </a:pPr>
            <a:r>
              <a:rPr lang="es-ES"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Maximum 5 bullets. If you need more, create a new slide.</a:t>
            </a:r>
            <a:endParaRPr sz="2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ource Sans Pro"/>
              <a:buNone/>
            </a:pPr>
            <a:r>
              <a:rPr lang="es-ES"/>
              <a:t>ACID</a:t>
            </a:r>
            <a:endParaRPr/>
          </a:p>
        </p:txBody>
      </p:sp>
      <p:sp>
        <p:nvSpPr>
          <p:cNvPr id="196" name="Google Shape;196;p3"/>
          <p:cNvSpPr txBox="1">
            <a:spLocks noGrp="1"/>
          </p:cNvSpPr>
          <p:nvPr>
            <p:ph type="body" idx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2698" lvl="0" indent="-292698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3500"/>
              <a:buChar char="•"/>
            </a:pPr>
            <a:r>
              <a:rPr lang="es-ES" dirty="0"/>
              <a:t>Atomicidad: </a:t>
            </a:r>
            <a:r>
              <a:rPr lang="es-CO" dirty="0"/>
              <a:t>Todas las operaciones funcionan o ninguna</a:t>
            </a:r>
            <a:endParaRPr dirty="0"/>
          </a:p>
          <a:p>
            <a:pPr marL="292698" lvl="0" indent="-292698" algn="l" rtl="0">
              <a:lnSpc>
                <a:spcPct val="122000"/>
              </a:lnSpc>
              <a:spcBef>
                <a:spcPts val="2800"/>
              </a:spcBef>
              <a:spcAft>
                <a:spcPts val="0"/>
              </a:spcAft>
              <a:buClr>
                <a:srgbClr val="404145"/>
              </a:buClr>
              <a:buSzPts val="3500"/>
              <a:buChar char="•"/>
            </a:pPr>
            <a:r>
              <a:rPr lang="es-ES" dirty="0"/>
              <a:t>Consistencia: </a:t>
            </a:r>
            <a:r>
              <a:rPr lang="es-CO" dirty="0"/>
              <a:t>Al finalizar la información queda en un estado consistente</a:t>
            </a:r>
            <a:endParaRPr dirty="0"/>
          </a:p>
          <a:p>
            <a:pPr marL="292698" lvl="0" indent="-292698" algn="l" rtl="0">
              <a:lnSpc>
                <a:spcPct val="122000"/>
              </a:lnSpc>
              <a:spcBef>
                <a:spcPts val="2800"/>
              </a:spcBef>
              <a:spcAft>
                <a:spcPts val="0"/>
              </a:spcAft>
              <a:buClr>
                <a:srgbClr val="404145"/>
              </a:buClr>
              <a:buSzPts val="3500"/>
              <a:buChar char="•"/>
            </a:pPr>
            <a:r>
              <a:rPr lang="es-ES" dirty="0"/>
              <a:t>Aislamiento: Son independientes entre si</a:t>
            </a:r>
            <a:endParaRPr dirty="0"/>
          </a:p>
          <a:p>
            <a:pPr marL="292698" lvl="0" indent="-292698" algn="l" rtl="0">
              <a:lnSpc>
                <a:spcPct val="122000"/>
              </a:lnSpc>
              <a:spcBef>
                <a:spcPts val="2800"/>
              </a:spcBef>
              <a:spcAft>
                <a:spcPts val="0"/>
              </a:spcAft>
              <a:buClr>
                <a:srgbClr val="404145"/>
              </a:buClr>
              <a:buSzPts val="3500"/>
              <a:buChar char="•"/>
            </a:pPr>
            <a:r>
              <a:rPr lang="es-ES" dirty="0"/>
              <a:t>Durabilidad: Los datos actualizados serán permanentes y confirmados</a:t>
            </a:r>
            <a:endParaRPr dirty="0"/>
          </a:p>
        </p:txBody>
      </p:sp>
      <p:sp>
        <p:nvSpPr>
          <p:cNvPr id="197" name="Google Shape;197;p3"/>
          <p:cNvSpPr/>
          <p:nvPr/>
        </p:nvSpPr>
        <p:spPr>
          <a:xfrm>
            <a:off x="1408766" y="7149937"/>
            <a:ext cx="4709646" cy="2263003"/>
          </a:xfrm>
          <a:prstGeom prst="foldedCorner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274300" tIns="274300" rIns="2743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None/>
            </a:pPr>
            <a:r>
              <a:rPr lang="es-ES"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Maximum 5 bullets. If you need more, create a new slide.</a:t>
            </a:r>
            <a:endParaRPr sz="2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"/>
          <p:cNvSpPr txBox="1"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ource Sans Pro"/>
              <a:buNone/>
            </a:pPr>
            <a:r>
              <a:rPr lang="es-ES"/>
              <a:t>Tipos de transacciones</a:t>
            </a:r>
            <a:endParaRPr/>
          </a:p>
        </p:txBody>
      </p:sp>
      <p:sp>
        <p:nvSpPr>
          <p:cNvPr id="203" name="Google Shape;203;p4"/>
          <p:cNvSpPr txBox="1">
            <a:spLocks noGrp="1"/>
          </p:cNvSpPr>
          <p:nvPr>
            <p:ph type="body" idx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2698" lvl="0" indent="-292698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404145"/>
              </a:buClr>
              <a:buSzPts val="3500"/>
              <a:buChar char="•"/>
            </a:pPr>
            <a:r>
              <a:rPr lang="es-ES" dirty="0"/>
              <a:t>Transacciones de confirmación automática: Cada instrucción es transacción. Mantiene consistencia, puede generar bloqueos</a:t>
            </a:r>
            <a:endParaRPr dirty="0"/>
          </a:p>
          <a:p>
            <a:pPr marL="292698" lvl="0" indent="-292698" algn="l" rtl="0">
              <a:lnSpc>
                <a:spcPct val="122000"/>
              </a:lnSpc>
              <a:spcBef>
                <a:spcPts val="2800"/>
              </a:spcBef>
              <a:spcAft>
                <a:spcPts val="0"/>
              </a:spcAft>
              <a:buClr>
                <a:srgbClr val="404145"/>
              </a:buClr>
              <a:buSzPts val="3500"/>
              <a:buChar char="•"/>
            </a:pPr>
            <a:r>
              <a:rPr lang="es-ES" dirty="0"/>
              <a:t>Transacciones explícitas: Se inicia con la instrucción </a:t>
            </a:r>
            <a:r>
              <a:rPr lang="es-ES" b="1" dirty="0"/>
              <a:t>BEGIN TRANSACTION </a:t>
            </a:r>
            <a:r>
              <a:rPr lang="es-ES" dirty="0"/>
              <a:t>y termina con </a:t>
            </a:r>
            <a:r>
              <a:rPr lang="es-ES" b="1" dirty="0"/>
              <a:t>COMMIT</a:t>
            </a:r>
            <a:r>
              <a:rPr lang="es-ES" dirty="0"/>
              <a:t> o </a:t>
            </a:r>
            <a:r>
              <a:rPr lang="es-ES" b="1" dirty="0"/>
              <a:t>ROLLBACK</a:t>
            </a:r>
            <a:endParaRPr dirty="0"/>
          </a:p>
          <a:p>
            <a:pPr marL="292698" lvl="0" indent="-292698" algn="l" rtl="0">
              <a:lnSpc>
                <a:spcPct val="122000"/>
              </a:lnSpc>
              <a:spcBef>
                <a:spcPts val="2800"/>
              </a:spcBef>
              <a:spcAft>
                <a:spcPts val="0"/>
              </a:spcAft>
              <a:buClr>
                <a:srgbClr val="404145"/>
              </a:buClr>
              <a:buSzPts val="3500"/>
              <a:buChar char="•"/>
            </a:pPr>
            <a:r>
              <a:rPr lang="es-ES" dirty="0"/>
              <a:t>Transacciones implícitas: Se inician automáticamente con una nueva sesión</a:t>
            </a:r>
            <a:r>
              <a:rPr lang="es-ES"/>
              <a:t>, terminan </a:t>
            </a:r>
            <a:r>
              <a:rPr lang="es-ES" dirty="0"/>
              <a:t>con </a:t>
            </a:r>
            <a:r>
              <a:rPr lang="es-ES" b="1" dirty="0"/>
              <a:t>COMMIT</a:t>
            </a:r>
            <a:r>
              <a:rPr lang="es-ES" dirty="0"/>
              <a:t> o </a:t>
            </a:r>
            <a:r>
              <a:rPr lang="es-ES" b="1" dirty="0"/>
              <a:t>ROLLBACK</a:t>
            </a:r>
            <a:endParaRPr dirty="0"/>
          </a:p>
        </p:txBody>
      </p:sp>
      <p:sp>
        <p:nvSpPr>
          <p:cNvPr id="204" name="Google Shape;204;p4"/>
          <p:cNvSpPr/>
          <p:nvPr/>
        </p:nvSpPr>
        <p:spPr>
          <a:xfrm>
            <a:off x="1408766" y="7149937"/>
            <a:ext cx="4709646" cy="2263003"/>
          </a:xfrm>
          <a:prstGeom prst="foldedCorner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274300" tIns="274300" rIns="2743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None/>
            </a:pPr>
            <a:r>
              <a:rPr lang="es-ES"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Maximum 5 bullets. If you need more, create a new slide.</a:t>
            </a:r>
            <a:endParaRPr sz="2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Backgroun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Box with Number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Box Numbers (2)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Box Numbers (3)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Box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 Strip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for Diagram or Tabl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lack Strip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White Backgroun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Black Stripe Bott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4</vt:i4>
      </vt:variant>
    </vt:vector>
  </HeadingPairs>
  <TitlesOfParts>
    <vt:vector size="24" baseType="lpstr">
      <vt:lpstr>Arial</vt:lpstr>
      <vt:lpstr>Courier New</vt:lpstr>
      <vt:lpstr>Calibri</vt:lpstr>
      <vt:lpstr>Source Sans Pro SemiBold</vt:lpstr>
      <vt:lpstr>Source Code Pro</vt:lpstr>
      <vt:lpstr>Source Sans Pro</vt:lpstr>
      <vt:lpstr>Avenir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Transacciones</vt:lpstr>
      <vt:lpstr>¿Qué son?</vt:lpstr>
      <vt:lpstr>ACID</vt:lpstr>
      <vt:lpstr>Tipos de transacciones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Transacciones</dc:title>
  <cp:lastModifiedBy>Freddy Angarita</cp:lastModifiedBy>
  <cp:revision>1</cp:revision>
  <dcterms:modified xsi:type="dcterms:W3CDTF">2019-09-10T16:22:31Z</dcterms:modified>
</cp:coreProperties>
</file>