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6"/>
  </p:notesMasterIdLst>
  <p:sldIdLst>
    <p:sldId id="259" r:id="rId14"/>
    <p:sldId id="263" r:id="rId15"/>
    <p:sldId id="300" r:id="rId16"/>
    <p:sldId id="29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99" r:id="rId25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68389" autoAdjust="0"/>
  </p:normalViewPr>
  <p:slideViewPr>
    <p:cSldViewPr snapToGrid="0">
      <p:cViewPr varScale="1">
        <p:scale>
          <a:sx n="60" d="100"/>
          <a:sy n="60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s-mx/sql-server/sql-server-2017-linux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Cree aplicaciones modernas con el lenguaje de su preferencia, ya sea en los sistemas locales como en la nube, ahora en contenedores </a:t>
            </a:r>
            <a:r>
              <a:rPr lang="es-E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Windows,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Linux y Docker.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escalabilidad, el rendimiento y la disponibilidad para el almacenamiento de datos y aplicaciones inteligentes de importancia crítica.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base de datos menos vulnerable</a:t>
            </a:r>
          </a:p>
          <a:p>
            <a:pPr fontAlgn="base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Proteja los datos en reposo y en movimiento con la base de datos menos vulnerable durante los últimos siete años en la base de datos de vulnerabilidades del instituto NIST</a:t>
            </a:r>
          </a:p>
          <a:p>
            <a:endParaRPr lang="en-US" dirty="0"/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Adquiera conocimientos transformadores para su negocio con el análisis en tiempo real hasta con un millón de predicciones por segundo</a:t>
            </a:r>
          </a:p>
          <a:p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Convierta los datos sin procesar en informes significativos, disponibles para cualquier dispositivo y a una cuarta parte del costo de otras soluciones de autoservicio.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B91E2F-405C-1745-A228-A66B56F37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base de SQL Server</a:t>
            </a:r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Inteligencia Empresarial y análisis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Servicios de Integración</a:t>
            </a:r>
          </a:p>
          <a:p>
            <a:pPr lvl="1"/>
            <a:r>
              <a:rPr lang="es-CO" dirty="0" err="1"/>
              <a:t>PolyBase</a:t>
            </a:r>
            <a:endParaRPr lang="es-CO" dirty="0"/>
          </a:p>
          <a:p>
            <a:pPr lvl="1"/>
            <a:r>
              <a:rPr lang="es-CO" dirty="0"/>
              <a:t>Modelos semánticos</a:t>
            </a:r>
          </a:p>
          <a:p>
            <a:pPr lvl="1"/>
            <a:r>
              <a:rPr lang="es-CO" dirty="0"/>
              <a:t>MDS y DQS</a:t>
            </a:r>
          </a:p>
          <a:p>
            <a:pPr lvl="1"/>
            <a:r>
              <a:rPr lang="es-CO" dirty="0"/>
              <a:t>Analítica avanzada en Base de datos</a:t>
            </a:r>
          </a:p>
          <a:p>
            <a:pPr marL="0" lvl="1" indent="0">
              <a:buNone/>
            </a:pPr>
            <a:r>
              <a:rPr lang="es-CO" dirty="0"/>
              <a:t>BI en cualquier dispositivo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Novedades 2019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Cluster</a:t>
            </a:r>
            <a:r>
              <a:rPr lang="es-CO" dirty="0"/>
              <a:t> de Big Data</a:t>
            </a:r>
          </a:p>
          <a:p>
            <a:pPr lvl="1"/>
            <a:r>
              <a:rPr lang="es-CO" dirty="0"/>
              <a:t>Virtualización de datos</a:t>
            </a:r>
          </a:p>
          <a:p>
            <a:pPr lvl="1"/>
            <a:r>
              <a:rPr lang="es-CO" dirty="0" err="1"/>
              <a:t>Intergación</a:t>
            </a:r>
            <a:r>
              <a:rPr lang="es-CO" dirty="0"/>
              <a:t> con </a:t>
            </a:r>
            <a:r>
              <a:rPr lang="es-CO"/>
              <a:t>Spark</a:t>
            </a:r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Herramientas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Management Studio y Data Tools</a:t>
            </a:r>
          </a:p>
          <a:p>
            <a:r>
              <a:rPr lang="en-US" dirty="0"/>
              <a:t>Configuration Manager </a:t>
            </a:r>
          </a:p>
          <a:p>
            <a:r>
              <a:rPr lang="en-US" dirty="0"/>
              <a:t>Profiler </a:t>
            </a:r>
          </a:p>
          <a:p>
            <a:r>
              <a:rPr lang="en-US" dirty="0"/>
              <a:t>Tuning Advisor </a:t>
            </a:r>
          </a:p>
          <a:p>
            <a:r>
              <a:rPr lang="en-US" dirty="0"/>
              <a:t>DQS Client 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SQL Server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Potente gestor de base de datos relacionales</a:t>
            </a:r>
          </a:p>
          <a:p>
            <a:r>
              <a:rPr lang="es-CO" dirty="0"/>
              <a:t>Servicios complementarios: integración de datos, modelos semánticos, reportes, entre otros</a:t>
            </a:r>
          </a:p>
          <a:p>
            <a:r>
              <a:rPr lang="es-CO" dirty="0"/>
              <a:t>Usa lenguaje </a:t>
            </a:r>
            <a:r>
              <a:rPr lang="es-CO" dirty="0" err="1"/>
              <a:t>Transact</a:t>
            </a:r>
            <a:r>
              <a:rPr lang="es-CO" dirty="0"/>
              <a:t>-SQL</a:t>
            </a:r>
          </a:p>
          <a:p>
            <a:pPr lvl="1"/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0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Características más importantes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O" dirty="0"/>
              <a:t>Elección del lenguaje y plataforma</a:t>
            </a:r>
          </a:p>
          <a:p>
            <a:r>
              <a:rPr lang="es-CO" dirty="0"/>
              <a:t>Alto rendimiento (escalabilidad y rendimiento)</a:t>
            </a:r>
          </a:p>
          <a:p>
            <a:r>
              <a:rPr lang="es-CO" dirty="0"/>
              <a:t>Seguridad</a:t>
            </a:r>
          </a:p>
          <a:p>
            <a:r>
              <a:rPr lang="es-CO" dirty="0"/>
              <a:t>Inteligencia en tiempo real</a:t>
            </a:r>
          </a:p>
          <a:p>
            <a:r>
              <a:rPr lang="es-CO" dirty="0"/>
              <a:t>BI Móvil integral</a:t>
            </a:r>
          </a:p>
          <a:p>
            <a:endParaRPr lang="es-CO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1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rendimiento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In-</a:t>
            </a:r>
            <a:r>
              <a:rPr lang="es-CO" dirty="0" err="1"/>
              <a:t>Memory</a:t>
            </a:r>
            <a:endParaRPr lang="es-CO" dirty="0"/>
          </a:p>
          <a:p>
            <a:pPr lvl="1"/>
            <a:r>
              <a:rPr lang="es-CO" dirty="0" err="1"/>
              <a:t>ColumnStore</a:t>
            </a:r>
            <a:endParaRPr lang="es-CO" dirty="0"/>
          </a:p>
          <a:p>
            <a:pPr lvl="1"/>
            <a:r>
              <a:rPr lang="es-CO" dirty="0"/>
              <a:t>Análisis en tiempo real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Disponibilidad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Always</a:t>
            </a:r>
            <a:r>
              <a:rPr lang="es-CO" dirty="0"/>
              <a:t> ON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Cifrafo</a:t>
            </a:r>
            <a:r>
              <a:rPr lang="es-CO" dirty="0"/>
              <a:t> de datos </a:t>
            </a:r>
            <a:r>
              <a:rPr lang="es-CO" dirty="0" err="1"/>
              <a:t>transaparente</a:t>
            </a:r>
            <a:endParaRPr lang="es-CO" dirty="0"/>
          </a:p>
          <a:p>
            <a:pPr lvl="1"/>
            <a:r>
              <a:rPr lang="es-CO" dirty="0"/>
              <a:t>Copias de seguridad cifradas</a:t>
            </a:r>
          </a:p>
          <a:p>
            <a:pPr lvl="1"/>
            <a:r>
              <a:rPr lang="es-CO" dirty="0"/>
              <a:t>Cifrado de datos en movimiento y reposo</a:t>
            </a:r>
          </a:p>
          <a:p>
            <a:pPr lvl="1"/>
            <a:r>
              <a:rPr lang="es-CO" dirty="0"/>
              <a:t>Enmascaramiento dinámico</a:t>
            </a:r>
            <a:r>
              <a:rPr lang="en-US" dirty="0"/>
              <a:t> y </a:t>
            </a:r>
            <a:r>
              <a:rPr lang="en-US" dirty="0" err="1"/>
              <a:t>seguridad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fila</a:t>
            </a:r>
          </a:p>
          <a:p>
            <a:pPr lvl="1"/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Características</a:t>
            </a:r>
            <a:r>
              <a:rPr lang="en-US" dirty="0"/>
              <a:t> de </a:t>
            </a:r>
            <a:r>
              <a:rPr lang="en-US" dirty="0" err="1"/>
              <a:t>Seguridad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 err="1"/>
              <a:t>Cifrafo</a:t>
            </a:r>
            <a:r>
              <a:rPr lang="es-CO" dirty="0"/>
              <a:t> de datos </a:t>
            </a:r>
            <a:r>
              <a:rPr lang="es-CO" dirty="0" err="1"/>
              <a:t>transaparente</a:t>
            </a:r>
            <a:endParaRPr lang="es-CO" dirty="0"/>
          </a:p>
          <a:p>
            <a:pPr lvl="1"/>
            <a:r>
              <a:rPr lang="es-CO" dirty="0"/>
              <a:t>Copias de seguridad cifradas</a:t>
            </a:r>
          </a:p>
          <a:p>
            <a:pPr lvl="1"/>
            <a:r>
              <a:rPr lang="es-CO" dirty="0"/>
              <a:t>Cifrado de datos en movimiento y reposo</a:t>
            </a:r>
          </a:p>
          <a:p>
            <a:pPr lvl="1"/>
            <a:r>
              <a:rPr lang="es-CO" dirty="0"/>
              <a:t>Enmascaramiento dinámico</a:t>
            </a:r>
            <a:r>
              <a:rPr lang="en-US" dirty="0"/>
              <a:t> y </a:t>
            </a:r>
            <a:r>
              <a:rPr lang="en-US" dirty="0" err="1"/>
              <a:t>seguridad</a:t>
            </a:r>
            <a:r>
              <a:rPr lang="en-US" dirty="0"/>
              <a:t> a </a:t>
            </a:r>
            <a:r>
              <a:rPr lang="en-US" dirty="0" err="1"/>
              <a:t>nivel</a:t>
            </a:r>
            <a:r>
              <a:rPr lang="en-US" dirty="0"/>
              <a:t> de fila</a:t>
            </a:r>
          </a:p>
          <a:p>
            <a:pPr lvl="1"/>
            <a:r>
              <a:rPr lang="en-US" dirty="0" err="1"/>
              <a:t>Segregación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Preparación</a:t>
            </a:r>
            <a:r>
              <a:rPr lang="en-US" dirty="0"/>
              <a:t> para la </a:t>
            </a:r>
            <a:r>
              <a:rPr lang="en-US" dirty="0" err="1"/>
              <a:t>nube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Copias de seguridad en Azure</a:t>
            </a:r>
          </a:p>
          <a:p>
            <a:pPr lvl="1"/>
            <a:r>
              <a:rPr lang="es-CO" dirty="0"/>
              <a:t>Recuperación ante desastres con Azure</a:t>
            </a:r>
          </a:p>
          <a:p>
            <a:pPr lvl="1"/>
            <a:r>
              <a:rPr lang="es-CO" dirty="0"/>
              <a:t>Imágenes optimizadas en Azure</a:t>
            </a:r>
          </a:p>
          <a:p>
            <a:pPr lvl="1"/>
            <a:r>
              <a:rPr lang="en-US" dirty="0"/>
              <a:t>Stretch Data base</a:t>
            </a:r>
          </a:p>
          <a:p>
            <a:pPr lvl="1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7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Administración</a:t>
            </a:r>
            <a:r>
              <a:rPr lang="en-US" dirty="0"/>
              <a:t> y </a:t>
            </a:r>
            <a:r>
              <a:rPr lang="en-US" dirty="0" err="1"/>
              <a:t>programación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s-CO" dirty="0"/>
              <a:t>Ejecución en Linux y Docker</a:t>
            </a:r>
          </a:p>
          <a:p>
            <a:pPr lvl="1"/>
            <a:r>
              <a:rPr lang="es-CO" dirty="0"/>
              <a:t>Tablas temporales</a:t>
            </a:r>
          </a:p>
          <a:p>
            <a:pPr lvl="1"/>
            <a:r>
              <a:rPr lang="es-CO" dirty="0"/>
              <a:t>Compatibilidad con JSON</a:t>
            </a:r>
          </a:p>
          <a:p>
            <a:pPr lvl="1"/>
            <a:r>
              <a:rPr lang="es-CO" dirty="0"/>
              <a:t>Compatibilidad con tipos de datos gráficos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lang="es-ES" sz="2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lang="es-ES" sz="2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is-IS" sz="24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396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Conceptos base de SQL Server</vt:lpstr>
      <vt:lpstr>Características SQL Server</vt:lpstr>
      <vt:lpstr>Características más importantes</vt:lpstr>
      <vt:lpstr>Características de rendimiento</vt:lpstr>
      <vt:lpstr>Características de Disponibilidad</vt:lpstr>
      <vt:lpstr>Características de Seguridad</vt:lpstr>
      <vt:lpstr>Características de Seguridad</vt:lpstr>
      <vt:lpstr>Preparación para la nube</vt:lpstr>
      <vt:lpstr>Administración y programación</vt:lpstr>
      <vt:lpstr>Inteligencia Empresarial y análisis</vt:lpstr>
      <vt:lpstr>Novedades 2019</vt:lpstr>
      <vt:lpstr>Herramientas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Camilo Urrego Serna</dc:creator>
  <cp:lastModifiedBy>Freddy Angarita</cp:lastModifiedBy>
  <cp:revision>84</cp:revision>
  <dcterms:modified xsi:type="dcterms:W3CDTF">2019-10-15T20:28:36Z</dcterms:modified>
</cp:coreProperties>
</file>