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8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9.xml" ContentType="application/vnd.openxmlformats-officedocument.theme+xml"/>
  <Override PartName="/ppt/slideLayouts/slideLayout32.xml" ContentType="application/vnd.openxmlformats-officedocument.presentationml.slideLayout+xml"/>
  <Override PartName="/ppt/theme/theme10.xml" ContentType="application/vnd.openxmlformats-officedocument.theme+xml"/>
  <Override PartName="/ppt/slideLayouts/slideLayout33.xml" ContentType="application/vnd.openxmlformats-officedocument.presentationml.slideLayout+xml"/>
  <Override PartName="/ppt/theme/theme11.xml" ContentType="application/vnd.openxmlformats-officedocument.theme+xml"/>
  <Override PartName="/ppt/slideLayouts/slideLayout34.xml" ContentType="application/vnd.openxmlformats-officedocument.presentationml.slideLayout+xml"/>
  <Override PartName="/ppt/theme/theme12.xml" ContentType="application/vnd.openxmlformats-officedocument.theme+xml"/>
  <Override PartName="/ppt/slideLayouts/slideLayout35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23"/>
  </p:notesMasterIdLst>
  <p:sldIdLst>
    <p:sldId id="259" r:id="rId14"/>
    <p:sldId id="292" r:id="rId15"/>
    <p:sldId id="263" r:id="rId16"/>
    <p:sldId id="295" r:id="rId17"/>
    <p:sldId id="294" r:id="rId18"/>
    <p:sldId id="293" r:id="rId19"/>
    <p:sldId id="297" r:id="rId20"/>
    <p:sldId id="296" r:id="rId21"/>
    <p:sldId id="290" r:id="rId22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Calvo" initials="D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145"/>
    <a:srgbClr val="D7D7D7"/>
    <a:srgbClr val="0077B5"/>
    <a:srgbClr val="E58938"/>
    <a:srgbClr val="313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38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Char char="•"/>
              <a:tabLst/>
              <a:defRPr lang="en-US" b="0" i="0" baseline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/>
              <a:t>Short Sub-title Goes Here</a:t>
            </a:r>
          </a:p>
          <a:p>
            <a:pPr lvl="1"/>
            <a:r>
              <a:rPr lang="en-US"/>
              <a:t>Bullet item</a:t>
            </a:r>
          </a:p>
          <a:p>
            <a:pPr lvl="1"/>
            <a:r>
              <a:rPr lang="en-US"/>
              <a:t>Bullet item</a:t>
            </a:r>
          </a:p>
          <a:p>
            <a:pPr lvl="1"/>
            <a:r>
              <a:rPr lang="en-US"/>
              <a:t>Bullet item</a:t>
            </a:r>
          </a:p>
          <a:p>
            <a:pPr lvl="1"/>
            <a:r>
              <a:rPr lang="en-US"/>
              <a:t>Bullet item</a:t>
            </a:r>
          </a:p>
          <a:p>
            <a:pPr lvl="1"/>
            <a:r>
              <a:rPr lang="en-US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Char char="•"/>
              <a:tabLst/>
              <a:defRPr lang="en-US" b="0" i="0" baseline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40414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1082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Table or Graphics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1-2 Words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Char char="•"/>
              <a:tabLst/>
              <a:defRPr lang="en-US" b="0" i="0" baseline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Font typeface="+mj-lt"/>
              <a:buAutoNum type="arabicPeriod"/>
              <a:defRPr b="0" i="0" baseline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Font typeface="Courier New" charset="0"/>
              <a:buChar char="o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2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3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4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40414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40414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40414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40414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  <p:sldLayoutId id="2147483716" r:id="rId9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40414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40414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Párametros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tabla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Características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O" dirty="0"/>
              <a:t>Fuertemente </a:t>
            </a:r>
            <a:r>
              <a:rPr lang="es-CO" dirty="0" err="1"/>
              <a:t>tipados</a:t>
            </a:r>
            <a:endParaRPr lang="es-CO" dirty="0"/>
          </a:p>
          <a:p>
            <a:r>
              <a:rPr lang="es-CO" dirty="0"/>
              <a:t>Su estructura se valida automáticamente</a:t>
            </a:r>
          </a:p>
          <a:p>
            <a:r>
              <a:rPr lang="es-CO" dirty="0"/>
              <a:t>Almacena datos en una variable y se puede operar utilizando </a:t>
            </a:r>
            <a:r>
              <a:rPr lang="es-CO" dirty="0" err="1"/>
              <a:t>Transact</a:t>
            </a:r>
            <a:r>
              <a:rPr lang="es-CO" dirty="0"/>
              <a:t>-SQL.</a:t>
            </a:r>
          </a:p>
          <a:p>
            <a:r>
              <a:rPr lang="es-CO" dirty="0"/>
              <a:t>Tamaño de los parámetros están limitados por memoria de servidor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62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Ventajas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O" dirty="0"/>
              <a:t>Envía valores de tabla y encapsula filas de datos de una aplicación cliente</a:t>
            </a:r>
          </a:p>
          <a:p>
            <a:r>
              <a:rPr lang="es-CO" dirty="0"/>
              <a:t>Tiene un modelo de programación simple</a:t>
            </a:r>
            <a:endParaRPr lang="en-US" dirty="0"/>
          </a:p>
          <a:p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viajes</a:t>
            </a:r>
            <a:r>
              <a:rPr lang="en-US" dirty="0"/>
              <a:t> de </a:t>
            </a:r>
            <a:r>
              <a:rPr lang="en-US" dirty="0" err="1"/>
              <a:t>ida</a:t>
            </a:r>
            <a:r>
              <a:rPr lang="en-US" dirty="0"/>
              <a:t> y </a:t>
            </a:r>
            <a:r>
              <a:rPr lang="en-US" dirty="0" err="1"/>
              <a:t>vuelta</a:t>
            </a:r>
            <a:r>
              <a:rPr lang="en-US" dirty="0"/>
              <a:t> (round trip)</a:t>
            </a:r>
          </a:p>
          <a:p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especial de </a:t>
            </a:r>
            <a:r>
              <a:rPr lang="en-US" dirty="0" err="1"/>
              <a:t>servidor</a:t>
            </a:r>
            <a:r>
              <a:rPr lang="en-US" dirty="0"/>
              <a:t> para </a:t>
            </a:r>
            <a:r>
              <a:rPr lang="en-US" dirty="0" err="1"/>
              <a:t>procesar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02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Ventajas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O" dirty="0"/>
              <a:t>No adquieren bloqueos para el rellenado inicial de datos de un cliente.</a:t>
            </a:r>
          </a:p>
          <a:p>
            <a:r>
              <a:rPr lang="es-CO" dirty="0"/>
              <a:t>Envía datos al servidor en un único comando con parámetros</a:t>
            </a:r>
            <a:endParaRPr lang="en-US" dirty="0"/>
          </a:p>
          <a:p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04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Limitaciones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O" dirty="0"/>
              <a:t>Los parámetros son de solo lectura en el código </a:t>
            </a:r>
            <a:r>
              <a:rPr lang="es-CO" dirty="0" err="1"/>
              <a:t>Transact</a:t>
            </a:r>
            <a:r>
              <a:rPr lang="es-CO" dirty="0"/>
              <a:t>-SQL.</a:t>
            </a:r>
          </a:p>
          <a:p>
            <a:r>
              <a:rPr lang="es-CO" dirty="0"/>
              <a:t>Sin operaciones DML</a:t>
            </a:r>
          </a:p>
          <a:p>
            <a:r>
              <a:rPr lang="es-CO" dirty="0"/>
              <a:t>No se puede usar </a:t>
            </a:r>
            <a:r>
              <a:rPr lang="es-CO" b="1" dirty="0"/>
              <a:t>ALTER TABLE </a:t>
            </a:r>
            <a:r>
              <a:rPr lang="es-CO" dirty="0"/>
              <a:t>para modificar el diseño de los parámetros</a:t>
            </a:r>
          </a:p>
          <a:p>
            <a:r>
              <a:rPr lang="es-CO" dirty="0"/>
              <a:t>No se puede utilizar como destino de una instrucción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7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Limitaciones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O" dirty="0"/>
              <a:t>No se pueden pasar los parámetros a funciones definidas por el usuario de CLR.</a:t>
            </a:r>
          </a:p>
          <a:p>
            <a:r>
              <a:rPr lang="es-CO" dirty="0"/>
              <a:t>Solo se pueden indizar para admitir restricciones UNIQUE o PRIMARY KEY. </a:t>
            </a:r>
          </a:p>
          <a:p>
            <a:r>
              <a:rPr lang="es-CO" dirty="0"/>
              <a:t>SQL Server no mantiene estadísticas de los parámetros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4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TVP VS BULK INSERT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s-CO" dirty="0"/>
              <a:t>TVP funciona igual o mejor </a:t>
            </a:r>
            <a:r>
              <a:rPr lang="es-CO"/>
              <a:t>que un BULK </a:t>
            </a:r>
            <a:r>
              <a:rPr lang="es-CO" dirty="0"/>
              <a:t>INSERT equivalente.</a:t>
            </a:r>
            <a:endParaRPr lang="en-US" dirty="0"/>
          </a:p>
          <a:p>
            <a:pPr lvl="0"/>
            <a:r>
              <a:rPr lang="en-US" dirty="0"/>
              <a:t>TVP </a:t>
            </a:r>
            <a:r>
              <a:rPr lang="es-CO" dirty="0"/>
              <a:t>puede ser más rápido para grandes conjuntos de datos.</a:t>
            </a:r>
          </a:p>
          <a:p>
            <a:pPr lvl="0"/>
            <a:r>
              <a:rPr lang="es-CO" dirty="0"/>
              <a:t>Los parámetros se reutilizan con el caché temporal. El almacenamiento en caché de la tabla permite una mejor escalabilidad que las operaciones  de BULK INSERT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5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Seguridad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O" dirty="0"/>
              <a:t>Siguen el modelo de seguridad de objeto: </a:t>
            </a:r>
            <a:r>
              <a:rPr lang="en-US" b="1" dirty="0"/>
              <a:t>CREATE</a:t>
            </a:r>
            <a:r>
              <a:rPr lang="en-US" dirty="0"/>
              <a:t>,</a:t>
            </a:r>
            <a:r>
              <a:rPr lang="en-US" b="1" dirty="0"/>
              <a:t> GRANT</a:t>
            </a:r>
            <a:r>
              <a:rPr lang="en-US" dirty="0"/>
              <a:t>,</a:t>
            </a:r>
            <a:r>
              <a:rPr lang="en-US" b="1" dirty="0"/>
              <a:t> DENY</a:t>
            </a:r>
            <a:r>
              <a:rPr lang="en-US" dirty="0"/>
              <a:t>,</a:t>
            </a:r>
            <a:r>
              <a:rPr lang="en-US" b="1" dirty="0"/>
              <a:t> ALTER</a:t>
            </a:r>
            <a:r>
              <a:rPr lang="en-US" dirty="0"/>
              <a:t>,</a:t>
            </a:r>
            <a:r>
              <a:rPr lang="en-US" b="1" dirty="0"/>
              <a:t> CONTROL</a:t>
            </a:r>
            <a:r>
              <a:rPr lang="en-US" dirty="0"/>
              <a:t>,</a:t>
            </a:r>
            <a:r>
              <a:rPr lang="en-US" b="1" dirty="0"/>
              <a:t> TAKE OWNERSHIP</a:t>
            </a:r>
            <a:r>
              <a:rPr lang="en-US" dirty="0"/>
              <a:t>,</a:t>
            </a:r>
            <a:r>
              <a:rPr lang="en-US" b="1" dirty="0"/>
              <a:t> REFERENCES</a:t>
            </a:r>
            <a:r>
              <a:rPr lang="en-US" dirty="0"/>
              <a:t>,</a:t>
            </a:r>
            <a:r>
              <a:rPr lang="en-US" b="1" dirty="0"/>
              <a:t> EXECUTE</a:t>
            </a:r>
            <a:r>
              <a:rPr lang="en-US" dirty="0"/>
              <a:t>,</a:t>
            </a:r>
            <a:r>
              <a:rPr lang="en-US" b="1" dirty="0"/>
              <a:t> VIEW DEFINITION </a:t>
            </a:r>
            <a:r>
              <a:rPr lang="en-US" dirty="0"/>
              <a:t>y</a:t>
            </a:r>
            <a:r>
              <a:rPr lang="en-US" b="1" dirty="0"/>
              <a:t> REVOKE.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19207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párametro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tabla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CREATE TYPE </a:t>
            </a:r>
            <a:r>
              <a:rPr lang="en-US" dirty="0" err="1"/>
              <a:t>Sales.Ordes</a:t>
            </a:r>
            <a:r>
              <a:rPr lang="en-US" dirty="0"/>
              <a:t> AS TABLE  </a:t>
            </a:r>
          </a:p>
          <a:p>
            <a:r>
              <a:rPr lang="en-US" dirty="0"/>
              <a:t>    ( </a:t>
            </a:r>
            <a:r>
              <a:rPr lang="en-US" dirty="0" err="1"/>
              <a:t>OrderId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CategoryName</a:t>
            </a:r>
            <a:r>
              <a:rPr lang="en-US" dirty="0"/>
              <a:t> </a:t>
            </a:r>
            <a:r>
              <a:rPr lang="en-US" dirty="0" err="1"/>
              <a:t>nvarchar</a:t>
            </a:r>
            <a:r>
              <a:rPr lang="en-US" dirty="0"/>
              <a:t>(50) ) </a:t>
            </a:r>
          </a:p>
          <a:p>
            <a:endParaRPr lang="en-US" dirty="0"/>
          </a:p>
          <a:p>
            <a:r>
              <a:rPr lang="es-CO" b="1" dirty="0"/>
              <a:t>CREATE PROCEDURE </a:t>
            </a:r>
            <a:r>
              <a:rPr lang="es-CO" dirty="0" err="1"/>
              <a:t>updateSales</a:t>
            </a:r>
            <a:r>
              <a:rPr lang="es-CO" dirty="0"/>
              <a:t> </a:t>
            </a:r>
          </a:p>
          <a:p>
            <a:r>
              <a:rPr lang="es-CO" dirty="0"/>
              <a:t>(@</a:t>
            </a:r>
            <a:r>
              <a:rPr lang="es-CO" dirty="0" err="1"/>
              <a:t>tvpNewSale</a:t>
            </a:r>
            <a:r>
              <a:rPr lang="es-CO" dirty="0"/>
              <a:t> </a:t>
            </a:r>
            <a:r>
              <a:rPr lang="en-US" dirty="0" err="1"/>
              <a:t>Sales.Ordes</a:t>
            </a:r>
            <a:r>
              <a:rPr lang="es-CO" dirty="0"/>
              <a:t> READONLY)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9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337</Words>
  <Application>Microsoft Office PowerPoint</Application>
  <PresentationFormat>Panorámica</PresentationFormat>
  <Paragraphs>40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13</vt:i4>
      </vt:variant>
      <vt:variant>
        <vt:lpstr>Títulos de diapositiva</vt:lpstr>
      </vt:variant>
      <vt:variant>
        <vt:i4>9</vt:i4>
      </vt:variant>
    </vt:vector>
  </HeadingPairs>
  <TitlesOfParts>
    <vt:vector size="31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Párametros tipo tabla</vt:lpstr>
      <vt:lpstr>Características</vt:lpstr>
      <vt:lpstr>Ventajas</vt:lpstr>
      <vt:lpstr>Ventajas</vt:lpstr>
      <vt:lpstr>Limitaciones</vt:lpstr>
      <vt:lpstr>Limitaciones</vt:lpstr>
      <vt:lpstr>TVP VS BULK INSERT</vt:lpstr>
      <vt:lpstr>Seguridad</vt:lpstr>
      <vt:lpstr>Crear párametro tipo tabla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Juan Camilo Urrego Serna</cp:lastModifiedBy>
  <cp:revision>79</cp:revision>
  <dcterms:modified xsi:type="dcterms:W3CDTF">2019-10-10T01:54:30Z</dcterms:modified>
</cp:coreProperties>
</file>