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8.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9.xml" ContentType="application/vnd.openxmlformats-officedocument.theme+xml"/>
  <Override PartName="/ppt/slideLayouts/slideLayout31.xml" ContentType="application/vnd.openxmlformats-officedocument.presentationml.slideLayout+xml"/>
  <Override PartName="/ppt/theme/theme10.xml" ContentType="application/vnd.openxmlformats-officedocument.theme+xml"/>
  <Override PartName="/ppt/slideLayouts/slideLayout32.xml" ContentType="application/vnd.openxmlformats-officedocument.presentationml.slideLayout+xml"/>
  <Override PartName="/ppt/theme/theme11.xml" ContentType="application/vnd.openxmlformats-officedocument.theme+xml"/>
  <Override PartName="/ppt/slideLayouts/slideLayout33.xml" ContentType="application/vnd.openxmlformats-officedocument.presentationml.slideLayout+xml"/>
  <Override PartName="/ppt/theme/theme12.xml" ContentType="application/vnd.openxmlformats-officedocument.theme+xml"/>
  <Override PartName="/ppt/slideLayouts/slideLayout34.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 id="2147483658" r:id="rId2"/>
    <p:sldMasterId id="2147483686" r:id="rId3"/>
    <p:sldMasterId id="2147483710" r:id="rId4"/>
    <p:sldMasterId id="2147483706" r:id="rId5"/>
    <p:sldMasterId id="2147483680" r:id="rId6"/>
    <p:sldMasterId id="2147483695" r:id="rId7"/>
    <p:sldMasterId id="2147483699" r:id="rId8"/>
    <p:sldMasterId id="2147483704" r:id="rId9"/>
    <p:sldMasterId id="2147483666" r:id="rId10"/>
    <p:sldMasterId id="2147483676" r:id="rId11"/>
    <p:sldMasterId id="2147483678" r:id="rId12"/>
    <p:sldMasterId id="2147483674" r:id="rId13"/>
  </p:sldMasterIdLst>
  <p:notesMasterIdLst>
    <p:notesMasterId r:id="rId18"/>
  </p:notesMasterIdLst>
  <p:sldIdLst>
    <p:sldId id="259" r:id="rId14"/>
    <p:sldId id="300" r:id="rId15"/>
    <p:sldId id="299" r:id="rId16"/>
    <p:sldId id="301" r:id="rId17"/>
  </p:sldIdLst>
  <p:sldSz cx="12192000" cy="6858000"/>
  <p:notesSz cx="9144000" cy="6858000"/>
  <p:defaultTextStyle>
    <a:defPPr>
      <a:defRPr lang="en-US"/>
    </a:defPPr>
    <a:lvl1pPr marL="0" algn="l" defTabSz="913854" rtl="0" eaLnBrk="1" latinLnBrk="0" hangingPunct="1">
      <a:defRPr sz="1800" kern="1200">
        <a:solidFill>
          <a:schemeClr val="tx1"/>
        </a:solidFill>
        <a:latin typeface="+mn-lt"/>
        <a:ea typeface="+mn-ea"/>
        <a:cs typeface="+mn-cs"/>
      </a:defRPr>
    </a:lvl1pPr>
    <a:lvl2pPr marL="456924" algn="l" defTabSz="913854" rtl="0" eaLnBrk="1" latinLnBrk="0" hangingPunct="1">
      <a:defRPr sz="1800" kern="1200">
        <a:solidFill>
          <a:schemeClr val="tx1"/>
        </a:solidFill>
        <a:latin typeface="+mn-lt"/>
        <a:ea typeface="+mn-ea"/>
        <a:cs typeface="+mn-cs"/>
      </a:defRPr>
    </a:lvl2pPr>
    <a:lvl3pPr marL="913854" algn="l" defTabSz="913854" rtl="0" eaLnBrk="1" latinLnBrk="0" hangingPunct="1">
      <a:defRPr sz="1800" kern="1200">
        <a:solidFill>
          <a:schemeClr val="tx1"/>
        </a:solidFill>
        <a:latin typeface="+mn-lt"/>
        <a:ea typeface="+mn-ea"/>
        <a:cs typeface="+mn-cs"/>
      </a:defRPr>
    </a:lvl3pPr>
    <a:lvl4pPr marL="1370778" algn="l" defTabSz="913854" rtl="0" eaLnBrk="1" latinLnBrk="0" hangingPunct="1">
      <a:defRPr sz="1800" kern="1200">
        <a:solidFill>
          <a:schemeClr val="tx1"/>
        </a:solidFill>
        <a:latin typeface="+mn-lt"/>
        <a:ea typeface="+mn-ea"/>
        <a:cs typeface="+mn-cs"/>
      </a:defRPr>
    </a:lvl4pPr>
    <a:lvl5pPr marL="1827705" algn="l" defTabSz="913854" rtl="0" eaLnBrk="1" latinLnBrk="0" hangingPunct="1">
      <a:defRPr sz="1800" kern="1200">
        <a:solidFill>
          <a:schemeClr val="tx1"/>
        </a:solidFill>
        <a:latin typeface="+mn-lt"/>
        <a:ea typeface="+mn-ea"/>
        <a:cs typeface="+mn-cs"/>
      </a:defRPr>
    </a:lvl5pPr>
    <a:lvl6pPr marL="2284631" algn="l" defTabSz="913854" rtl="0" eaLnBrk="1" latinLnBrk="0" hangingPunct="1">
      <a:defRPr sz="1800" kern="1200">
        <a:solidFill>
          <a:schemeClr val="tx1"/>
        </a:solidFill>
        <a:latin typeface="+mn-lt"/>
        <a:ea typeface="+mn-ea"/>
        <a:cs typeface="+mn-cs"/>
      </a:defRPr>
    </a:lvl6pPr>
    <a:lvl7pPr marL="2741556" algn="l" defTabSz="913854" rtl="0" eaLnBrk="1" latinLnBrk="0" hangingPunct="1">
      <a:defRPr sz="1800" kern="1200">
        <a:solidFill>
          <a:schemeClr val="tx1"/>
        </a:solidFill>
        <a:latin typeface="+mn-lt"/>
        <a:ea typeface="+mn-ea"/>
        <a:cs typeface="+mn-cs"/>
      </a:defRPr>
    </a:lvl7pPr>
    <a:lvl8pPr marL="3198480" algn="l" defTabSz="913854" rtl="0" eaLnBrk="1" latinLnBrk="0" hangingPunct="1">
      <a:defRPr sz="1800" kern="1200">
        <a:solidFill>
          <a:schemeClr val="tx1"/>
        </a:solidFill>
        <a:latin typeface="+mn-lt"/>
        <a:ea typeface="+mn-ea"/>
        <a:cs typeface="+mn-cs"/>
      </a:defRPr>
    </a:lvl8pPr>
    <a:lvl9pPr marL="3655404" algn="l" defTabSz="9138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Calvo" initials="DC"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145"/>
    <a:srgbClr val="D7D7D7"/>
    <a:srgbClr val="0077B5"/>
    <a:srgbClr val="E58938"/>
    <a:srgbClr val="313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638"/>
  </p:normalViewPr>
  <p:slideViewPr>
    <p:cSldViewPr snapToGrid="0">
      <p:cViewPr varScale="1">
        <p:scale>
          <a:sx n="68" d="100"/>
          <a:sy n="68" d="100"/>
        </p:scale>
        <p:origin x="792"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2A2C10-8C9F-9B42-9862-A5B84F1CAB8B}" type="datetimeFigureOut">
              <a:rPr lang="en-US" smtClean="0"/>
              <a:t>10/6/2019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BB91E2F-405C-1745-A228-A66B56F37D3B}" type="slidenum">
              <a:rPr lang="en-US" smtClean="0"/>
              <a:t>‹Nº›</a:t>
            </a:fld>
            <a:endParaRPr lang="en-US"/>
          </a:p>
        </p:txBody>
      </p:sp>
    </p:spTree>
    <p:extLst>
      <p:ext uri="{BB962C8B-B14F-4D97-AF65-F5344CB8AC3E}">
        <p14:creationId xmlns:p14="http://schemas.microsoft.com/office/powerpoint/2010/main" val="1292012636"/>
      </p:ext>
    </p:extLst>
  </p:cSld>
  <p:clrMap bg1="lt1" tx1="dk1" bg2="lt2" tx2="dk2" accent1="accent1" accent2="accent2" accent3="accent3" accent4="accent4" accent5="accent5" accent6="accent6" hlink="hlink" folHlink="folHlink"/>
  <p:notesStyle>
    <a:lvl1pPr marL="0" algn="l" defTabSz="913854" rtl="0" eaLnBrk="1" latinLnBrk="0" hangingPunct="1">
      <a:defRPr sz="1200" kern="1200">
        <a:solidFill>
          <a:schemeClr val="tx1"/>
        </a:solidFill>
        <a:latin typeface="+mn-lt"/>
        <a:ea typeface="+mn-ea"/>
        <a:cs typeface="+mn-cs"/>
      </a:defRPr>
    </a:lvl1pPr>
    <a:lvl2pPr marL="456924" algn="l" defTabSz="913854" rtl="0" eaLnBrk="1" latinLnBrk="0" hangingPunct="1">
      <a:defRPr sz="1200" kern="1200">
        <a:solidFill>
          <a:schemeClr val="tx1"/>
        </a:solidFill>
        <a:latin typeface="+mn-lt"/>
        <a:ea typeface="+mn-ea"/>
        <a:cs typeface="+mn-cs"/>
      </a:defRPr>
    </a:lvl2pPr>
    <a:lvl3pPr marL="913854" algn="l" defTabSz="913854" rtl="0" eaLnBrk="1" latinLnBrk="0" hangingPunct="1">
      <a:defRPr sz="1200" kern="1200">
        <a:solidFill>
          <a:schemeClr val="tx1"/>
        </a:solidFill>
        <a:latin typeface="+mn-lt"/>
        <a:ea typeface="+mn-ea"/>
        <a:cs typeface="+mn-cs"/>
      </a:defRPr>
    </a:lvl3pPr>
    <a:lvl4pPr marL="1370778" algn="l" defTabSz="913854" rtl="0" eaLnBrk="1" latinLnBrk="0" hangingPunct="1">
      <a:defRPr sz="1200" kern="1200">
        <a:solidFill>
          <a:schemeClr val="tx1"/>
        </a:solidFill>
        <a:latin typeface="+mn-lt"/>
        <a:ea typeface="+mn-ea"/>
        <a:cs typeface="+mn-cs"/>
      </a:defRPr>
    </a:lvl4pPr>
    <a:lvl5pPr marL="1827705" algn="l" defTabSz="913854" rtl="0" eaLnBrk="1" latinLnBrk="0" hangingPunct="1">
      <a:defRPr sz="1200" kern="1200">
        <a:solidFill>
          <a:schemeClr val="tx1"/>
        </a:solidFill>
        <a:latin typeface="+mn-lt"/>
        <a:ea typeface="+mn-ea"/>
        <a:cs typeface="+mn-cs"/>
      </a:defRPr>
    </a:lvl5pPr>
    <a:lvl6pPr marL="2284631" algn="l" defTabSz="913854" rtl="0" eaLnBrk="1" latinLnBrk="0" hangingPunct="1">
      <a:defRPr sz="1200" kern="1200">
        <a:solidFill>
          <a:schemeClr val="tx1"/>
        </a:solidFill>
        <a:latin typeface="+mn-lt"/>
        <a:ea typeface="+mn-ea"/>
        <a:cs typeface="+mn-cs"/>
      </a:defRPr>
    </a:lvl6pPr>
    <a:lvl7pPr marL="2741556" algn="l" defTabSz="913854" rtl="0" eaLnBrk="1" latinLnBrk="0" hangingPunct="1">
      <a:defRPr sz="1200" kern="1200">
        <a:solidFill>
          <a:schemeClr val="tx1"/>
        </a:solidFill>
        <a:latin typeface="+mn-lt"/>
        <a:ea typeface="+mn-ea"/>
        <a:cs typeface="+mn-cs"/>
      </a:defRPr>
    </a:lvl7pPr>
    <a:lvl8pPr marL="3198480" algn="l" defTabSz="913854" rtl="0" eaLnBrk="1" latinLnBrk="0" hangingPunct="1">
      <a:defRPr sz="1200" kern="1200">
        <a:solidFill>
          <a:schemeClr val="tx1"/>
        </a:solidFill>
        <a:latin typeface="+mn-lt"/>
        <a:ea typeface="+mn-ea"/>
        <a:cs typeface="+mn-cs"/>
      </a:defRPr>
    </a:lvl8pPr>
    <a:lvl9pPr marL="3655404" algn="l" defTabSz="9138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838200" y="2766225"/>
            <a:ext cx="10515600" cy="1325563"/>
          </a:xfrm>
        </p:spPr>
        <p:txBody>
          <a:bodyPr anchor="ctr"/>
          <a:lstStyle/>
          <a:p>
            <a:r>
              <a:rPr lang="en-US"/>
              <a:t>Title Here</a:t>
            </a:r>
          </a:p>
        </p:txBody>
      </p:sp>
    </p:spTree>
    <p:extLst>
      <p:ext uri="{BB962C8B-B14F-4D97-AF65-F5344CB8AC3E}">
        <p14:creationId xmlns:p14="http://schemas.microsoft.com/office/powerpoint/2010/main" val="133412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s with 2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US"/>
              <a:t>2 Column Bullet List</a:t>
            </a:r>
          </a:p>
        </p:txBody>
      </p:sp>
      <p:sp>
        <p:nvSpPr>
          <p:cNvPr id="6" name="Text Placeholder 5"/>
          <p:cNvSpPr>
            <a:spLocks noGrp="1"/>
          </p:cNvSpPr>
          <p:nvPr>
            <p:ph type="body" sz="quarter" idx="10" hasCustomPrompt="1"/>
          </p:nvPr>
        </p:nvSpPr>
        <p:spPr>
          <a:xfrm>
            <a:off x="1028700" y="1938133"/>
            <a:ext cx="10225088" cy="4288536"/>
          </a:xfrm>
          <a:prstGeom prst="rect">
            <a:avLst/>
          </a:prstGeom>
        </p:spPr>
        <p:txBody>
          <a:bodyPr numCol="2" spcCol="457200"/>
          <a:lstStyle>
            <a:lvl1pPr marL="292698" marR="0" indent="-292698" algn="l" defTabSz="914676" rtl="0" eaLnBrk="1" fontAlgn="auto" latinLnBrk="0" hangingPunct="1">
              <a:lnSpc>
                <a:spcPct val="112000"/>
              </a:lnSpc>
              <a:spcBef>
                <a:spcPts val="0"/>
              </a:spcBef>
              <a:spcAft>
                <a:spcPts val="2800"/>
              </a:spcAft>
              <a:buClrTx/>
              <a:buSzTx/>
              <a:buFont typeface="Arial"/>
              <a:buChar char="•"/>
              <a:tabLst/>
              <a:defRPr lang="en-US" b="0" i="0" baseline="0" smtClean="0">
                <a:solidFill>
                  <a:srgbClr val="404145"/>
                </a:solidFill>
                <a:effectLst/>
                <a:latin typeface="Source Sans Pro" charset="0"/>
                <a:ea typeface="Source Sans Pro" charset="0"/>
                <a:cs typeface="Source Sans Pro" charset="0"/>
              </a:defRPr>
            </a:lvl1pPr>
            <a:lvl2pPr marL="292698" indent="-292698">
              <a:lnSpc>
                <a:spcPct val="112000"/>
              </a:lnSpc>
              <a:spcAft>
                <a:spcPts val="3400"/>
              </a:spcAft>
              <a:defRPr sz="2400" b="0" i="0">
                <a:solidFill>
                  <a:srgbClr val="404145"/>
                </a:solidFill>
                <a:latin typeface="Avenir Book" charset="0"/>
                <a:ea typeface="Avenir Book" charset="0"/>
                <a:cs typeface="Avenir Book" charset="0"/>
              </a:defRPr>
            </a:lvl2pPr>
          </a:lstStyle>
          <a:p>
            <a:pPr lvl="0"/>
            <a:r>
              <a:rPr lang="en-US" dirty="0"/>
              <a:t>Bullet item</a:t>
            </a:r>
          </a:p>
          <a:p>
            <a:pPr marL="292698" marR="0" lvl="0" indent="-292698" algn="l" defTabSz="914676" rtl="0" eaLnBrk="1" fontAlgn="auto" latinLnBrk="0" hangingPunct="1">
              <a:lnSpc>
                <a:spcPct val="112000"/>
              </a:lnSpc>
              <a:spcBef>
                <a:spcPts val="0"/>
              </a:spcBef>
              <a:spcAft>
                <a:spcPts val="3400"/>
              </a:spcAft>
              <a:buClrTx/>
              <a:buSzTx/>
              <a:buFont typeface="Arial"/>
              <a:buChar char="•"/>
              <a:tabLst/>
              <a:defRPr/>
            </a:pPr>
            <a:r>
              <a:rPr lang="en-US" dirty="0"/>
              <a:t>Bullet item</a:t>
            </a:r>
          </a:p>
          <a:p>
            <a:pPr marL="292698" marR="0" lvl="0" indent="-292698" algn="l" defTabSz="914676" rtl="0" eaLnBrk="1" fontAlgn="auto" latinLnBrk="0" hangingPunct="1">
              <a:lnSpc>
                <a:spcPct val="112000"/>
              </a:lnSpc>
              <a:spcBef>
                <a:spcPts val="0"/>
              </a:spcBef>
              <a:spcAft>
                <a:spcPts val="3400"/>
              </a:spcAft>
              <a:buClrTx/>
              <a:buSzTx/>
              <a:buFont typeface="Arial"/>
              <a:buChar char="•"/>
              <a:tabLst/>
              <a:defRPr/>
            </a:pPr>
            <a:r>
              <a:rPr lang="en-US" dirty="0"/>
              <a:t>Bullet item</a:t>
            </a:r>
          </a:p>
          <a:p>
            <a:pPr marL="292698" marR="0" lvl="0" indent="-292698" algn="l" defTabSz="914676" rtl="0" eaLnBrk="1" fontAlgn="auto" latinLnBrk="0" hangingPunct="1">
              <a:lnSpc>
                <a:spcPct val="112000"/>
              </a:lnSpc>
              <a:spcBef>
                <a:spcPts val="0"/>
              </a:spcBef>
              <a:spcAft>
                <a:spcPts val="3400"/>
              </a:spcAft>
              <a:buClrTx/>
              <a:buSzTx/>
              <a:buFont typeface="Arial"/>
              <a:buChar char="•"/>
              <a:tabLst/>
              <a:defRPr/>
            </a:pPr>
            <a:r>
              <a:rPr lang="en-US" dirty="0"/>
              <a:t>Bullet item</a:t>
            </a:r>
          </a:p>
          <a:p>
            <a:pPr marL="292698" marR="0" lvl="0" indent="-292698" algn="l" defTabSz="914676" rtl="0" eaLnBrk="1" fontAlgn="auto" latinLnBrk="0" hangingPunct="1">
              <a:lnSpc>
                <a:spcPct val="112000"/>
              </a:lnSpc>
              <a:spcBef>
                <a:spcPts val="0"/>
              </a:spcBef>
              <a:spcAft>
                <a:spcPts val="3400"/>
              </a:spcAft>
              <a:buClrTx/>
              <a:buSzTx/>
              <a:buFont typeface="Arial"/>
              <a:buChar char="•"/>
              <a:tabLst/>
              <a:defRPr/>
            </a:pPr>
            <a:r>
              <a:rPr lang="en-US" dirty="0"/>
              <a:t>Bullet item</a:t>
            </a:r>
          </a:p>
          <a:p>
            <a:pPr marL="292698" marR="0" lvl="0" indent="-292698" algn="l" defTabSz="914676" rtl="0" eaLnBrk="1" fontAlgn="auto" latinLnBrk="0" hangingPunct="1">
              <a:lnSpc>
                <a:spcPct val="112000"/>
              </a:lnSpc>
              <a:spcBef>
                <a:spcPts val="0"/>
              </a:spcBef>
              <a:spcAft>
                <a:spcPts val="3400"/>
              </a:spcAft>
              <a:buClrTx/>
              <a:buSzTx/>
              <a:buFont typeface="Arial"/>
              <a:buChar char="•"/>
              <a:tabLst/>
              <a:defRPr/>
            </a:pPr>
            <a:r>
              <a:rPr lang="en-US" dirty="0"/>
              <a:t>Bullet item</a:t>
            </a:r>
          </a:p>
          <a:p>
            <a:pPr marL="292698" marR="0" lvl="0" indent="-292698" algn="l" defTabSz="914676" rtl="0" eaLnBrk="1" fontAlgn="auto" latinLnBrk="0" hangingPunct="1">
              <a:lnSpc>
                <a:spcPct val="112000"/>
              </a:lnSpc>
              <a:spcBef>
                <a:spcPts val="0"/>
              </a:spcBef>
              <a:spcAft>
                <a:spcPts val="3400"/>
              </a:spcAft>
              <a:buClrTx/>
              <a:buSzTx/>
              <a:buFont typeface="Arial"/>
              <a:buChar char="•"/>
              <a:tabLst/>
              <a:defRPr/>
            </a:pPr>
            <a:r>
              <a:rPr lang="en-US" dirty="0"/>
              <a:t>Bullet item</a:t>
            </a:r>
          </a:p>
          <a:p>
            <a:pPr marL="292698" marR="0" lvl="0" indent="-292698" algn="l" defTabSz="914676" rtl="0" eaLnBrk="1" fontAlgn="auto" latinLnBrk="0" hangingPunct="1">
              <a:lnSpc>
                <a:spcPct val="112000"/>
              </a:lnSpc>
              <a:spcBef>
                <a:spcPts val="0"/>
              </a:spcBef>
              <a:spcAft>
                <a:spcPts val="3400"/>
              </a:spcAft>
              <a:buClrTx/>
              <a:buSzTx/>
              <a:buFont typeface="Arial"/>
              <a:buChar char="•"/>
              <a:tabLst/>
              <a:defRPr/>
            </a:pPr>
            <a:r>
              <a:rPr lang="en-US" dirty="0"/>
              <a:t>Bullet item</a:t>
            </a:r>
          </a:p>
          <a:p>
            <a:pPr marL="292698" marR="0" lvl="0" indent="-292698" algn="l" defTabSz="914676" rtl="0" eaLnBrk="1" fontAlgn="auto" latinLnBrk="0" hangingPunct="1">
              <a:lnSpc>
                <a:spcPct val="112000"/>
              </a:lnSpc>
              <a:spcBef>
                <a:spcPts val="0"/>
              </a:spcBef>
              <a:spcAft>
                <a:spcPts val="3400"/>
              </a:spcAft>
              <a:buClrTx/>
              <a:buSzTx/>
              <a:buFont typeface="Arial"/>
              <a:buChar char="•"/>
              <a:tabLst/>
              <a:defRPr/>
            </a:pPr>
            <a:r>
              <a:rPr lang="en-US" dirty="0"/>
              <a:t>Bullet item</a:t>
            </a:r>
          </a:p>
          <a:p>
            <a:pPr lvl="0"/>
            <a:r>
              <a:rPr lang="en-US" dirty="0"/>
              <a:t>Bullet item</a:t>
            </a:r>
          </a:p>
        </p:txBody>
      </p:sp>
    </p:spTree>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s Comparison with Sub-bullets">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US"/>
              <a:t>Comparison Bullets</a:t>
            </a:r>
          </a:p>
        </p:txBody>
      </p:sp>
      <p:sp>
        <p:nvSpPr>
          <p:cNvPr id="3" name="Text Placeholder 2"/>
          <p:cNvSpPr>
            <a:spLocks noGrp="1"/>
          </p:cNvSpPr>
          <p:nvPr>
            <p:ph type="body" sz="quarter" idx="10" hasCustomPrompt="1"/>
          </p:nvPr>
        </p:nvSpPr>
        <p:spPr>
          <a:xfrm>
            <a:off x="1028701" y="1943100"/>
            <a:ext cx="4802257" cy="4288536"/>
          </a:xfrm>
          <a:prstGeom prst="rect">
            <a:avLst/>
          </a:prstGeom>
        </p:spPr>
        <p:txBody>
          <a:bodyPr/>
          <a:lstStyle>
            <a:lvl1pPr marL="0" indent="0">
              <a:lnSpc>
                <a:spcPct val="112000"/>
              </a:lnSpc>
              <a:spcBef>
                <a:spcPts val="0"/>
              </a:spcBef>
              <a:spcAft>
                <a:spcPts val="2800"/>
              </a:spcAft>
              <a:buSzPct val="125000"/>
              <a:buNone/>
              <a:defRPr b="1" i="0" baseline="0">
                <a:solidFill>
                  <a:srgbClr val="404145"/>
                </a:solidFill>
                <a:latin typeface="Source Sans Pro Semibold" charset="0"/>
                <a:ea typeface="Source Sans Pro Semibold" charset="0"/>
                <a:cs typeface="Source Sans Pro Semibold" charset="0"/>
              </a:defRPr>
            </a:lvl1pPr>
            <a:lvl2pPr marL="292698" indent="-292698">
              <a:lnSpc>
                <a:spcPct val="112000"/>
              </a:lnSpc>
              <a:spcBef>
                <a:spcPts val="0"/>
              </a:spcBef>
              <a:spcAft>
                <a:spcPts val="2400"/>
              </a:spcAft>
              <a:buSzPct val="125000"/>
              <a:defRPr b="0" i="0" baseline="0">
                <a:solidFill>
                  <a:srgbClr val="404145"/>
                </a:solidFill>
                <a:latin typeface="Source Sans Pro" charset="0"/>
                <a:ea typeface="Source Sans Pro" charset="0"/>
                <a:cs typeface="Source Sans Pro" charset="0"/>
              </a:defRPr>
            </a:lvl2pPr>
          </a:lstStyle>
          <a:p>
            <a:pPr lvl="0"/>
            <a:r>
              <a:rPr lang="en-US" dirty="0"/>
              <a:t>Short Sub-title Goes Here</a:t>
            </a:r>
          </a:p>
          <a:p>
            <a:pPr lvl="1"/>
            <a:r>
              <a:rPr lang="en-US" dirty="0"/>
              <a:t>Bullet item</a:t>
            </a:r>
          </a:p>
          <a:p>
            <a:pPr lvl="1"/>
            <a:r>
              <a:rPr lang="en-US" dirty="0"/>
              <a:t>Bullet item</a:t>
            </a:r>
          </a:p>
          <a:p>
            <a:pPr lvl="1"/>
            <a:r>
              <a:rPr lang="en-US" dirty="0"/>
              <a:t>Bullet item</a:t>
            </a:r>
          </a:p>
          <a:p>
            <a:pPr lvl="1"/>
            <a:r>
              <a:rPr lang="en-US" dirty="0"/>
              <a:t>Bullet item</a:t>
            </a:r>
          </a:p>
          <a:p>
            <a:pPr lvl="1"/>
            <a:r>
              <a:rPr lang="en-US" dirty="0"/>
              <a:t>Bullet item</a:t>
            </a:r>
          </a:p>
        </p:txBody>
      </p:sp>
      <p:sp>
        <p:nvSpPr>
          <p:cNvPr id="4" name="Text Placeholder 2"/>
          <p:cNvSpPr>
            <a:spLocks noGrp="1"/>
          </p:cNvSpPr>
          <p:nvPr>
            <p:ph type="body" sz="quarter" idx="11" hasCustomPrompt="1"/>
          </p:nvPr>
        </p:nvSpPr>
        <p:spPr>
          <a:xfrm>
            <a:off x="6345314" y="1943100"/>
            <a:ext cx="4802257" cy="4288536"/>
          </a:xfrm>
          <a:prstGeom prst="rect">
            <a:avLst/>
          </a:prstGeom>
        </p:spPr>
        <p:txBody>
          <a:bodyPr/>
          <a:lstStyle>
            <a:lvl1pPr marL="0" indent="0">
              <a:lnSpc>
                <a:spcPct val="112000"/>
              </a:lnSpc>
              <a:spcBef>
                <a:spcPts val="0"/>
              </a:spcBef>
              <a:spcAft>
                <a:spcPts val="2800"/>
              </a:spcAft>
              <a:buSzPct val="125000"/>
              <a:buNone/>
              <a:defRPr b="1" i="0" baseline="0">
                <a:solidFill>
                  <a:srgbClr val="404145"/>
                </a:solidFill>
                <a:latin typeface="Source Sans Pro Semibold" charset="0"/>
                <a:ea typeface="Source Sans Pro Semibold" charset="0"/>
                <a:cs typeface="Source Sans Pro Semibold" charset="0"/>
              </a:defRPr>
            </a:lvl1pPr>
            <a:lvl2pPr marL="292698" indent="-292698">
              <a:lnSpc>
                <a:spcPct val="112000"/>
              </a:lnSpc>
              <a:spcBef>
                <a:spcPts val="0"/>
              </a:spcBef>
              <a:spcAft>
                <a:spcPts val="2400"/>
              </a:spcAft>
              <a:buSzPct val="125000"/>
              <a:defRPr b="0" i="0">
                <a:solidFill>
                  <a:srgbClr val="404145"/>
                </a:solidFill>
                <a:latin typeface="Source Sans Pro" charset="0"/>
                <a:ea typeface="Source Sans Pro" charset="0"/>
                <a:cs typeface="Source Sans Pro" charset="0"/>
              </a:defRPr>
            </a:lvl2pPr>
          </a:lstStyle>
          <a:p>
            <a:pPr lvl="0"/>
            <a:r>
              <a:rPr lang="en-US"/>
              <a:t>Short Sub-title Goes Here</a:t>
            </a:r>
          </a:p>
          <a:p>
            <a:pPr lvl="1"/>
            <a:r>
              <a:rPr lang="en-US"/>
              <a:t>Bullet item</a:t>
            </a:r>
          </a:p>
          <a:p>
            <a:pPr lvl="1"/>
            <a:r>
              <a:rPr lang="en-US"/>
              <a:t>Bullet item</a:t>
            </a:r>
          </a:p>
          <a:p>
            <a:pPr lvl="1"/>
            <a:r>
              <a:rPr lang="en-US"/>
              <a:t>Bullet item</a:t>
            </a:r>
          </a:p>
          <a:p>
            <a:pPr lvl="1"/>
            <a:r>
              <a:rPr lang="en-US"/>
              <a:t>Bullet item</a:t>
            </a:r>
          </a:p>
          <a:p>
            <a:pPr lvl="1"/>
            <a:r>
              <a:rPr lang="en-US"/>
              <a:t>Bullet item</a:t>
            </a:r>
          </a:p>
        </p:txBody>
      </p:sp>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s with Icon">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baseline="0"/>
            </a:lvl1pPr>
          </a:lstStyle>
          <a:p>
            <a:r>
              <a:rPr lang="en-US" dirty="0"/>
              <a:t>Bullets With Icon</a:t>
            </a:r>
          </a:p>
        </p:txBody>
      </p:sp>
      <p:sp>
        <p:nvSpPr>
          <p:cNvPr id="6" name="Text Placeholder 5"/>
          <p:cNvSpPr>
            <a:spLocks noGrp="1"/>
          </p:cNvSpPr>
          <p:nvPr>
            <p:ph type="body" sz="quarter" idx="10" hasCustomPrompt="1"/>
          </p:nvPr>
        </p:nvSpPr>
        <p:spPr>
          <a:xfrm>
            <a:off x="1028700" y="1938133"/>
            <a:ext cx="5981700" cy="4288536"/>
          </a:xfrm>
          <a:prstGeom prst="rect">
            <a:avLst/>
          </a:prstGeom>
        </p:spPr>
        <p:txBody>
          <a:bodyPr/>
          <a:lstStyle>
            <a:lvl1pPr marL="292698" marR="0" indent="-292698" algn="l" defTabSz="914676" rtl="0" eaLnBrk="1" fontAlgn="auto" latinLnBrk="0" hangingPunct="1">
              <a:lnSpc>
                <a:spcPct val="122000"/>
              </a:lnSpc>
              <a:spcBef>
                <a:spcPts val="0"/>
              </a:spcBef>
              <a:spcAft>
                <a:spcPts val="2800"/>
              </a:spcAft>
              <a:buClrTx/>
              <a:buSzTx/>
              <a:buFont typeface="Arial"/>
              <a:buChar char="•"/>
              <a:tabLst/>
              <a:defRPr lang="en-US" b="0" i="0" baseline="0" smtClean="0">
                <a:solidFill>
                  <a:srgbClr val="404145"/>
                </a:solidFill>
                <a:effectLst/>
                <a:latin typeface="Source Sans Pro" charset="0"/>
                <a:ea typeface="Source Sans Pro" charset="0"/>
                <a:cs typeface="Source Sans Pro" charset="0"/>
              </a:defRPr>
            </a:lvl1pPr>
            <a:lvl2pPr marL="292698" indent="-292698">
              <a:lnSpc>
                <a:spcPct val="112000"/>
              </a:lnSpc>
              <a:spcAft>
                <a:spcPts val="3400"/>
              </a:spcAft>
              <a:defRPr sz="2400" b="0" i="0">
                <a:solidFill>
                  <a:srgbClr val="404145"/>
                </a:solidFill>
                <a:latin typeface="Avenir Book" charset="0"/>
                <a:ea typeface="Avenir Book" charset="0"/>
                <a:cs typeface="Avenir Book" charset="0"/>
              </a:defRPr>
            </a:lvl2pPr>
          </a:lstStyle>
          <a:p>
            <a:pPr lvl="0"/>
            <a:r>
              <a:rPr lang="en-US" dirty="0"/>
              <a:t>This is a good slide to use if you have a vertical graphic or image</a:t>
            </a:r>
          </a:p>
          <a:p>
            <a:pPr lvl="0"/>
            <a:r>
              <a:rPr lang="en-US" dirty="0"/>
              <a:t>Can place bullet items on this side</a:t>
            </a:r>
          </a:p>
          <a:p>
            <a:pPr lvl="0"/>
            <a:r>
              <a:rPr lang="en-US" dirty="0"/>
              <a:t>And place the graphic, diagram or image to the right</a:t>
            </a:r>
          </a:p>
        </p:txBody>
      </p:sp>
      <p:sp>
        <p:nvSpPr>
          <p:cNvPr id="5" name="Content Placeholder 4"/>
          <p:cNvSpPr>
            <a:spLocks noGrp="1"/>
          </p:cNvSpPr>
          <p:nvPr>
            <p:ph sz="quarter" idx="11"/>
          </p:nvPr>
        </p:nvSpPr>
        <p:spPr>
          <a:xfrm>
            <a:off x="7354962" y="1938344"/>
            <a:ext cx="3898831" cy="4287837"/>
          </a:xfrm>
          <a:prstGeom prst="rect">
            <a:avLst/>
          </a:prstGeom>
        </p:spPr>
        <p:txBody>
          <a:bodyPr/>
          <a:lstStyle/>
          <a:p>
            <a:pPr lvl="0"/>
            <a:endParaRPr lang="en-US"/>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Block">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US" dirty="0"/>
              <a:t>Code Block</a:t>
            </a:r>
          </a:p>
        </p:txBody>
      </p:sp>
      <p:sp>
        <p:nvSpPr>
          <p:cNvPr id="8" name="Text Placeholder 7"/>
          <p:cNvSpPr>
            <a:spLocks noGrp="1"/>
          </p:cNvSpPr>
          <p:nvPr>
            <p:ph type="body" sz="quarter" idx="10" hasCustomPrompt="1"/>
          </p:nvPr>
        </p:nvSpPr>
        <p:spPr>
          <a:xfrm>
            <a:off x="1028700" y="1916596"/>
            <a:ext cx="10210800" cy="4267200"/>
          </a:xfrm>
          <a:prstGeom prst="rect">
            <a:avLst/>
          </a:prstGeom>
        </p:spPr>
        <p:txBody>
          <a:bodyPr/>
          <a:lstStyle>
            <a:lvl1pPr marL="0" indent="0">
              <a:lnSpc>
                <a:spcPct val="100000"/>
              </a:lnSpc>
              <a:spcBef>
                <a:spcPts val="0"/>
              </a:spcBef>
              <a:spcAft>
                <a:spcPts val="500"/>
              </a:spcAft>
              <a:buNone/>
              <a:defRPr sz="2100" b="0" i="0">
                <a:solidFill>
                  <a:srgbClr val="404145"/>
                </a:solidFill>
                <a:latin typeface="Source Code Pro" charset="0"/>
                <a:ea typeface="Source Code Pro" charset="0"/>
                <a:cs typeface="Source Code Pro" charset="0"/>
              </a:defRPr>
            </a:lvl1pPr>
            <a:lvl2pPr indent="-292698">
              <a:lnSpc>
                <a:spcPct val="112000"/>
              </a:lnSpc>
              <a:spcBef>
                <a:spcPts val="0"/>
              </a:spcBef>
              <a:spcAft>
                <a:spcPts val="2400"/>
              </a:spcAft>
              <a:buSzPct val="125000"/>
              <a:defRPr b="0" i="0">
                <a:solidFill>
                  <a:srgbClr val="404145"/>
                </a:solidFill>
                <a:latin typeface="Source Sans Pro" charset="0"/>
                <a:ea typeface="Source Sans Pro" charset="0"/>
                <a:cs typeface="Source Sans Pro" charset="0"/>
              </a:defRPr>
            </a:lvl2pPr>
          </a:lstStyle>
          <a:p>
            <a:pPr lvl="0"/>
            <a:r>
              <a:rPr lang="en-US" dirty="0"/>
              <a:t>if ($</a:t>
            </a:r>
            <a:r>
              <a:rPr lang="en-US" dirty="0" err="1"/>
              <a:t>var</a:t>
            </a:r>
            <a:r>
              <a:rPr lang="en-US" dirty="0"/>
              <a:t>==TRUE){</a:t>
            </a:r>
          </a:p>
          <a:p>
            <a:pPr lvl="0"/>
            <a:r>
              <a:rPr lang="en-US" dirty="0"/>
              <a:t>$</a:t>
            </a:r>
            <a:r>
              <a:rPr lang="en-US" dirty="0" err="1"/>
              <a:t>newVar</a:t>
            </a:r>
            <a:r>
              <a:rPr lang="en-US" dirty="0"/>
              <a:t> = "string";</a:t>
            </a:r>
          </a:p>
          <a:p>
            <a:pPr lvl="0"/>
            <a:r>
              <a:rPr lang="en-US" dirty="0"/>
              <a:t>}</a:t>
            </a:r>
          </a:p>
          <a:p>
            <a:pPr lvl="0"/>
            <a:r>
              <a:rPr lang="en-US" dirty="0"/>
              <a:t>/* Now how many lines of code is this? */</a:t>
            </a:r>
          </a:p>
          <a:p>
            <a:pPr lvl="0"/>
            <a:r>
              <a:rPr lang="en-US" dirty="0"/>
              <a:t>for (</a:t>
            </a:r>
            <a:r>
              <a:rPr lang="en-US" dirty="0" err="1"/>
              <a:t>i</a:t>
            </a:r>
            <a:r>
              <a:rPr lang="en-US" dirty="0"/>
              <a:t> = 0; </a:t>
            </a:r>
            <a:r>
              <a:rPr lang="en-US" dirty="0" err="1"/>
              <a:t>i</a:t>
            </a:r>
            <a:r>
              <a:rPr lang="en-US" dirty="0"/>
              <a:t> &lt; 100; </a:t>
            </a:r>
            <a:r>
              <a:rPr lang="en-US" dirty="0" err="1"/>
              <a:t>i</a:t>
            </a:r>
            <a:r>
              <a:rPr lang="en-US" dirty="0"/>
              <a:t>++)</a:t>
            </a:r>
          </a:p>
          <a:p>
            <a:pPr lvl="0"/>
            <a:r>
              <a:rPr lang="en-US" dirty="0"/>
              <a:t>{</a:t>
            </a:r>
          </a:p>
          <a:p>
            <a:pPr lvl="0"/>
            <a:r>
              <a:rPr lang="en-US" dirty="0"/>
              <a:t>    </a:t>
            </a:r>
            <a:r>
              <a:rPr lang="en-US" dirty="0" err="1"/>
              <a:t>printf</a:t>
            </a:r>
            <a:r>
              <a:rPr lang="en-US" dirty="0"/>
              <a:t>("hello");</a:t>
            </a:r>
          </a:p>
          <a:p>
            <a:pPr lvl="0"/>
            <a:r>
              <a:rPr lang="en-US" dirty="0"/>
              <a:t>}</a:t>
            </a:r>
          </a:p>
          <a:p>
            <a:pPr lvl="0"/>
            <a:r>
              <a:rPr lang="en-US" dirty="0"/>
              <a:t>&lt;div&gt;Don’t try &amp; fit too many lines of code&lt;/div&gt;</a:t>
            </a:r>
          </a:p>
        </p:txBody>
      </p:sp>
    </p:spTree>
  </p:cSld>
  <p:clrMapOvr>
    <a:masterClrMapping/>
  </p:clrMapOvr>
  <p:extLst>
    <p:ext uri="{DCECCB84-F9BA-43D5-87BE-67443E8EF086}">
      <p15:sldGuideLst xmlns:p15="http://schemas.microsoft.com/office/powerpoint/2012/main">
        <p15:guide id="4" pos="70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for Graphic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66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0" y="0"/>
            <a:ext cx="12192000" cy="6858000"/>
          </a:xfrm>
          <a:prstGeom prst="rect">
            <a:avLst/>
          </a:prstGeom>
        </p:spPr>
        <p:txBody>
          <a:bodyPr/>
          <a:lstStyle/>
          <a:p>
            <a:pPr lvl="0"/>
            <a:r>
              <a:rPr lang="en-US"/>
              <a:t>Full Image</a:t>
            </a:r>
          </a:p>
        </p:txBody>
      </p:sp>
    </p:spTree>
    <p:extLst>
      <p:ext uri="{BB962C8B-B14F-4D97-AF65-F5344CB8AC3E}">
        <p14:creationId xmlns:p14="http://schemas.microsoft.com/office/powerpoint/2010/main" val="2134921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entered Image">
    <p:spTree>
      <p:nvGrpSpPr>
        <p:cNvPr id="1" name=""/>
        <p:cNvGrpSpPr/>
        <p:nvPr/>
      </p:nvGrpSpPr>
      <p:grpSpPr>
        <a:xfrm>
          <a:off x="0" y="0"/>
          <a:ext cx="0" cy="0"/>
          <a:chOff x="0" y="0"/>
          <a:chExt cx="0" cy="0"/>
        </a:xfrm>
      </p:grpSpPr>
      <p:sp>
        <p:nvSpPr>
          <p:cNvPr id="9" name="Content Placeholder 8"/>
          <p:cNvSpPr>
            <a:spLocks noGrp="1"/>
          </p:cNvSpPr>
          <p:nvPr>
            <p:ph sz="quarter" idx="10" hasCustomPrompt="1"/>
          </p:nvPr>
        </p:nvSpPr>
        <p:spPr>
          <a:xfrm>
            <a:off x="838200" y="685800"/>
            <a:ext cx="10477500" cy="5486400"/>
          </a:xfrm>
          <a:prstGeom prst="rect">
            <a:avLst/>
          </a:prstGeom>
        </p:spPr>
        <p:txBody>
          <a:bodyPr/>
          <a:lstStyle/>
          <a:p>
            <a:pPr lvl="0"/>
            <a:r>
              <a:rPr lang="en-US"/>
              <a:t>Image</a:t>
            </a:r>
          </a:p>
        </p:txBody>
      </p:sp>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838200" y="685800"/>
            <a:ext cx="10477500" cy="5486400"/>
          </a:xfrm>
          <a:prstGeom prst="rect">
            <a:avLst/>
          </a:prstGeom>
        </p:spPr>
        <p:txBody>
          <a:bodyPr/>
          <a:lstStyle>
            <a:lvl1pPr marL="0" indent="0">
              <a:lnSpc>
                <a:spcPct val="100000"/>
              </a:lnSpc>
              <a:spcBef>
                <a:spcPts val="0"/>
              </a:spcBef>
              <a:spcAft>
                <a:spcPts val="500"/>
              </a:spcAft>
              <a:buNone/>
              <a:defRPr lang="en-US" sz="2100" b="0" i="0" smtClean="0">
                <a:effectLst/>
                <a:latin typeface="Source Code Pro" charset="0"/>
                <a:ea typeface="Source Code Pro" charset="0"/>
                <a:cs typeface="Source Code Pro" charset="0"/>
              </a:defRPr>
            </a:lvl1pPr>
          </a:lstStyle>
          <a:p>
            <a:pPr lvl="0"/>
            <a:r>
              <a:rPr lang="en-US" dirty="0"/>
              <a:t>if ($</a:t>
            </a:r>
            <a:r>
              <a:rPr lang="en-US" dirty="0" err="1"/>
              <a:t>var</a:t>
            </a:r>
            <a:r>
              <a:rPr lang="en-US" dirty="0"/>
              <a:t>==TRUE){</a:t>
            </a:r>
          </a:p>
          <a:p>
            <a:pPr lvl="0"/>
            <a:r>
              <a:rPr lang="en-US" dirty="0"/>
              <a:t>$</a:t>
            </a:r>
            <a:r>
              <a:rPr lang="en-US" dirty="0" err="1"/>
              <a:t>newVar</a:t>
            </a:r>
            <a:r>
              <a:rPr lang="en-US" dirty="0"/>
              <a:t> = "string";</a:t>
            </a:r>
          </a:p>
          <a:p>
            <a:pPr lvl="0"/>
            <a:r>
              <a:rPr lang="en-US" dirty="0"/>
              <a:t>}</a:t>
            </a:r>
          </a:p>
          <a:p>
            <a:pPr lvl="0"/>
            <a:r>
              <a:rPr lang="en-US" dirty="0"/>
              <a:t>/* Now how many lines of code is this? */</a:t>
            </a:r>
          </a:p>
          <a:p>
            <a:pPr lvl="0"/>
            <a:r>
              <a:rPr lang="en-US" dirty="0"/>
              <a:t>for (</a:t>
            </a:r>
            <a:r>
              <a:rPr lang="en-US" dirty="0" err="1"/>
              <a:t>i</a:t>
            </a:r>
            <a:r>
              <a:rPr lang="en-US" dirty="0"/>
              <a:t> = 0; </a:t>
            </a:r>
            <a:r>
              <a:rPr lang="en-US" dirty="0" err="1"/>
              <a:t>i</a:t>
            </a:r>
            <a:r>
              <a:rPr lang="en-US" dirty="0"/>
              <a:t> &lt; 100; </a:t>
            </a:r>
            <a:r>
              <a:rPr lang="en-US" dirty="0" err="1"/>
              <a:t>i</a:t>
            </a:r>
            <a:r>
              <a:rPr lang="en-US" dirty="0"/>
              <a:t>++)</a:t>
            </a:r>
          </a:p>
          <a:p>
            <a:pPr lvl="0"/>
            <a:r>
              <a:rPr lang="en-US" dirty="0"/>
              <a:t>{</a:t>
            </a:r>
          </a:p>
          <a:p>
            <a:pPr lvl="0"/>
            <a:r>
              <a:rPr lang="en-US" dirty="0"/>
              <a:t>    </a:t>
            </a:r>
            <a:r>
              <a:rPr lang="en-US" dirty="0" err="1"/>
              <a:t>printf</a:t>
            </a:r>
            <a:r>
              <a:rPr lang="en-US" dirty="0"/>
              <a:t>("hello");</a:t>
            </a:r>
          </a:p>
          <a:p>
            <a:pPr lvl="0"/>
            <a:r>
              <a:rPr lang="en-US" dirty="0"/>
              <a:t>}</a:t>
            </a:r>
          </a:p>
          <a:p>
            <a:pPr lvl="0"/>
            <a:r>
              <a:rPr lang="en-US" dirty="0"/>
              <a:t>&lt;div&gt;Don’t try &amp; fit too many lines of code&lt;/div&gt;</a:t>
            </a:r>
          </a:p>
        </p:txBody>
      </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Table or Diagram">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a:t>Table or Graphics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Stripe with Title for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Diagram or Images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76" y="2650600"/>
            <a:ext cx="9299448" cy="849347"/>
          </a:xfrm>
        </p:spPr>
        <p:txBody>
          <a:bodyPr/>
          <a:lstStyle>
            <a:lvl1pPr>
              <a:defRPr sz="5000"/>
            </a:lvl1pPr>
          </a:lstStyle>
          <a:p>
            <a:r>
              <a:rPr lang="en-US" dirty="0"/>
              <a:t>Title Here</a:t>
            </a:r>
          </a:p>
        </p:txBody>
      </p:sp>
      <p:sp>
        <p:nvSpPr>
          <p:cNvPr id="8" name="Text Placeholder 7"/>
          <p:cNvSpPr>
            <a:spLocks noGrp="1"/>
          </p:cNvSpPr>
          <p:nvPr>
            <p:ph type="body" sz="quarter" idx="10" hasCustomPrompt="1"/>
          </p:nvPr>
        </p:nvSpPr>
        <p:spPr>
          <a:xfrm>
            <a:off x="1446276" y="3466096"/>
            <a:ext cx="9299448" cy="882814"/>
          </a:xfrm>
          <a:prstGeom prst="rect">
            <a:avLst/>
          </a:prstGeom>
        </p:spPr>
        <p:txBody>
          <a:bodyPr anchor="ctr"/>
          <a:lstStyle>
            <a:lvl1pPr marL="0" indent="0" algn="ctr">
              <a:buNone/>
              <a:defRPr sz="3800" b="0" i="0" baseline="0">
                <a:solidFill>
                  <a:schemeClr val="bg1"/>
                </a:solidFill>
                <a:latin typeface="Source Sans Pro" charset="0"/>
                <a:ea typeface="Source Sans Pro" charset="0"/>
                <a:cs typeface="Source Sans Pro" charset="0"/>
              </a:defRPr>
            </a:lvl1pPr>
          </a:lstStyle>
          <a:p>
            <a:pPr lvl="0"/>
            <a:r>
              <a:rPr lang="en-US" dirty="0"/>
              <a:t>Single line subtitle or sentence</a:t>
            </a:r>
          </a:p>
        </p:txBody>
      </p:sp>
    </p:spTree>
    <p:extLst>
      <p:ext uri="{BB962C8B-B14F-4D97-AF65-F5344CB8AC3E}">
        <p14:creationId xmlns:p14="http://schemas.microsoft.com/office/powerpoint/2010/main" val="1085220907"/>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Title and Sub-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5896" y="2650600"/>
            <a:ext cx="6809828" cy="849347"/>
          </a:xfrm>
        </p:spPr>
        <p:txBody>
          <a:bodyPr/>
          <a:lstStyle>
            <a:lvl1pPr algn="l">
              <a:defRPr sz="5000"/>
            </a:lvl1pPr>
          </a:lstStyle>
          <a:p>
            <a:r>
              <a:rPr lang="en-US" dirty="0"/>
              <a:t>Title Here</a:t>
            </a:r>
          </a:p>
        </p:txBody>
      </p:sp>
      <p:sp>
        <p:nvSpPr>
          <p:cNvPr id="8" name="Text Placeholder 7"/>
          <p:cNvSpPr>
            <a:spLocks noGrp="1"/>
          </p:cNvSpPr>
          <p:nvPr>
            <p:ph type="body" sz="quarter" idx="10" hasCustomPrompt="1"/>
          </p:nvPr>
        </p:nvSpPr>
        <p:spPr>
          <a:xfrm>
            <a:off x="3935896" y="3450054"/>
            <a:ext cx="6809828" cy="882814"/>
          </a:xfrm>
          <a:prstGeom prst="rect">
            <a:avLst/>
          </a:prstGeom>
        </p:spPr>
        <p:txBody>
          <a:bodyPr anchor="ctr"/>
          <a:lstStyle>
            <a:lvl1pPr marL="0" indent="0" algn="l">
              <a:buNone/>
              <a:defRPr sz="3800" b="0" i="0" baseline="0">
                <a:solidFill>
                  <a:srgbClr val="404145"/>
                </a:solidFill>
                <a:latin typeface="Source Sans Pro" charset="0"/>
                <a:ea typeface="Source Sans Pro" charset="0"/>
                <a:cs typeface="Source Sans Pro" charset="0"/>
              </a:defRPr>
            </a:lvl1pPr>
          </a:lstStyle>
          <a:p>
            <a:pPr lvl="0"/>
            <a:r>
              <a:rPr lang="en-US" dirty="0"/>
              <a:t>Short Subtitle Here</a:t>
            </a:r>
          </a:p>
        </p:txBody>
      </p:sp>
      <p:sp>
        <p:nvSpPr>
          <p:cNvPr id="4" name="Content Placeholder 3"/>
          <p:cNvSpPr>
            <a:spLocks noGrp="1"/>
          </p:cNvSpPr>
          <p:nvPr>
            <p:ph sz="quarter" idx="11" hasCustomPrompt="1"/>
          </p:nvPr>
        </p:nvSpPr>
        <p:spPr>
          <a:xfrm>
            <a:off x="2373038" y="2738025"/>
            <a:ext cx="1430338" cy="1523841"/>
          </a:xfrm>
          <a:prstGeom prst="rect">
            <a:avLst/>
          </a:prstGeom>
        </p:spPr>
        <p:txBody>
          <a:bodyPr/>
          <a:lstStyle>
            <a:lvl1pPr algn="ctr">
              <a:defRPr/>
            </a:lvl1pPr>
          </a:lstStyle>
          <a:p>
            <a:pPr lvl="0"/>
            <a:r>
              <a:rPr lang="en-US"/>
              <a:t>Icon</a:t>
            </a:r>
          </a:p>
        </p:txBody>
      </p:sp>
    </p:spTree>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Title and Definition">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736042" y="1707409"/>
            <a:ext cx="9778315" cy="4611757"/>
          </a:xfrm>
          <a:prstGeom prst="rect">
            <a:avLst/>
          </a:prstGeom>
        </p:spPr>
        <p:txBody>
          <a:bodyPr anchor="t"/>
          <a:lstStyle>
            <a:lvl1pPr marL="0" marR="0" indent="0" algn="l" defTabSz="914676" rtl="0" eaLnBrk="1" fontAlgn="auto" latinLnBrk="0" hangingPunct="1">
              <a:lnSpc>
                <a:spcPct val="122000"/>
              </a:lnSpc>
              <a:spcBef>
                <a:spcPts val="0"/>
              </a:spcBef>
              <a:spcAft>
                <a:spcPts val="2800"/>
              </a:spcAft>
              <a:buClrTx/>
              <a:buSzTx/>
              <a:buFont typeface="Arial"/>
              <a:buNone/>
              <a:tabLst/>
              <a:defRPr lang="en-US" b="0" i="0" smtClean="0">
                <a:solidFill>
                  <a:srgbClr val="404145"/>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Quam id </a:t>
            </a:r>
            <a:r>
              <a:rPr lang="en-US" dirty="0" err="1"/>
              <a:t>quidem</a:t>
            </a:r>
            <a:r>
              <a:rPr lang="en-US" dirty="0"/>
              <a:t> </a:t>
            </a:r>
            <a:r>
              <a:rPr lang="en-US" dirty="0" err="1"/>
              <a:t>licebit</a:t>
            </a:r>
            <a:r>
              <a:rPr lang="en-US" dirty="0"/>
              <a:t> </a:t>
            </a:r>
            <a:r>
              <a:rPr lang="en-US" dirty="0" err="1"/>
              <a:t>iis</a:t>
            </a:r>
            <a:r>
              <a:rPr lang="en-US" dirty="0"/>
              <a:t> </a:t>
            </a:r>
            <a:r>
              <a:rPr lang="en-US" dirty="0" err="1"/>
              <a:t>existimare</a:t>
            </a:r>
            <a:r>
              <a:rPr lang="en-US" dirty="0"/>
              <a:t>, qui </a:t>
            </a:r>
            <a:r>
              <a:rPr lang="en-US" dirty="0" err="1"/>
              <a:t>legerint</a:t>
            </a:r>
            <a:r>
              <a:rPr lang="en-US" dirty="0"/>
              <a:t>. </a:t>
            </a:r>
            <a:r>
              <a:rPr lang="en-US" dirty="0" err="1"/>
              <a:t>Putabam</a:t>
            </a:r>
            <a:r>
              <a:rPr lang="en-US" dirty="0"/>
              <a:t> </a:t>
            </a:r>
            <a:r>
              <a:rPr lang="en-US" dirty="0" err="1"/>
              <a:t>equidem</a:t>
            </a:r>
            <a:r>
              <a:rPr lang="en-US" dirty="0"/>
              <a:t> </a:t>
            </a:r>
            <a:r>
              <a:rPr lang="en-US" dirty="0" err="1"/>
              <a:t>satis</a:t>
            </a:r>
            <a:r>
              <a:rPr lang="en-US" dirty="0"/>
              <a:t>, </a:t>
            </a:r>
            <a:r>
              <a:rPr lang="en-US" dirty="0" err="1"/>
              <a:t>inquit</a:t>
            </a:r>
            <a:r>
              <a:rPr lang="en-US" dirty="0"/>
              <a:t>, me </a:t>
            </a:r>
            <a:r>
              <a:rPr lang="en-US" dirty="0" err="1"/>
              <a:t>dixisse</a:t>
            </a:r>
            <a:r>
              <a:rPr lang="en-US" dirty="0"/>
              <a:t>. </a:t>
            </a:r>
            <a:r>
              <a:rPr lang="en-US" dirty="0" err="1"/>
              <a:t>Eaedem</a:t>
            </a:r>
            <a:r>
              <a:rPr lang="en-US" dirty="0"/>
              <a:t> </a:t>
            </a:r>
            <a:r>
              <a:rPr lang="en-US" dirty="0" err="1"/>
              <a:t>enim</a:t>
            </a:r>
            <a:r>
              <a:rPr lang="en-US" dirty="0"/>
              <a:t> </a:t>
            </a:r>
            <a:r>
              <a:rPr lang="en-US" dirty="0" err="1"/>
              <a:t>utilitates</a:t>
            </a:r>
            <a:r>
              <a:rPr lang="en-US" dirty="0"/>
              <a:t> </a:t>
            </a:r>
            <a:r>
              <a:rPr lang="en-US" dirty="0" err="1"/>
              <a:t>poterunt</a:t>
            </a:r>
            <a:r>
              <a:rPr lang="en-US" dirty="0"/>
              <a:t> </a:t>
            </a:r>
            <a:r>
              <a:rPr lang="en-US" dirty="0" err="1"/>
              <a:t>eas</a:t>
            </a:r>
            <a:r>
              <a:rPr lang="en-US" dirty="0"/>
              <a:t> </a:t>
            </a:r>
            <a:r>
              <a:rPr lang="en-US" dirty="0" err="1"/>
              <a:t>labefactare</a:t>
            </a:r>
            <a:r>
              <a:rPr lang="en-US" dirty="0"/>
              <a:t> </a:t>
            </a:r>
            <a:r>
              <a:rPr lang="en-US" dirty="0" err="1"/>
              <a:t>atque</a:t>
            </a:r>
            <a:r>
              <a:rPr lang="en-US" dirty="0"/>
              <a:t> </a:t>
            </a:r>
            <a:r>
              <a:rPr lang="en-US" dirty="0" err="1"/>
              <a:t>pervertere</a:t>
            </a:r>
            <a:r>
              <a:rPr lang="en-US" dirty="0"/>
              <a:t>. Nemo </a:t>
            </a:r>
            <a:r>
              <a:rPr lang="en-US" dirty="0" err="1"/>
              <a:t>igitur</a:t>
            </a:r>
            <a:r>
              <a:rPr lang="en-US" dirty="0"/>
              <a:t> </a:t>
            </a:r>
            <a:r>
              <a:rPr lang="en-US" dirty="0" err="1"/>
              <a:t>esse</a:t>
            </a:r>
            <a:r>
              <a:rPr lang="en-US" dirty="0"/>
              <a:t> </a:t>
            </a:r>
            <a:r>
              <a:rPr lang="en-US" dirty="0" err="1"/>
              <a:t>beatus</a:t>
            </a:r>
            <a:r>
              <a:rPr lang="en-US" dirty="0"/>
              <a:t> </a:t>
            </a:r>
            <a:r>
              <a:rPr lang="en-US" dirty="0" err="1"/>
              <a:t>potest</a:t>
            </a:r>
            <a:r>
              <a:rPr lang="en-US" dirty="0"/>
              <a:t>.</a:t>
            </a:r>
          </a:p>
          <a:p>
            <a:pPr marL="0" marR="0" lvl="0" indent="0" algn="l" defTabSz="914676" rtl="0" eaLnBrk="1" fontAlgn="auto" latinLnBrk="0" hangingPunct="1">
              <a:lnSpc>
                <a:spcPct val="112000"/>
              </a:lnSpc>
              <a:spcBef>
                <a:spcPts val="0"/>
              </a:spcBef>
              <a:spcAft>
                <a:spcPts val="2800"/>
              </a:spcAft>
              <a:buClrTx/>
              <a:buSzTx/>
              <a:buFont typeface="Arial"/>
              <a:buNone/>
              <a:tabLst/>
              <a:defRPr/>
            </a:pPr>
            <a:r>
              <a:rPr lang="en-US" dirty="0" err="1"/>
              <a:t>Putabam</a:t>
            </a:r>
            <a:r>
              <a:rPr lang="en-US" dirty="0"/>
              <a:t>, me </a:t>
            </a:r>
            <a:r>
              <a:rPr lang="en-US" dirty="0" err="1"/>
              <a:t>dixisse</a:t>
            </a:r>
            <a:r>
              <a:rPr lang="en-US" dirty="0"/>
              <a:t>. </a:t>
            </a:r>
            <a:r>
              <a:rPr lang="en-US" dirty="0" err="1"/>
              <a:t>Eaedem</a:t>
            </a:r>
            <a:r>
              <a:rPr lang="en-US" dirty="0"/>
              <a:t> </a:t>
            </a:r>
            <a:r>
              <a:rPr lang="en-US" dirty="0" err="1"/>
              <a:t>enim</a:t>
            </a:r>
            <a:r>
              <a:rPr lang="en-US" dirty="0"/>
              <a:t> </a:t>
            </a:r>
            <a:r>
              <a:rPr lang="en-US" dirty="0" err="1"/>
              <a:t>utilitates</a:t>
            </a:r>
            <a:r>
              <a:rPr lang="en-US" dirty="0"/>
              <a:t> </a:t>
            </a:r>
            <a:r>
              <a:rPr lang="en-US" dirty="0" err="1"/>
              <a:t>poterunt</a:t>
            </a:r>
            <a:r>
              <a:rPr lang="en-US" dirty="0"/>
              <a:t> </a:t>
            </a:r>
            <a:r>
              <a:rPr lang="en-US" dirty="0" err="1"/>
              <a:t>eas</a:t>
            </a:r>
            <a:r>
              <a:rPr lang="en-US" dirty="0"/>
              <a:t> </a:t>
            </a:r>
            <a:r>
              <a:rPr lang="en-US" dirty="0" err="1"/>
              <a:t>labefactare</a:t>
            </a:r>
            <a:r>
              <a:rPr lang="en-US" dirty="0"/>
              <a:t> </a:t>
            </a:r>
            <a:r>
              <a:rPr lang="en-US" dirty="0" err="1"/>
              <a:t>atque</a:t>
            </a:r>
            <a:r>
              <a:rPr lang="en-US" dirty="0"/>
              <a:t> </a:t>
            </a:r>
            <a:r>
              <a:rPr lang="en-US" dirty="0" err="1"/>
              <a:t>pervertere</a:t>
            </a:r>
            <a:r>
              <a:rPr lang="en-US" dirty="0"/>
              <a:t>. </a:t>
            </a:r>
            <a:r>
              <a:rPr lang="en-US" dirty="0" err="1"/>
              <a:t>igitur</a:t>
            </a:r>
            <a:r>
              <a:rPr lang="en-US" dirty="0"/>
              <a:t> </a:t>
            </a:r>
            <a:r>
              <a:rPr lang="en-US" dirty="0" err="1"/>
              <a:t>esse</a:t>
            </a:r>
            <a:r>
              <a:rPr lang="en-US" dirty="0"/>
              <a:t> </a:t>
            </a:r>
            <a:r>
              <a:rPr lang="en-US" dirty="0" err="1"/>
              <a:t>beatus</a:t>
            </a:r>
            <a:r>
              <a:rPr lang="en-US" dirty="0"/>
              <a:t> </a:t>
            </a:r>
            <a:r>
              <a:rPr lang="en-US" dirty="0" err="1"/>
              <a:t>potest</a:t>
            </a:r>
            <a:r>
              <a:rPr lang="en-US" dirty="0"/>
              <a:t>. Nemo </a:t>
            </a:r>
            <a:r>
              <a:rPr lang="en-US" dirty="0" err="1"/>
              <a:t>igitur</a:t>
            </a:r>
            <a:r>
              <a:rPr lang="en-US" dirty="0"/>
              <a:t> </a:t>
            </a:r>
            <a:r>
              <a:rPr lang="en-US" dirty="0" err="1"/>
              <a:t>esse</a:t>
            </a:r>
            <a:r>
              <a:rPr lang="en-US" dirty="0"/>
              <a:t> </a:t>
            </a:r>
            <a:r>
              <a:rPr lang="en-US" dirty="0" err="1"/>
              <a:t>beatus</a:t>
            </a:r>
            <a:r>
              <a:rPr lang="en-US" dirty="0"/>
              <a:t> </a:t>
            </a:r>
            <a:r>
              <a:rPr lang="en-US" dirty="0" err="1"/>
              <a:t>potest</a:t>
            </a:r>
            <a:r>
              <a:rPr lang="en-US" dirty="0"/>
              <a:t>.</a:t>
            </a:r>
          </a:p>
        </p:txBody>
      </p:sp>
      <p:sp>
        <p:nvSpPr>
          <p:cNvPr id="2" name="Title 1"/>
          <p:cNvSpPr>
            <a:spLocks noGrp="1"/>
          </p:cNvSpPr>
          <p:nvPr>
            <p:ph type="title"/>
          </p:nvPr>
        </p:nvSpPr>
        <p:spPr>
          <a:xfrm>
            <a:off x="1736036" y="446632"/>
            <a:ext cx="10515600" cy="1325563"/>
          </a:xfrm>
        </p:spPr>
        <p:txBody>
          <a:bodyPr/>
          <a:lstStyle>
            <a:lvl1pPr algn="l">
              <a:defRPr sz="4500"/>
            </a:lvl1pPr>
          </a:lstStyle>
          <a:p>
            <a:r>
              <a:rPr lang="en-US" dirty="0"/>
              <a:t>Click to edit Master title style</a:t>
            </a:r>
          </a:p>
        </p:txBody>
      </p:sp>
      <p:sp>
        <p:nvSpPr>
          <p:cNvPr id="7" name="Picture Placeholder 6"/>
          <p:cNvSpPr>
            <a:spLocks noGrp="1"/>
          </p:cNvSpPr>
          <p:nvPr>
            <p:ph type="pic" sz="quarter" idx="11" hasCustomPrompt="1"/>
          </p:nvPr>
        </p:nvSpPr>
        <p:spPr>
          <a:xfrm>
            <a:off x="723900" y="609600"/>
            <a:ext cx="876300" cy="876300"/>
          </a:xfrm>
          <a:prstGeom prst="rect">
            <a:avLst/>
          </a:prstGeom>
        </p:spPr>
        <p:txBody>
          <a:bodyPr/>
          <a:lstStyle/>
          <a:p>
            <a:r>
              <a:rPr lang="en-US"/>
              <a:t>Icon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 grpId="0"/>
      <p:bldP spid="7" grpId="0"/>
    </p:bldLst>
  </p:timing>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Title and Bullets">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736042" y="1707409"/>
            <a:ext cx="9778315" cy="4611757"/>
          </a:xfrm>
          <a:prstGeom prst="rect">
            <a:avLst/>
          </a:prstGeom>
        </p:spPr>
        <p:txBody>
          <a:bodyPr anchor="t"/>
          <a:lstStyle>
            <a:lvl1pPr marL="292698" marR="0" indent="-292698" algn="l" defTabSz="914676" rtl="0" eaLnBrk="1" fontAlgn="auto" latinLnBrk="0" hangingPunct="1">
              <a:lnSpc>
                <a:spcPct val="122000"/>
              </a:lnSpc>
              <a:spcBef>
                <a:spcPts val="0"/>
              </a:spcBef>
              <a:spcAft>
                <a:spcPts val="2800"/>
              </a:spcAft>
              <a:buClrTx/>
              <a:buSzPct val="125000"/>
              <a:buFont typeface="Arial" charset="0"/>
              <a:buChar char="•"/>
              <a:tabLst/>
              <a:defRPr lang="en-US" b="0" i="0" smtClean="0">
                <a:solidFill>
                  <a:srgbClr val="404145"/>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Quamquam</a:t>
            </a:r>
            <a:r>
              <a:rPr lang="en-US" dirty="0"/>
              <a:t> id. </a:t>
            </a:r>
            <a:r>
              <a:rPr lang="en-US" dirty="0" err="1"/>
              <a:t>Eaedem</a:t>
            </a:r>
            <a:r>
              <a:rPr lang="en-US" dirty="0"/>
              <a:t> </a:t>
            </a:r>
            <a:r>
              <a:rPr lang="en-US" dirty="0" err="1"/>
              <a:t>enim</a:t>
            </a:r>
            <a:r>
              <a:rPr lang="en-US" dirty="0"/>
              <a:t> </a:t>
            </a:r>
            <a:r>
              <a:rPr lang="en-US" dirty="0" err="1"/>
              <a:t>utilitates</a:t>
            </a:r>
            <a:r>
              <a:rPr lang="en-US" dirty="0"/>
              <a:t> </a:t>
            </a:r>
            <a:r>
              <a:rPr lang="en-US" dirty="0" err="1"/>
              <a:t>poterunt</a:t>
            </a:r>
            <a:r>
              <a:rPr lang="en-US" dirty="0"/>
              <a:t> </a:t>
            </a:r>
            <a:r>
              <a:rPr lang="en-US" dirty="0" err="1"/>
              <a:t>eas</a:t>
            </a:r>
            <a:endParaRPr lang="en-US" dirty="0"/>
          </a:p>
          <a:p>
            <a:pPr marL="292698" marR="0" lvl="0" indent="-292698" algn="l" defTabSz="914676" rtl="0" eaLnBrk="1" fontAlgn="auto" latinLnBrk="0" hangingPunct="1">
              <a:lnSpc>
                <a:spcPct val="112000"/>
              </a:lnSpc>
              <a:spcBef>
                <a:spcPts val="0"/>
              </a:spcBef>
              <a:spcAft>
                <a:spcPts val="2800"/>
              </a:spcAft>
              <a:buClrTx/>
              <a:buSzPct val="125000"/>
              <a:buFont typeface="Arial" charset="0"/>
              <a:buChar char="•"/>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Quamquam</a:t>
            </a:r>
            <a:r>
              <a:rPr lang="en-US" dirty="0"/>
              <a:t> id. </a:t>
            </a:r>
            <a:r>
              <a:rPr lang="en-US" dirty="0" err="1"/>
              <a:t>Eaedem</a:t>
            </a:r>
            <a:r>
              <a:rPr lang="en-US" dirty="0"/>
              <a:t> </a:t>
            </a:r>
            <a:r>
              <a:rPr lang="en-US" dirty="0" err="1"/>
              <a:t>enim</a:t>
            </a:r>
            <a:r>
              <a:rPr lang="en-US" dirty="0"/>
              <a:t> </a:t>
            </a:r>
            <a:r>
              <a:rPr lang="en-US" dirty="0" err="1"/>
              <a:t>utilitates</a:t>
            </a:r>
            <a:r>
              <a:rPr lang="en-US" dirty="0"/>
              <a:t> </a:t>
            </a:r>
            <a:r>
              <a:rPr lang="en-US" dirty="0" err="1"/>
              <a:t>poterunt</a:t>
            </a:r>
            <a:r>
              <a:rPr lang="en-US" dirty="0"/>
              <a:t> </a:t>
            </a:r>
            <a:r>
              <a:rPr lang="en-US" dirty="0" err="1"/>
              <a:t>eas</a:t>
            </a:r>
            <a:endParaRPr lang="en-US" dirty="0"/>
          </a:p>
          <a:p>
            <a:pPr marL="292698" marR="0" lvl="0" indent="-292698" algn="l" defTabSz="914676" rtl="0" eaLnBrk="1" fontAlgn="auto" latinLnBrk="0" hangingPunct="1">
              <a:lnSpc>
                <a:spcPct val="112000"/>
              </a:lnSpc>
              <a:spcBef>
                <a:spcPts val="0"/>
              </a:spcBef>
              <a:spcAft>
                <a:spcPts val="2800"/>
              </a:spcAft>
              <a:buClrTx/>
              <a:buSzPct val="125000"/>
              <a:buFont typeface="Arial" charset="0"/>
              <a:buChar char="•"/>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Quamquam</a:t>
            </a:r>
            <a:r>
              <a:rPr lang="en-US" dirty="0"/>
              <a:t> id. </a:t>
            </a:r>
            <a:r>
              <a:rPr lang="en-US" dirty="0" err="1"/>
              <a:t>Eaedem</a:t>
            </a:r>
            <a:r>
              <a:rPr lang="en-US" dirty="0"/>
              <a:t> </a:t>
            </a:r>
            <a:r>
              <a:rPr lang="en-US" dirty="0" err="1"/>
              <a:t>enim</a:t>
            </a:r>
            <a:r>
              <a:rPr lang="en-US" dirty="0"/>
              <a:t> </a:t>
            </a:r>
            <a:r>
              <a:rPr lang="en-US" dirty="0" err="1"/>
              <a:t>utilitates</a:t>
            </a:r>
            <a:r>
              <a:rPr lang="en-US" dirty="0"/>
              <a:t> </a:t>
            </a:r>
            <a:r>
              <a:rPr lang="en-US" dirty="0" err="1"/>
              <a:t>poterunt</a:t>
            </a:r>
            <a:r>
              <a:rPr lang="en-US" dirty="0"/>
              <a:t> </a:t>
            </a:r>
            <a:r>
              <a:rPr lang="en-US" dirty="0" err="1"/>
              <a:t>eas</a:t>
            </a:r>
            <a:endParaRPr lang="en-US" dirty="0"/>
          </a:p>
        </p:txBody>
      </p:sp>
      <p:sp>
        <p:nvSpPr>
          <p:cNvPr id="2" name="Title 1"/>
          <p:cNvSpPr>
            <a:spLocks noGrp="1"/>
          </p:cNvSpPr>
          <p:nvPr>
            <p:ph type="title"/>
          </p:nvPr>
        </p:nvSpPr>
        <p:spPr>
          <a:xfrm>
            <a:off x="1736036" y="446632"/>
            <a:ext cx="10515600" cy="1325563"/>
          </a:xfrm>
        </p:spPr>
        <p:txBody>
          <a:bodyPr/>
          <a:lstStyle>
            <a:lvl1pPr algn="l">
              <a:defRPr sz="4500"/>
            </a:lvl1pPr>
          </a:lstStyle>
          <a:p>
            <a:r>
              <a:rPr lang="en-US"/>
              <a:t>Click to edit Master title style</a:t>
            </a:r>
          </a:p>
        </p:txBody>
      </p:sp>
      <p:sp>
        <p:nvSpPr>
          <p:cNvPr id="7" name="Picture Placeholder 6"/>
          <p:cNvSpPr>
            <a:spLocks noGrp="1"/>
          </p:cNvSpPr>
          <p:nvPr>
            <p:ph type="pic" sz="quarter" idx="11" hasCustomPrompt="1"/>
          </p:nvPr>
        </p:nvSpPr>
        <p:spPr>
          <a:xfrm>
            <a:off x="723900" y="609600"/>
            <a:ext cx="876300" cy="876300"/>
          </a:xfrm>
          <a:prstGeom prst="rect">
            <a:avLst/>
          </a:prstGeom>
        </p:spPr>
        <p:txBody>
          <a:bodyPr/>
          <a:lstStyle/>
          <a:p>
            <a:r>
              <a:rPr lang="en-US"/>
              <a:t>Icon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fade">
                                      <p:cBhvr>
                                        <p:cTn id="22" dur="500"/>
                                        <p:tgtEl>
                                          <p:spTgt spid="8">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Effect transition="in" filter="fade">
                                      <p:cBhvr>
                                        <p:cTn id="2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 grpId="0"/>
      <p:bldP spid="7" grpId="0"/>
    </p:bldLst>
  </p:timing>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plit Left Text and Graphic">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535064" y="723899"/>
            <a:ext cx="4248979" cy="5504688"/>
          </a:xfrm>
          <a:prstGeom prst="rect">
            <a:avLst/>
          </a:prstGeom>
        </p:spPr>
        <p:txBody>
          <a:bodyPr anchor="t"/>
          <a:lstStyle>
            <a:lvl1pPr marL="0" marR="0" indent="0" algn="l" defTabSz="914676" rtl="0" eaLnBrk="1" fontAlgn="auto" latinLnBrk="0" hangingPunct="1">
              <a:lnSpc>
                <a:spcPct val="122000"/>
              </a:lnSpc>
              <a:spcBef>
                <a:spcPts val="0"/>
              </a:spcBef>
              <a:spcAft>
                <a:spcPts val="2400"/>
              </a:spcAft>
              <a:buClrTx/>
              <a:buSzTx/>
              <a:buFont typeface="Arial"/>
              <a:buNone/>
              <a:tabLst/>
              <a:defRPr lang="en-US" b="0" i="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a:p>
            <a:pPr marL="0" marR="0" lvl="0" indent="0" algn="l" defTabSz="914676" rtl="0" eaLnBrk="1" fontAlgn="auto" latinLnBrk="0" hangingPunct="1">
              <a:lnSpc>
                <a:spcPct val="112000"/>
              </a:lnSpc>
              <a:spcBef>
                <a:spcPts val="0"/>
              </a:spcBef>
              <a:spcAft>
                <a:spcPts val="2800"/>
              </a:spcAft>
              <a:buClrTx/>
              <a:buSzTx/>
              <a:buFont typeface="Arial"/>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utilitates</a:t>
            </a:r>
            <a:r>
              <a:rPr lang="en-US" dirty="0"/>
              <a:t> </a:t>
            </a:r>
            <a:r>
              <a:rPr lang="en-US" dirty="0" err="1"/>
              <a:t>poterunt</a:t>
            </a:r>
            <a:r>
              <a:rPr lang="en-US" dirty="0"/>
              <a:t> </a:t>
            </a:r>
            <a:r>
              <a:rPr lang="en-US" dirty="0" err="1"/>
              <a:t>eas</a:t>
            </a:r>
            <a:endParaRPr lang="en-US" dirty="0"/>
          </a:p>
          <a:p>
            <a:pPr marL="0" marR="0" lvl="0" indent="0" algn="l" defTabSz="914676" rtl="0" eaLnBrk="1" fontAlgn="auto" latinLnBrk="0" hangingPunct="1">
              <a:lnSpc>
                <a:spcPct val="112000"/>
              </a:lnSpc>
              <a:spcBef>
                <a:spcPts val="0"/>
              </a:spcBef>
              <a:spcAft>
                <a:spcPts val="2800"/>
              </a:spcAft>
              <a:buClrTx/>
              <a:buSzTx/>
              <a:buFont typeface="Arial"/>
              <a:buNone/>
              <a:tabLst/>
              <a:defRPr/>
            </a:pPr>
            <a:r>
              <a:rPr lang="en-US" dirty="0"/>
              <a:t>Lorem ipsum dolor sit </a:t>
            </a:r>
            <a:r>
              <a:rPr lang="en-US" dirty="0" err="1"/>
              <a:t>amet</a:t>
            </a:r>
            <a:r>
              <a:rPr lang="en-US" dirty="0"/>
              <a:t>, </a:t>
            </a:r>
            <a:r>
              <a:rPr lang="en-US" dirty="0" err="1"/>
              <a:t>consectetur</a:t>
            </a:r>
            <a:endParaRPr lang="en-US" dirty="0"/>
          </a:p>
        </p:txBody>
      </p:sp>
      <p:sp>
        <p:nvSpPr>
          <p:cNvPr id="5" name="Picture Placeholder 4"/>
          <p:cNvSpPr>
            <a:spLocks noGrp="1"/>
          </p:cNvSpPr>
          <p:nvPr>
            <p:ph type="pic" sz="quarter" idx="11" hasCustomPrompt="1"/>
          </p:nvPr>
        </p:nvSpPr>
        <p:spPr>
          <a:xfrm>
            <a:off x="5448300" y="0"/>
            <a:ext cx="6743700" cy="6858000"/>
          </a:xfrm>
          <a:prstGeom prst="rect">
            <a:avLst/>
          </a:prstGeom>
        </p:spPr>
        <p:txBody>
          <a:bodyPr/>
          <a:lstStyle>
            <a:lvl1pPr marL="228671" marR="0" indent="-228671" algn="l" defTabSz="914676" rtl="0" eaLnBrk="1" fontAlgn="auto" latinLnBrk="0" hangingPunct="1">
              <a:lnSpc>
                <a:spcPct val="90000"/>
              </a:lnSpc>
              <a:spcBef>
                <a:spcPts val="1000"/>
              </a:spcBef>
              <a:spcAft>
                <a:spcPts val="0"/>
              </a:spcAft>
              <a:buClrTx/>
              <a:buSzTx/>
              <a:buFont typeface="Arial"/>
              <a:buChar char="•"/>
              <a:tabLst/>
              <a:defRPr/>
            </a:lvl1pPr>
          </a:lstStyle>
          <a:p>
            <a:r>
              <a:rPr lang="en-US"/>
              <a:t>Image or Diagram</a:t>
            </a:r>
          </a:p>
        </p:txBody>
      </p:sp>
    </p:spTree>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plit Left Title, Text and Graphic">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535064" y="1614644"/>
            <a:ext cx="4248979" cy="4611757"/>
          </a:xfrm>
          <a:prstGeom prst="rect">
            <a:avLst/>
          </a:prstGeom>
        </p:spPr>
        <p:txBody>
          <a:bodyPr anchor="t"/>
          <a:lstStyle>
            <a:lvl1pPr marL="0" marR="0" indent="0" algn="l" defTabSz="914676" rtl="0" eaLnBrk="1" fontAlgn="auto" latinLnBrk="0" hangingPunct="1">
              <a:lnSpc>
                <a:spcPct val="122000"/>
              </a:lnSpc>
              <a:spcBef>
                <a:spcPts val="0"/>
              </a:spcBef>
              <a:spcAft>
                <a:spcPts val="2400"/>
              </a:spcAft>
              <a:buClrTx/>
              <a:buSzTx/>
              <a:buFont typeface="Arial"/>
              <a:buNone/>
              <a:tabLst/>
              <a:defRPr lang="en-US" b="0" i="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a:p>
            <a:pPr marL="0" marR="0" lvl="0" indent="0" algn="l" defTabSz="914676" rtl="0" eaLnBrk="1" fontAlgn="auto" latinLnBrk="0" hangingPunct="1">
              <a:lnSpc>
                <a:spcPct val="112000"/>
              </a:lnSpc>
              <a:spcBef>
                <a:spcPts val="0"/>
              </a:spcBef>
              <a:spcAft>
                <a:spcPts val="2800"/>
              </a:spcAft>
              <a:buClrTx/>
              <a:buSzTx/>
              <a:buFont typeface="Arial"/>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utilitates</a:t>
            </a:r>
            <a:r>
              <a:rPr lang="en-US" dirty="0"/>
              <a:t> </a:t>
            </a:r>
            <a:r>
              <a:rPr lang="en-US" dirty="0" err="1"/>
              <a:t>poterunt</a:t>
            </a:r>
            <a:r>
              <a:rPr lang="en-US" dirty="0"/>
              <a:t> </a:t>
            </a:r>
            <a:r>
              <a:rPr lang="en-US" dirty="0" err="1"/>
              <a:t>eas</a:t>
            </a:r>
            <a:endParaRPr lang="en-US" dirty="0"/>
          </a:p>
        </p:txBody>
      </p:sp>
      <p:sp>
        <p:nvSpPr>
          <p:cNvPr id="3" name="Title 2"/>
          <p:cNvSpPr>
            <a:spLocks noGrp="1"/>
          </p:cNvSpPr>
          <p:nvPr>
            <p:ph type="title" hasCustomPrompt="1"/>
          </p:nvPr>
        </p:nvSpPr>
        <p:spPr/>
        <p:txBody>
          <a:bodyPr/>
          <a:lstStyle>
            <a:lvl1pPr>
              <a:defRPr baseline="0"/>
            </a:lvl1pPr>
          </a:lstStyle>
          <a:p>
            <a:r>
              <a:rPr lang="en-US"/>
              <a:t>Short Title</a:t>
            </a:r>
          </a:p>
        </p:txBody>
      </p:sp>
      <p:sp>
        <p:nvSpPr>
          <p:cNvPr id="5" name="Picture Placeholder 4"/>
          <p:cNvSpPr>
            <a:spLocks noGrp="1"/>
          </p:cNvSpPr>
          <p:nvPr>
            <p:ph type="pic" sz="quarter" idx="11" hasCustomPrompt="1"/>
          </p:nvPr>
        </p:nvSpPr>
        <p:spPr>
          <a:xfrm>
            <a:off x="5448300" y="0"/>
            <a:ext cx="6743700" cy="6858000"/>
          </a:xfrm>
          <a:prstGeom prst="rect">
            <a:avLst/>
          </a:prstGeom>
        </p:spPr>
        <p:txBody>
          <a:bodyPr/>
          <a:lstStyle>
            <a:lvl1pPr marL="228671" marR="0" indent="-228671" algn="l" defTabSz="914676" rtl="0" eaLnBrk="1" fontAlgn="auto" latinLnBrk="0" hangingPunct="1">
              <a:lnSpc>
                <a:spcPct val="90000"/>
              </a:lnSpc>
              <a:spcBef>
                <a:spcPts val="1000"/>
              </a:spcBef>
              <a:spcAft>
                <a:spcPts val="0"/>
              </a:spcAft>
              <a:buClrTx/>
              <a:buSzTx/>
              <a:buFont typeface="Arial"/>
              <a:buChar char="•"/>
              <a:tabLst/>
              <a:defRPr/>
            </a:lvl1pPr>
          </a:lstStyle>
          <a:p>
            <a:r>
              <a:rPr lang="en-US"/>
              <a:t>Image or Diagram</a:t>
            </a:r>
          </a:p>
        </p:txBody>
      </p:sp>
    </p:spTree>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plit Left Title, Bullets and Graphic">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535064" y="1614644"/>
            <a:ext cx="4248979" cy="4611757"/>
          </a:xfrm>
          <a:prstGeom prst="rect">
            <a:avLst/>
          </a:prstGeom>
        </p:spPr>
        <p:txBody>
          <a:bodyPr anchor="t"/>
          <a:lstStyle>
            <a:lvl1pPr marL="292698" marR="0" indent="-292698" algn="l" defTabSz="914676" rtl="0" eaLnBrk="1" fontAlgn="auto" latinLnBrk="0" hangingPunct="1">
              <a:lnSpc>
                <a:spcPct val="122000"/>
              </a:lnSpc>
              <a:spcBef>
                <a:spcPts val="0"/>
              </a:spcBef>
              <a:spcAft>
                <a:spcPts val="2800"/>
              </a:spcAft>
              <a:buClrTx/>
              <a:buSzTx/>
              <a:buFont typeface="Arial" charset="0"/>
              <a:buChar char="•"/>
              <a:tabLst/>
              <a:defRPr lang="en-US" b="0" i="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a:p>
            <a:pPr marL="292698" marR="0" lvl="0" indent="-292698" algn="l" defTabSz="914676" rtl="0" eaLnBrk="1" fontAlgn="auto" latinLnBrk="0" hangingPunct="1">
              <a:lnSpc>
                <a:spcPct val="112000"/>
              </a:lnSpc>
              <a:spcBef>
                <a:spcPts val="0"/>
              </a:spcBef>
              <a:spcAft>
                <a:spcPts val="2800"/>
              </a:spcAft>
              <a:buClrTx/>
              <a:buSzTx/>
              <a:buFont typeface="Arial" charset="0"/>
              <a:buChar char="•"/>
              <a:tabLst/>
              <a:defRPr/>
            </a:pPr>
            <a:r>
              <a:rPr lang="en-US" dirty="0"/>
              <a:t>Lorem ipsum dolor sit</a:t>
            </a:r>
          </a:p>
          <a:p>
            <a:pPr marL="292698" marR="0" lvl="0" indent="-292698" algn="l" defTabSz="914676" rtl="0" eaLnBrk="1" fontAlgn="auto" latinLnBrk="0" hangingPunct="1">
              <a:lnSpc>
                <a:spcPct val="112000"/>
              </a:lnSpc>
              <a:spcBef>
                <a:spcPts val="0"/>
              </a:spcBef>
              <a:spcAft>
                <a:spcPts val="2800"/>
              </a:spcAft>
              <a:buClrTx/>
              <a:buSzTx/>
              <a:buFont typeface="Arial" charset="0"/>
              <a:buChar char="•"/>
              <a:tabLst/>
              <a:defRPr/>
            </a:pPr>
            <a:r>
              <a:rPr lang="en-US" dirty="0"/>
              <a:t>Lorem ipsum dolor sit </a:t>
            </a:r>
            <a:r>
              <a:rPr lang="en-US" dirty="0" err="1"/>
              <a:t>amet</a:t>
            </a:r>
            <a:r>
              <a:rPr lang="en-US" dirty="0"/>
              <a:t>, </a:t>
            </a:r>
            <a:r>
              <a:rPr lang="en-US" dirty="0" err="1"/>
              <a:t>consectetur</a:t>
            </a:r>
            <a:endParaRPr lang="en-US" dirty="0"/>
          </a:p>
        </p:txBody>
      </p:sp>
      <p:sp>
        <p:nvSpPr>
          <p:cNvPr id="3" name="Title 2"/>
          <p:cNvSpPr>
            <a:spLocks noGrp="1"/>
          </p:cNvSpPr>
          <p:nvPr>
            <p:ph type="title" hasCustomPrompt="1"/>
          </p:nvPr>
        </p:nvSpPr>
        <p:spPr/>
        <p:txBody>
          <a:bodyPr/>
          <a:lstStyle>
            <a:lvl1pPr>
              <a:defRPr baseline="0"/>
            </a:lvl1pPr>
          </a:lstStyle>
          <a:p>
            <a:r>
              <a:rPr lang="en-US"/>
              <a:t>Short Title</a:t>
            </a:r>
          </a:p>
        </p:txBody>
      </p:sp>
      <p:sp>
        <p:nvSpPr>
          <p:cNvPr id="5" name="Picture Placeholder 4"/>
          <p:cNvSpPr>
            <a:spLocks noGrp="1"/>
          </p:cNvSpPr>
          <p:nvPr>
            <p:ph type="pic" sz="quarter" idx="11" hasCustomPrompt="1"/>
          </p:nvPr>
        </p:nvSpPr>
        <p:spPr>
          <a:xfrm>
            <a:off x="5448300" y="0"/>
            <a:ext cx="6743700" cy="6858000"/>
          </a:xfrm>
          <a:prstGeom prst="rect">
            <a:avLst/>
          </a:prstGeom>
        </p:spPr>
        <p:txBody>
          <a:bodyPr/>
          <a:lstStyle>
            <a:lvl1pPr marL="228671" marR="0" indent="-228671" algn="l" defTabSz="914676" rtl="0" eaLnBrk="1" fontAlgn="auto" latinLnBrk="0" hangingPunct="1">
              <a:lnSpc>
                <a:spcPct val="90000"/>
              </a:lnSpc>
              <a:spcBef>
                <a:spcPts val="1000"/>
              </a:spcBef>
              <a:spcAft>
                <a:spcPts val="0"/>
              </a:spcAft>
              <a:buClrTx/>
              <a:buSzTx/>
              <a:buFont typeface="Arial"/>
              <a:buChar char="•"/>
              <a:tabLst/>
              <a:defRPr/>
            </a:lvl1pPr>
          </a:lstStyle>
          <a:p>
            <a:r>
              <a:rPr lang="en-US"/>
              <a:t>Image or Diagram</a:t>
            </a:r>
          </a:p>
        </p:txBody>
      </p:sp>
    </p:spTree>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lit Right Text and Graphic">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7343362" y="723900"/>
            <a:ext cx="4248978" cy="5502501"/>
          </a:xfrm>
          <a:prstGeom prst="rect">
            <a:avLst/>
          </a:prstGeom>
        </p:spPr>
        <p:txBody>
          <a:bodyPr anchor="t"/>
          <a:lstStyle>
            <a:lvl1pPr marL="0" marR="0" indent="0" algn="l" defTabSz="914676" rtl="0" eaLnBrk="1" fontAlgn="auto" latinLnBrk="0" hangingPunct="1">
              <a:lnSpc>
                <a:spcPct val="112000"/>
              </a:lnSpc>
              <a:spcBef>
                <a:spcPts val="0"/>
              </a:spcBef>
              <a:spcAft>
                <a:spcPts val="2800"/>
              </a:spcAft>
              <a:buClrTx/>
              <a:buSzTx/>
              <a:buFont typeface="Arial"/>
              <a:buNone/>
              <a:tabLst/>
              <a:defRPr lang="en-US" b="0" i="0" smtClean="0">
                <a:solidFill>
                  <a:schemeClr val="bg1"/>
                </a:solidFill>
                <a:effectLst/>
                <a:latin typeface="Source Sans Pro" charset="0"/>
                <a:ea typeface="Source Sans Pro" charset="0"/>
                <a:cs typeface="Source Sans Pro" charset="0"/>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endParaRPr lang="en-US"/>
          </a:p>
          <a:p>
            <a:pPr marL="0" marR="0" lvl="0" indent="0" algn="l" defTabSz="914676" rtl="0" eaLnBrk="1" fontAlgn="auto" latinLnBrk="0" hangingPunct="1">
              <a:lnSpc>
                <a:spcPct val="112000"/>
              </a:lnSpc>
              <a:spcBef>
                <a:spcPts val="0"/>
              </a:spcBef>
              <a:spcAft>
                <a:spcPts val="2800"/>
              </a:spcAft>
              <a:buClrTx/>
              <a:buSzTx/>
              <a:buFont typeface="Arial"/>
              <a:buNone/>
              <a:tabLst/>
              <a:defRPr/>
            </a:pP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utilitates</a:t>
            </a:r>
            <a:r>
              <a:rPr lang="en-US"/>
              <a:t> </a:t>
            </a:r>
            <a:r>
              <a:rPr lang="en-US" err="1"/>
              <a:t>poterunt</a:t>
            </a:r>
            <a:r>
              <a:rPr lang="en-US"/>
              <a:t> </a:t>
            </a:r>
            <a:r>
              <a:rPr lang="en-US" err="1"/>
              <a:t>eas</a:t>
            </a:r>
            <a:endParaRPr lang="en-US"/>
          </a:p>
          <a:p>
            <a:pPr marL="0" marR="0" lvl="0" indent="0" algn="l" defTabSz="914676" rtl="0" eaLnBrk="1" fontAlgn="auto" latinLnBrk="0" hangingPunct="1">
              <a:lnSpc>
                <a:spcPct val="112000"/>
              </a:lnSpc>
              <a:spcBef>
                <a:spcPts val="0"/>
              </a:spcBef>
              <a:spcAft>
                <a:spcPts val="2800"/>
              </a:spcAft>
              <a:buClrTx/>
              <a:buSzTx/>
              <a:buFont typeface="Arial"/>
              <a:buNone/>
              <a:tabLst/>
              <a:defRPr/>
            </a:pPr>
            <a:r>
              <a:rPr lang="en-US"/>
              <a:t>Lorem ipsum dolor sit </a:t>
            </a:r>
            <a:r>
              <a:rPr lang="en-US" err="1"/>
              <a:t>amet</a:t>
            </a:r>
            <a:r>
              <a:rPr lang="en-US"/>
              <a:t>, </a:t>
            </a:r>
            <a:r>
              <a:rPr lang="en-US" err="1"/>
              <a:t>consectetur</a:t>
            </a:r>
            <a:endParaRPr lang="en-US"/>
          </a:p>
        </p:txBody>
      </p:sp>
      <p:sp>
        <p:nvSpPr>
          <p:cNvPr id="5" name="Picture Placeholder 4"/>
          <p:cNvSpPr>
            <a:spLocks noGrp="1"/>
          </p:cNvSpPr>
          <p:nvPr>
            <p:ph type="pic" sz="quarter" idx="11" hasCustomPrompt="1"/>
          </p:nvPr>
        </p:nvSpPr>
        <p:spPr>
          <a:xfrm>
            <a:off x="0" y="0"/>
            <a:ext cx="6743700" cy="6858000"/>
          </a:xfrm>
          <a:prstGeom prst="rect">
            <a:avLst/>
          </a:prstGeom>
        </p:spPr>
        <p:txBody>
          <a:bodyPr/>
          <a:lstStyle>
            <a:lvl1pPr>
              <a:defRPr baseline="0"/>
            </a:lvl1pPr>
          </a:lstStyle>
          <a:p>
            <a:r>
              <a:rPr lang="en-US"/>
              <a:t>Image or Diagram</a:t>
            </a:r>
          </a:p>
        </p:txBody>
      </p: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lit Right Title, Text and Graphic">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7343362" y="1614644"/>
            <a:ext cx="4248978" cy="4611757"/>
          </a:xfrm>
          <a:prstGeom prst="rect">
            <a:avLst/>
          </a:prstGeom>
        </p:spPr>
        <p:txBody>
          <a:bodyPr anchor="t"/>
          <a:lstStyle>
            <a:lvl1pPr marL="0" marR="0" indent="0" algn="l" defTabSz="914676" rtl="0" eaLnBrk="1" fontAlgn="auto" latinLnBrk="0" hangingPunct="1">
              <a:lnSpc>
                <a:spcPct val="112000"/>
              </a:lnSpc>
              <a:spcBef>
                <a:spcPts val="0"/>
              </a:spcBef>
              <a:spcAft>
                <a:spcPts val="2800"/>
              </a:spcAft>
              <a:buClrTx/>
              <a:buSzTx/>
              <a:buFont typeface="Arial"/>
              <a:buNone/>
              <a:tabLst/>
              <a:defRPr lang="en-US" b="0" i="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a:p>
            <a:pPr marL="0" marR="0" lvl="0" indent="0" algn="l" defTabSz="914676" rtl="0" eaLnBrk="1" fontAlgn="auto" latinLnBrk="0" hangingPunct="1">
              <a:lnSpc>
                <a:spcPct val="112000"/>
              </a:lnSpc>
              <a:spcBef>
                <a:spcPts val="0"/>
              </a:spcBef>
              <a:spcAft>
                <a:spcPts val="2800"/>
              </a:spcAft>
              <a:buClrTx/>
              <a:buSzTx/>
              <a:buFont typeface="Arial"/>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utilitates</a:t>
            </a:r>
            <a:r>
              <a:rPr lang="en-US" dirty="0"/>
              <a:t> </a:t>
            </a:r>
            <a:r>
              <a:rPr lang="en-US" dirty="0" err="1"/>
              <a:t>poterunt</a:t>
            </a:r>
            <a:r>
              <a:rPr lang="en-US" dirty="0"/>
              <a:t> </a:t>
            </a:r>
            <a:r>
              <a:rPr lang="en-US" dirty="0" err="1"/>
              <a:t>eas</a:t>
            </a:r>
            <a:endParaRPr lang="en-US" dirty="0"/>
          </a:p>
        </p:txBody>
      </p:sp>
      <p:sp>
        <p:nvSpPr>
          <p:cNvPr id="3" name="Title 2"/>
          <p:cNvSpPr>
            <a:spLocks noGrp="1"/>
          </p:cNvSpPr>
          <p:nvPr>
            <p:ph type="title" hasCustomPrompt="1"/>
          </p:nvPr>
        </p:nvSpPr>
        <p:spPr/>
        <p:txBody>
          <a:bodyPr/>
          <a:lstStyle>
            <a:lvl1pPr>
              <a:defRPr baseline="0"/>
            </a:lvl1pPr>
          </a:lstStyle>
          <a:p>
            <a:r>
              <a:rPr lang="en-US"/>
              <a:t>Short Title</a:t>
            </a:r>
          </a:p>
        </p:txBody>
      </p:sp>
      <p:sp>
        <p:nvSpPr>
          <p:cNvPr id="5" name="Picture Placeholder 4"/>
          <p:cNvSpPr>
            <a:spLocks noGrp="1"/>
          </p:cNvSpPr>
          <p:nvPr>
            <p:ph type="pic" sz="quarter" idx="11" hasCustomPrompt="1"/>
          </p:nvPr>
        </p:nvSpPr>
        <p:spPr>
          <a:xfrm>
            <a:off x="0" y="0"/>
            <a:ext cx="6743700" cy="6858000"/>
          </a:xfrm>
          <a:prstGeom prst="rect">
            <a:avLst/>
          </a:prstGeom>
        </p:spPr>
        <p:txBody>
          <a:bodyPr/>
          <a:lstStyle>
            <a:lvl1pPr>
              <a:defRPr baseline="0"/>
            </a:lvl1pPr>
          </a:lstStyle>
          <a:p>
            <a:r>
              <a:rPr lang="en-US"/>
              <a:t>Image or Diagram</a:t>
            </a:r>
          </a:p>
        </p:txBody>
      </p: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lit Right Title, Bullets and Graphic">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7343362" y="1614644"/>
            <a:ext cx="4248978" cy="4611757"/>
          </a:xfrm>
          <a:prstGeom prst="rect">
            <a:avLst/>
          </a:prstGeom>
        </p:spPr>
        <p:txBody>
          <a:bodyPr anchor="t"/>
          <a:lstStyle>
            <a:lvl1pPr marL="292698" marR="0" indent="-292698" algn="l" defTabSz="914676" rtl="0" eaLnBrk="1" fontAlgn="auto" latinLnBrk="0" hangingPunct="1">
              <a:lnSpc>
                <a:spcPct val="112000"/>
              </a:lnSpc>
              <a:spcBef>
                <a:spcPts val="0"/>
              </a:spcBef>
              <a:spcAft>
                <a:spcPts val="2800"/>
              </a:spcAft>
              <a:buClrTx/>
              <a:buSzTx/>
              <a:buFont typeface="Arial" charset="0"/>
              <a:buChar char="•"/>
              <a:tabLst/>
              <a:defRPr lang="en-US" b="0" i="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a:p>
            <a:pPr marL="292698" marR="0" lvl="0" indent="-292698" algn="l" defTabSz="914676" rtl="0" eaLnBrk="1" fontAlgn="auto" latinLnBrk="0" hangingPunct="1">
              <a:lnSpc>
                <a:spcPct val="112000"/>
              </a:lnSpc>
              <a:spcBef>
                <a:spcPts val="0"/>
              </a:spcBef>
              <a:spcAft>
                <a:spcPts val="2800"/>
              </a:spcAft>
              <a:buClrTx/>
              <a:buSzTx/>
              <a:buFont typeface="Arial" charset="0"/>
              <a:buChar char="•"/>
              <a:tabLst/>
              <a:defRPr/>
            </a:pPr>
            <a:r>
              <a:rPr lang="en-US" dirty="0"/>
              <a:t>Lorem ipsum dolor sit</a:t>
            </a:r>
          </a:p>
          <a:p>
            <a:pPr marL="292698" marR="0" lvl="0" indent="-292698" algn="l" defTabSz="914676" rtl="0" eaLnBrk="1" fontAlgn="auto" latinLnBrk="0" hangingPunct="1">
              <a:lnSpc>
                <a:spcPct val="112000"/>
              </a:lnSpc>
              <a:spcBef>
                <a:spcPts val="0"/>
              </a:spcBef>
              <a:spcAft>
                <a:spcPts val="2800"/>
              </a:spcAft>
              <a:buClrTx/>
              <a:buSzTx/>
              <a:buFont typeface="Arial" charset="0"/>
              <a:buChar char="•"/>
              <a:tabLst/>
              <a:defRPr/>
            </a:pPr>
            <a:r>
              <a:rPr lang="en-US" dirty="0"/>
              <a:t>Lorem ipsum dolor sit </a:t>
            </a:r>
            <a:r>
              <a:rPr lang="en-US" dirty="0" err="1"/>
              <a:t>amet</a:t>
            </a:r>
            <a:r>
              <a:rPr lang="en-US" dirty="0"/>
              <a:t>, </a:t>
            </a:r>
            <a:r>
              <a:rPr lang="en-US" dirty="0" err="1"/>
              <a:t>consectetur</a:t>
            </a:r>
            <a:endParaRPr lang="en-US" dirty="0"/>
          </a:p>
        </p:txBody>
      </p:sp>
      <p:sp>
        <p:nvSpPr>
          <p:cNvPr id="3" name="Title 2"/>
          <p:cNvSpPr>
            <a:spLocks noGrp="1"/>
          </p:cNvSpPr>
          <p:nvPr>
            <p:ph type="title" hasCustomPrompt="1"/>
          </p:nvPr>
        </p:nvSpPr>
        <p:spPr/>
        <p:txBody>
          <a:bodyPr/>
          <a:lstStyle>
            <a:lvl1pPr>
              <a:defRPr baseline="0"/>
            </a:lvl1pPr>
          </a:lstStyle>
          <a:p>
            <a:r>
              <a:rPr lang="en-US"/>
              <a:t>Short Title</a:t>
            </a:r>
          </a:p>
        </p:txBody>
      </p:sp>
      <p:sp>
        <p:nvSpPr>
          <p:cNvPr id="5" name="Picture Placeholder 4"/>
          <p:cNvSpPr>
            <a:spLocks noGrp="1"/>
          </p:cNvSpPr>
          <p:nvPr>
            <p:ph type="pic" sz="quarter" idx="11" hasCustomPrompt="1"/>
          </p:nvPr>
        </p:nvSpPr>
        <p:spPr>
          <a:xfrm>
            <a:off x="0" y="0"/>
            <a:ext cx="6743700" cy="6858000"/>
          </a:xfrm>
          <a:prstGeom prst="rect">
            <a:avLst/>
          </a:prstGeom>
        </p:spPr>
        <p:txBody>
          <a:bodyPr/>
          <a:lstStyle/>
          <a:p>
            <a:r>
              <a:rPr lang="en-US"/>
              <a:t>Image or Diagram</a:t>
            </a:r>
          </a:p>
        </p:txBody>
      </p:sp>
    </p:spTree>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Top with Text">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0" y="6"/>
            <a:ext cx="12192000" cy="4518991"/>
          </a:xfrm>
          <a:prstGeom prst="rect">
            <a:avLst/>
          </a:prstGeom>
        </p:spPr>
        <p:txBody>
          <a:bodyPr/>
          <a:lstStyle>
            <a:lvl1pPr>
              <a:defRPr baseline="0"/>
            </a:lvl1pPr>
          </a:lstStyle>
          <a:p>
            <a:r>
              <a:rPr lang="en-US"/>
              <a:t>Image or Diagram</a:t>
            </a:r>
          </a:p>
        </p:txBody>
      </p:sp>
      <p:sp>
        <p:nvSpPr>
          <p:cNvPr id="8" name="Text Placeholder 7"/>
          <p:cNvSpPr>
            <a:spLocks noGrp="1"/>
          </p:cNvSpPr>
          <p:nvPr>
            <p:ph type="body" sz="quarter" idx="10" hasCustomPrompt="1"/>
          </p:nvPr>
        </p:nvSpPr>
        <p:spPr>
          <a:xfrm>
            <a:off x="876300" y="4929810"/>
            <a:ext cx="10439400" cy="1470990"/>
          </a:xfrm>
          <a:prstGeom prst="rect">
            <a:avLst/>
          </a:prstGeom>
        </p:spPr>
        <p:txBody>
          <a:bodyPr anchor="ctr"/>
          <a:lstStyle>
            <a:lvl1pPr marL="0" marR="0" indent="0" algn="ctr" defTabSz="914676" rtl="0" eaLnBrk="1" fontAlgn="auto" latinLnBrk="0" hangingPunct="1">
              <a:lnSpc>
                <a:spcPct val="122000"/>
              </a:lnSpc>
              <a:spcBef>
                <a:spcPts val="0"/>
              </a:spcBef>
              <a:spcAft>
                <a:spcPts val="2800"/>
              </a:spcAft>
              <a:buClrTx/>
              <a:buSzTx/>
              <a:buFont typeface="Arial"/>
              <a:buNone/>
              <a:tabLst/>
              <a:defRPr lang="en-US" b="0" i="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Line Tex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446276" y="2977084"/>
            <a:ext cx="9299448" cy="882814"/>
          </a:xfrm>
          <a:prstGeom prst="rect">
            <a:avLst/>
          </a:prstGeom>
        </p:spPr>
        <p:txBody>
          <a:bodyPr anchor="ctr"/>
          <a:lstStyle>
            <a:lvl1pPr marL="0" indent="0" algn="ctr">
              <a:buNone/>
              <a:defRPr sz="3800" b="0" i="0" baseline="0">
                <a:solidFill>
                  <a:schemeClr val="bg1"/>
                </a:solidFill>
                <a:latin typeface="Source Sans Pro" charset="0"/>
                <a:ea typeface="Source Sans Pro" charset="0"/>
                <a:cs typeface="Source Sans Pro" charset="0"/>
              </a:defRPr>
            </a:lvl1pPr>
          </a:lstStyle>
          <a:p>
            <a:pPr lvl="0"/>
            <a:r>
              <a:rPr lang="en-US" dirty="0"/>
              <a:t>Single line subtitle or phrase</a:t>
            </a:r>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top (3) with Title and Text">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762000" y="410817"/>
            <a:ext cx="2781300" cy="3094384"/>
          </a:xfrm>
          <a:prstGeom prst="rect">
            <a:avLst/>
          </a:prstGeom>
        </p:spPr>
        <p:txBody>
          <a:bodyPr/>
          <a:lstStyle>
            <a:lvl1pPr>
              <a:defRPr baseline="0"/>
            </a:lvl1pPr>
          </a:lstStyle>
          <a:p>
            <a:r>
              <a:rPr lang="en-US"/>
              <a:t>Image or icon</a:t>
            </a:r>
          </a:p>
        </p:txBody>
      </p:sp>
      <p:sp>
        <p:nvSpPr>
          <p:cNvPr id="8" name="Text Placeholder 7"/>
          <p:cNvSpPr>
            <a:spLocks noGrp="1"/>
          </p:cNvSpPr>
          <p:nvPr>
            <p:ph type="body" sz="quarter" idx="10" hasCustomPrompt="1"/>
          </p:nvPr>
        </p:nvSpPr>
        <p:spPr>
          <a:xfrm>
            <a:off x="664268" y="5532790"/>
            <a:ext cx="2879032" cy="894521"/>
          </a:xfrm>
          <a:prstGeom prst="rect">
            <a:avLst/>
          </a:prstGeom>
        </p:spPr>
        <p:txBody>
          <a:bodyPr anchor="t"/>
          <a:lstStyle>
            <a:lvl1pPr marL="0" marR="0" indent="0" algn="l" defTabSz="914676" rtl="0" eaLnBrk="1" fontAlgn="auto" latinLnBrk="0" hangingPunct="1">
              <a:lnSpc>
                <a:spcPct val="112000"/>
              </a:lnSpc>
              <a:spcBef>
                <a:spcPts val="0"/>
              </a:spcBef>
              <a:spcAft>
                <a:spcPts val="2400"/>
              </a:spcAft>
              <a:buClrTx/>
              <a:buSzTx/>
              <a:buFont typeface="Arial"/>
              <a:buNone/>
              <a:tabLst/>
              <a:defRPr lang="en-US" sz="2400" b="0" i="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endParaRPr lang="en-US" dirty="0"/>
          </a:p>
        </p:txBody>
      </p:sp>
      <p:sp>
        <p:nvSpPr>
          <p:cNvPr id="6" name="Picture Placeholder 4"/>
          <p:cNvSpPr>
            <a:spLocks noGrp="1"/>
          </p:cNvSpPr>
          <p:nvPr>
            <p:ph type="pic" sz="quarter" idx="12" hasCustomPrompt="1"/>
          </p:nvPr>
        </p:nvSpPr>
        <p:spPr>
          <a:xfrm>
            <a:off x="4686300" y="410817"/>
            <a:ext cx="2781300" cy="3094384"/>
          </a:xfrm>
          <a:prstGeom prst="rect">
            <a:avLst/>
          </a:prstGeom>
        </p:spPr>
        <p:txBody>
          <a:bodyPr/>
          <a:lstStyle>
            <a:lvl1pPr>
              <a:defRPr baseline="0"/>
            </a:lvl1pPr>
          </a:lstStyle>
          <a:p>
            <a:r>
              <a:rPr lang="en-US"/>
              <a:t>Image or icon</a:t>
            </a:r>
          </a:p>
        </p:txBody>
      </p:sp>
      <p:sp>
        <p:nvSpPr>
          <p:cNvPr id="7" name="Picture Placeholder 4"/>
          <p:cNvSpPr>
            <a:spLocks noGrp="1"/>
          </p:cNvSpPr>
          <p:nvPr>
            <p:ph type="pic" sz="quarter" idx="13" hasCustomPrompt="1"/>
          </p:nvPr>
        </p:nvSpPr>
        <p:spPr>
          <a:xfrm>
            <a:off x="8610600" y="410817"/>
            <a:ext cx="2781300" cy="3094384"/>
          </a:xfrm>
          <a:prstGeom prst="rect">
            <a:avLst/>
          </a:prstGeom>
        </p:spPr>
        <p:txBody>
          <a:bodyPr/>
          <a:lstStyle>
            <a:lvl1pPr>
              <a:defRPr baseline="0"/>
            </a:lvl1pPr>
          </a:lstStyle>
          <a:p>
            <a:r>
              <a:rPr lang="en-US"/>
              <a:t>Image or icon</a:t>
            </a:r>
          </a:p>
        </p:txBody>
      </p:sp>
      <p:sp>
        <p:nvSpPr>
          <p:cNvPr id="4" name="Title 3"/>
          <p:cNvSpPr>
            <a:spLocks noGrp="1"/>
          </p:cNvSpPr>
          <p:nvPr>
            <p:ph type="title" hasCustomPrompt="1"/>
          </p:nvPr>
        </p:nvSpPr>
        <p:spPr>
          <a:xfrm>
            <a:off x="682488" y="5042285"/>
            <a:ext cx="2860812" cy="596521"/>
          </a:xfrm>
          <a:prstGeom prst="rect">
            <a:avLst/>
          </a:prstGeom>
        </p:spPr>
        <p:txBody>
          <a:bodyPr/>
          <a:lstStyle>
            <a:lvl1pPr>
              <a:defRPr sz="3400" b="1" i="0">
                <a:solidFill>
                  <a:schemeClr val="bg1"/>
                </a:solidFill>
                <a:latin typeface="Source Sans Pro" charset="0"/>
                <a:ea typeface="Source Sans Pro" charset="0"/>
                <a:cs typeface="Source Sans Pro" charset="0"/>
              </a:defRPr>
            </a:lvl1pPr>
          </a:lstStyle>
          <a:p>
            <a:r>
              <a:rPr lang="en-US"/>
              <a:t>Title</a:t>
            </a:r>
          </a:p>
        </p:txBody>
      </p:sp>
      <p:sp>
        <p:nvSpPr>
          <p:cNvPr id="9" name="Text Placeholder 7"/>
          <p:cNvSpPr>
            <a:spLocks noGrp="1"/>
          </p:cNvSpPr>
          <p:nvPr>
            <p:ph type="body" sz="quarter" idx="14" hasCustomPrompt="1"/>
          </p:nvPr>
        </p:nvSpPr>
        <p:spPr>
          <a:xfrm>
            <a:off x="4588568" y="5532790"/>
            <a:ext cx="2879032" cy="894521"/>
          </a:xfrm>
          <a:prstGeom prst="rect">
            <a:avLst/>
          </a:prstGeom>
        </p:spPr>
        <p:txBody>
          <a:bodyPr anchor="t"/>
          <a:lstStyle>
            <a:lvl1pPr marL="0" marR="0" indent="0" algn="l" defTabSz="914676" rtl="0" eaLnBrk="1" fontAlgn="auto" latinLnBrk="0" hangingPunct="1">
              <a:lnSpc>
                <a:spcPct val="112000"/>
              </a:lnSpc>
              <a:spcBef>
                <a:spcPts val="0"/>
              </a:spcBef>
              <a:spcAft>
                <a:spcPts val="2400"/>
              </a:spcAft>
              <a:buClrTx/>
              <a:buSzTx/>
              <a:buFont typeface="Arial"/>
              <a:buNone/>
              <a:tabLst/>
              <a:defRPr lang="en-US" sz="2400" b="0" i="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endParaRPr lang="en-US" dirty="0"/>
          </a:p>
        </p:txBody>
      </p:sp>
      <p:sp>
        <p:nvSpPr>
          <p:cNvPr id="10" name="Text Placeholder 7"/>
          <p:cNvSpPr>
            <a:spLocks noGrp="1"/>
          </p:cNvSpPr>
          <p:nvPr>
            <p:ph type="body" sz="quarter" idx="15" hasCustomPrompt="1"/>
          </p:nvPr>
        </p:nvSpPr>
        <p:spPr>
          <a:xfrm>
            <a:off x="8512868" y="5532790"/>
            <a:ext cx="2879032" cy="894521"/>
          </a:xfrm>
          <a:prstGeom prst="rect">
            <a:avLst/>
          </a:prstGeom>
        </p:spPr>
        <p:txBody>
          <a:bodyPr anchor="t"/>
          <a:lstStyle>
            <a:lvl1pPr marL="0" marR="0" indent="0" algn="l" defTabSz="914676" rtl="0" eaLnBrk="1" fontAlgn="auto" latinLnBrk="0" hangingPunct="1">
              <a:lnSpc>
                <a:spcPct val="112000"/>
              </a:lnSpc>
              <a:spcBef>
                <a:spcPts val="0"/>
              </a:spcBef>
              <a:spcAft>
                <a:spcPts val="2400"/>
              </a:spcAft>
              <a:buClrTx/>
              <a:buSzTx/>
              <a:buFont typeface="Arial"/>
              <a:buNone/>
              <a:tabLst/>
              <a:defRPr lang="en-US" sz="2400" b="0" i="0" smtClean="0">
                <a:solidFill>
                  <a:schemeClr val="bg1"/>
                </a:solidFill>
                <a:effectLst/>
                <a:latin typeface="Source Sans Pro" charset="0"/>
                <a:ea typeface="Source Sans Pro" charset="0"/>
                <a:cs typeface="Source Sans Pro" charset="0"/>
              </a:defRPr>
            </a:lvl1pPr>
          </a:lstStyle>
          <a:p>
            <a:pPr lvl="0"/>
            <a:r>
              <a:rPr lang="en-US"/>
              <a:t>Lorem ipsum dolor sit </a:t>
            </a:r>
            <a:r>
              <a:rPr lang="en-US" err="1"/>
              <a:t>amet</a:t>
            </a:r>
            <a:endParaRPr lang="en-US"/>
          </a:p>
        </p:txBody>
      </p:sp>
      <p:sp>
        <p:nvSpPr>
          <p:cNvPr id="11" name="Text Placeholder 7"/>
          <p:cNvSpPr>
            <a:spLocks noGrp="1"/>
          </p:cNvSpPr>
          <p:nvPr>
            <p:ph type="body" sz="quarter" idx="16" hasCustomPrompt="1"/>
          </p:nvPr>
        </p:nvSpPr>
        <p:spPr>
          <a:xfrm>
            <a:off x="4615072" y="4966261"/>
            <a:ext cx="2879032" cy="553277"/>
          </a:xfrm>
          <a:prstGeom prst="rect">
            <a:avLst/>
          </a:prstGeom>
        </p:spPr>
        <p:txBody>
          <a:bodyPr anchor="t"/>
          <a:lstStyle>
            <a:lvl1pPr marL="0" marR="0" indent="0" algn="l" defTabSz="914676" rtl="0" eaLnBrk="1" fontAlgn="auto" latinLnBrk="0" hangingPunct="1">
              <a:lnSpc>
                <a:spcPct val="112000"/>
              </a:lnSpc>
              <a:spcBef>
                <a:spcPts val="0"/>
              </a:spcBef>
              <a:spcAft>
                <a:spcPts val="2800"/>
              </a:spcAft>
              <a:buClrTx/>
              <a:buSzTx/>
              <a:buFont typeface="Arial"/>
              <a:buNone/>
              <a:tabLst/>
              <a:defRPr lang="en-US" sz="3400" b="1" i="0" smtClean="0">
                <a:solidFill>
                  <a:schemeClr val="bg1"/>
                </a:solidFill>
                <a:effectLst/>
                <a:latin typeface="Source Sans Pro" charset="0"/>
                <a:ea typeface="Source Sans Pro" charset="0"/>
                <a:cs typeface="Source Sans Pro" charset="0"/>
              </a:defRPr>
            </a:lvl1pPr>
          </a:lstStyle>
          <a:p>
            <a:pPr lvl="0"/>
            <a:r>
              <a:rPr lang="en-US"/>
              <a:t>Title</a:t>
            </a:r>
          </a:p>
        </p:txBody>
      </p:sp>
      <p:sp>
        <p:nvSpPr>
          <p:cNvPr id="12" name="Text Placeholder 7"/>
          <p:cNvSpPr>
            <a:spLocks noGrp="1"/>
          </p:cNvSpPr>
          <p:nvPr>
            <p:ph type="body" sz="quarter" idx="17" hasCustomPrompt="1"/>
          </p:nvPr>
        </p:nvSpPr>
        <p:spPr>
          <a:xfrm>
            <a:off x="8539372" y="4966261"/>
            <a:ext cx="2879032" cy="553277"/>
          </a:xfrm>
          <a:prstGeom prst="rect">
            <a:avLst/>
          </a:prstGeom>
        </p:spPr>
        <p:txBody>
          <a:bodyPr anchor="t"/>
          <a:lstStyle>
            <a:lvl1pPr marL="0" marR="0" indent="0" algn="l" defTabSz="914676" rtl="0" eaLnBrk="1" fontAlgn="auto" latinLnBrk="0" hangingPunct="1">
              <a:lnSpc>
                <a:spcPct val="112000"/>
              </a:lnSpc>
              <a:spcBef>
                <a:spcPts val="0"/>
              </a:spcBef>
              <a:spcAft>
                <a:spcPts val="2800"/>
              </a:spcAft>
              <a:buClrTx/>
              <a:buSzTx/>
              <a:buFont typeface="Arial"/>
              <a:buNone/>
              <a:tabLst/>
              <a:defRPr lang="en-US" sz="3400" b="1" i="0" smtClean="0">
                <a:solidFill>
                  <a:schemeClr val="bg1"/>
                </a:solidFill>
                <a:effectLst/>
                <a:latin typeface="Source Sans Pro" charset="0"/>
                <a:ea typeface="Source Sans Pro" charset="0"/>
                <a:cs typeface="Source Sans Pro" charset="0"/>
              </a:defRPr>
            </a:lvl1pPr>
          </a:lstStyle>
          <a:p>
            <a:pPr lvl="0"/>
            <a:r>
              <a:rPr lang="en-US"/>
              <a:t>Title</a:t>
            </a:r>
          </a:p>
        </p:txBody>
      </p:sp>
      <p:sp>
        <p:nvSpPr>
          <p:cNvPr id="16" name="Text Placeholder 6"/>
          <p:cNvSpPr>
            <a:spLocks noGrp="1"/>
          </p:cNvSpPr>
          <p:nvPr>
            <p:ph type="body" sz="quarter" idx="18" hasCustomPrompt="1"/>
          </p:nvPr>
        </p:nvSpPr>
        <p:spPr>
          <a:xfrm>
            <a:off x="895778" y="4276030"/>
            <a:ext cx="463964" cy="529673"/>
          </a:xfrm>
          <a:prstGeom prst="rect">
            <a:avLst/>
          </a:prstGeom>
        </p:spPr>
        <p:txBody>
          <a:bodyPr anchor="ctr"/>
          <a:lstStyle>
            <a:lvl1pPr marL="0" indent="0" algn="ctr">
              <a:buNone/>
              <a:defRPr b="1" i="0">
                <a:solidFill>
                  <a:srgbClr val="313235"/>
                </a:solidFill>
                <a:latin typeface="Avenir Heavy" charset="0"/>
                <a:ea typeface="Avenir Heavy" charset="0"/>
                <a:cs typeface="Avenir Heavy" charset="0"/>
              </a:defRPr>
            </a:lvl1pPr>
          </a:lstStyle>
          <a:p>
            <a:pPr lvl="0"/>
            <a:r>
              <a:rPr lang="en-US"/>
              <a:t>1</a:t>
            </a:r>
          </a:p>
        </p:txBody>
      </p:sp>
      <p:sp>
        <p:nvSpPr>
          <p:cNvPr id="17" name="Text Placeholder 6"/>
          <p:cNvSpPr>
            <a:spLocks noGrp="1"/>
          </p:cNvSpPr>
          <p:nvPr>
            <p:ph type="body" sz="quarter" idx="19" hasCustomPrompt="1"/>
          </p:nvPr>
        </p:nvSpPr>
        <p:spPr>
          <a:xfrm>
            <a:off x="4833330" y="4276030"/>
            <a:ext cx="463964" cy="529673"/>
          </a:xfrm>
          <a:prstGeom prst="rect">
            <a:avLst/>
          </a:prstGeom>
        </p:spPr>
        <p:txBody>
          <a:bodyPr anchor="ctr"/>
          <a:lstStyle>
            <a:lvl1pPr marL="0" indent="0" algn="ctr">
              <a:buNone/>
              <a:defRPr b="1" i="0">
                <a:solidFill>
                  <a:srgbClr val="313235"/>
                </a:solidFill>
                <a:latin typeface="Avenir Heavy" charset="0"/>
                <a:ea typeface="Avenir Heavy" charset="0"/>
                <a:cs typeface="Avenir Heavy" charset="0"/>
              </a:defRPr>
            </a:lvl1pPr>
          </a:lstStyle>
          <a:p>
            <a:pPr lvl="0"/>
            <a:r>
              <a:rPr lang="en-US"/>
              <a:t>2</a:t>
            </a:r>
          </a:p>
        </p:txBody>
      </p:sp>
      <p:sp>
        <p:nvSpPr>
          <p:cNvPr id="18" name="Text Placeholder 6"/>
          <p:cNvSpPr>
            <a:spLocks noGrp="1"/>
          </p:cNvSpPr>
          <p:nvPr>
            <p:ph type="body" sz="quarter" idx="20" hasCustomPrompt="1"/>
          </p:nvPr>
        </p:nvSpPr>
        <p:spPr>
          <a:xfrm>
            <a:off x="8744378" y="4276030"/>
            <a:ext cx="463964" cy="529673"/>
          </a:xfrm>
          <a:prstGeom prst="rect">
            <a:avLst/>
          </a:prstGeom>
        </p:spPr>
        <p:txBody>
          <a:bodyPr anchor="ctr"/>
          <a:lstStyle>
            <a:lvl1pPr marL="0" indent="0" algn="ctr">
              <a:buNone/>
              <a:defRPr b="1" i="0">
                <a:solidFill>
                  <a:srgbClr val="313235"/>
                </a:solidFill>
                <a:latin typeface="Avenir Heavy" charset="0"/>
                <a:ea typeface="Avenir Heavy" charset="0"/>
                <a:cs typeface="Avenir Heavy" charset="0"/>
              </a:defRPr>
            </a:lvl1pPr>
          </a:lstStyle>
          <a:p>
            <a:pPr lvl="0"/>
            <a:r>
              <a:rPr lang="en-US"/>
              <a:t>3</a:t>
            </a:r>
          </a:p>
        </p:txBody>
      </p:sp>
    </p:spTree>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Numbered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75409" y="1725348"/>
            <a:ext cx="8241195" cy="726306"/>
          </a:xfrm>
        </p:spPr>
        <p:txBody>
          <a:bodyPr/>
          <a:lstStyle>
            <a:lvl1pPr>
              <a:defRPr baseline="0"/>
            </a:lvl1pPr>
          </a:lstStyle>
          <a:p>
            <a:r>
              <a:rPr lang="en-US"/>
              <a:t>Short Title Goes Here</a:t>
            </a:r>
          </a:p>
        </p:txBody>
      </p:sp>
      <p:sp>
        <p:nvSpPr>
          <p:cNvPr id="7" name="Text Placeholder 6"/>
          <p:cNvSpPr>
            <a:spLocks noGrp="1"/>
          </p:cNvSpPr>
          <p:nvPr>
            <p:ph type="body" sz="quarter" idx="10" hasCustomPrompt="1"/>
          </p:nvPr>
        </p:nvSpPr>
        <p:spPr>
          <a:xfrm>
            <a:off x="5870713" y="954158"/>
            <a:ext cx="463964" cy="529673"/>
          </a:xfrm>
          <a:prstGeom prst="rect">
            <a:avLst/>
          </a:prstGeom>
        </p:spPr>
        <p:txBody>
          <a:bodyPr anchor="ctr"/>
          <a:lstStyle>
            <a:lvl1pPr marL="0" indent="0" algn="ctr">
              <a:buNone/>
              <a:defRPr b="1" i="0">
                <a:solidFill>
                  <a:srgbClr val="0077B5"/>
                </a:solidFill>
                <a:latin typeface="Source Sans Pro Semibold" charset="0"/>
                <a:ea typeface="Source Sans Pro Semibold" charset="0"/>
                <a:cs typeface="Source Sans Pro Semibold" charset="0"/>
              </a:defRPr>
            </a:lvl1pPr>
          </a:lstStyle>
          <a:p>
            <a:pPr lvl="0"/>
            <a:r>
              <a:rPr lang="en-US"/>
              <a:t>1</a:t>
            </a:r>
          </a:p>
        </p:txBody>
      </p:sp>
      <p:sp>
        <p:nvSpPr>
          <p:cNvPr id="9" name="Text Placeholder 8"/>
          <p:cNvSpPr>
            <a:spLocks noGrp="1"/>
          </p:cNvSpPr>
          <p:nvPr>
            <p:ph type="body" sz="quarter" idx="11" hasCustomPrompt="1"/>
          </p:nvPr>
        </p:nvSpPr>
        <p:spPr>
          <a:xfrm>
            <a:off x="1010485" y="2590800"/>
            <a:ext cx="10171043" cy="2922104"/>
          </a:xfrm>
          <a:prstGeom prst="rect">
            <a:avLst/>
          </a:prstGeom>
        </p:spPr>
        <p:txBody>
          <a:bodyPr/>
          <a:lstStyle>
            <a:lvl1pPr marL="0" marR="0" indent="0" algn="l" defTabSz="914676" rtl="0" eaLnBrk="1" fontAlgn="auto" latinLnBrk="0" hangingPunct="1">
              <a:lnSpc>
                <a:spcPct val="122000"/>
              </a:lnSpc>
              <a:spcBef>
                <a:spcPts val="0"/>
              </a:spcBef>
              <a:spcAft>
                <a:spcPts val="2800"/>
              </a:spcAft>
              <a:buClrTx/>
              <a:buSzTx/>
              <a:buFont typeface="Arial"/>
              <a:buNone/>
              <a:tabLst/>
              <a:defRPr lang="en-US" sz="2400" b="0" i="0" smtClean="0">
                <a:solidFill>
                  <a:srgbClr val="404145"/>
                </a:solidFill>
                <a:effectLst/>
                <a:latin typeface="Source Sans Pro" charset="0"/>
                <a:ea typeface="Source Sans Pro" charset="0"/>
                <a:cs typeface="Source Sans Pro" charset="0"/>
              </a:defRPr>
            </a:lvl1pPr>
          </a:lstStyle>
          <a:p>
            <a:pPr marL="0" marR="0" lvl="0" indent="0" algn="l" defTabSz="914676" rtl="0" eaLnBrk="1" fontAlgn="auto" latinLnBrk="0" hangingPunct="1">
              <a:lnSpc>
                <a:spcPct val="130000"/>
              </a:lnSpc>
              <a:spcBef>
                <a:spcPts val="0"/>
              </a:spcBef>
              <a:spcAft>
                <a:spcPts val="2400"/>
              </a:spcAft>
              <a:buClrTx/>
              <a:buSzTx/>
              <a:buFont typeface="Arial"/>
              <a:buNone/>
              <a:tabLst/>
              <a:defRPr/>
            </a:pPr>
            <a:r>
              <a:rPr lang="en-US" dirty="0"/>
              <a:t>This is useful for a larger amount of text, for example when a more complicated definition won’t fit on a 2-up or 3-up card slide. This is useful for a larger amount of text, for example when a more complicated definition won’t fit on a 2-up or 3-up card slide. This is useful for a larger amount of text, for example when a 3-up card slide. This is useful for a larger amount of text, for example when a 3-up card slide.</a:t>
            </a:r>
          </a:p>
        </p:txBody>
      </p:sp>
    </p:spTree>
    <p:extLst>
      <p:ext uri="{BB962C8B-B14F-4D97-AF65-F5344CB8AC3E}">
        <p14:creationId xmlns:p14="http://schemas.microsoft.com/office/powerpoint/2010/main" val="12818476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Numbered (2)">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2928730" y="954158"/>
            <a:ext cx="463964" cy="529673"/>
          </a:xfrm>
          <a:prstGeom prst="rect">
            <a:avLst/>
          </a:prstGeom>
        </p:spPr>
        <p:txBody>
          <a:bodyPr anchor="ctr"/>
          <a:lstStyle>
            <a:lvl1pPr marL="0" indent="0" algn="ctr">
              <a:buNone/>
              <a:defRPr b="1" i="0">
                <a:solidFill>
                  <a:srgbClr val="0077B5"/>
                </a:solidFill>
                <a:latin typeface="Source Sans Pro Semibold" charset="0"/>
                <a:ea typeface="Source Sans Pro Semibold" charset="0"/>
                <a:cs typeface="Source Sans Pro Semibold" charset="0"/>
              </a:defRPr>
            </a:lvl1pPr>
          </a:lstStyle>
          <a:p>
            <a:pPr lvl="0"/>
            <a:r>
              <a:rPr lang="en-US"/>
              <a:t>1</a:t>
            </a:r>
          </a:p>
        </p:txBody>
      </p:sp>
      <p:sp>
        <p:nvSpPr>
          <p:cNvPr id="9" name="Text Placeholder 8"/>
          <p:cNvSpPr>
            <a:spLocks noGrp="1"/>
          </p:cNvSpPr>
          <p:nvPr>
            <p:ph type="body" sz="quarter" idx="11" hasCustomPrompt="1"/>
          </p:nvPr>
        </p:nvSpPr>
        <p:spPr>
          <a:xfrm>
            <a:off x="795130" y="2590800"/>
            <a:ext cx="4744280" cy="2922104"/>
          </a:xfrm>
          <a:prstGeom prst="rect">
            <a:avLst/>
          </a:prstGeom>
        </p:spPr>
        <p:txBody>
          <a:bodyPr/>
          <a:lstStyle>
            <a:lvl1pPr marL="0" marR="0" indent="0" algn="l" defTabSz="914676" rtl="0" eaLnBrk="1" fontAlgn="auto" latinLnBrk="0" hangingPunct="1">
              <a:lnSpc>
                <a:spcPct val="120000"/>
              </a:lnSpc>
              <a:spcBef>
                <a:spcPts val="0"/>
              </a:spcBef>
              <a:spcAft>
                <a:spcPts val="2400"/>
              </a:spcAft>
              <a:buClrTx/>
              <a:buSzTx/>
              <a:buFont typeface="Arial"/>
              <a:buNone/>
              <a:tabLst/>
              <a:defRPr lang="en-US" sz="2400" b="0" i="0" smtClean="0">
                <a:effectLst/>
                <a:latin typeface="Source Sans Pro" charset="0"/>
                <a:ea typeface="Source Sans Pro" charset="0"/>
                <a:cs typeface="Source Sans Pro" charset="0"/>
              </a:defRPr>
            </a:lvl1pPr>
          </a:lstStyle>
          <a:p>
            <a:pPr marL="0" marR="0" lvl="0" indent="0" algn="l" defTabSz="914676" rtl="0" eaLnBrk="1" fontAlgn="auto" latinLnBrk="0" hangingPunct="1">
              <a:lnSpc>
                <a:spcPct val="130000"/>
              </a:lnSpc>
              <a:spcBef>
                <a:spcPts val="0"/>
              </a:spcBef>
              <a:spcAft>
                <a:spcPts val="2400"/>
              </a:spcAft>
              <a:buClrTx/>
              <a:buSzTx/>
              <a:buFont typeface="Arial"/>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a:t>
            </a:r>
          </a:p>
        </p:txBody>
      </p:sp>
      <p:sp>
        <p:nvSpPr>
          <p:cNvPr id="5" name="Text Placeholder 6"/>
          <p:cNvSpPr>
            <a:spLocks noGrp="1"/>
          </p:cNvSpPr>
          <p:nvPr>
            <p:ph type="body" sz="quarter" idx="12" hasCustomPrompt="1"/>
          </p:nvPr>
        </p:nvSpPr>
        <p:spPr>
          <a:xfrm>
            <a:off x="8812695" y="954158"/>
            <a:ext cx="463964" cy="529673"/>
          </a:xfrm>
          <a:prstGeom prst="rect">
            <a:avLst/>
          </a:prstGeom>
        </p:spPr>
        <p:txBody>
          <a:bodyPr anchor="ctr"/>
          <a:lstStyle>
            <a:lvl1pPr marL="0" indent="0" algn="ctr">
              <a:buNone/>
              <a:defRPr b="1" i="0">
                <a:solidFill>
                  <a:srgbClr val="0077B5"/>
                </a:solidFill>
                <a:latin typeface="Source Sans Pro Semibold" charset="0"/>
                <a:ea typeface="Source Sans Pro Semibold" charset="0"/>
                <a:cs typeface="Source Sans Pro Semibold" charset="0"/>
              </a:defRPr>
            </a:lvl1pPr>
          </a:lstStyle>
          <a:p>
            <a:pPr lvl="0"/>
            <a:r>
              <a:rPr lang="en-US"/>
              <a:t>2</a:t>
            </a:r>
          </a:p>
        </p:txBody>
      </p:sp>
      <p:sp>
        <p:nvSpPr>
          <p:cNvPr id="8" name="Text Placeholder 8"/>
          <p:cNvSpPr>
            <a:spLocks noGrp="1"/>
          </p:cNvSpPr>
          <p:nvPr>
            <p:ph type="body" sz="quarter" idx="13" hasCustomPrompt="1"/>
          </p:nvPr>
        </p:nvSpPr>
        <p:spPr>
          <a:xfrm>
            <a:off x="6665842" y="2590800"/>
            <a:ext cx="4744280" cy="2922104"/>
          </a:xfrm>
          <a:prstGeom prst="rect">
            <a:avLst/>
          </a:prstGeom>
        </p:spPr>
        <p:txBody>
          <a:bodyPr/>
          <a:lstStyle>
            <a:lvl1pPr marL="0" marR="0" indent="0" algn="l" defTabSz="914676" rtl="0" eaLnBrk="1" fontAlgn="auto" latinLnBrk="0" hangingPunct="1">
              <a:lnSpc>
                <a:spcPct val="130000"/>
              </a:lnSpc>
              <a:spcBef>
                <a:spcPts val="0"/>
              </a:spcBef>
              <a:spcAft>
                <a:spcPts val="2400"/>
              </a:spcAft>
              <a:buClrTx/>
              <a:buSzTx/>
              <a:buFont typeface="Arial"/>
              <a:buNone/>
              <a:tabLst/>
              <a:defRPr lang="en-US" sz="2400" b="0" i="0" smtClean="0">
                <a:effectLst/>
                <a:latin typeface="Source Sans Pro" charset="0"/>
                <a:ea typeface="Source Sans Pro" charset="0"/>
                <a:cs typeface="Source Sans Pro" charset="0"/>
              </a:defRPr>
            </a:lvl1pPr>
          </a:lstStyle>
          <a:p>
            <a:pPr marL="0" marR="0" lvl="0" indent="0" algn="l" defTabSz="914676" rtl="0" eaLnBrk="1" fontAlgn="auto" latinLnBrk="0" hangingPunct="1">
              <a:lnSpc>
                <a:spcPct val="130000"/>
              </a:lnSpc>
              <a:spcBef>
                <a:spcPts val="0"/>
              </a:spcBef>
              <a:spcAft>
                <a:spcPts val="2400"/>
              </a:spcAft>
              <a:buClrTx/>
              <a:buSzTx/>
              <a:buFont typeface="Arial"/>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Lorem ipsum dolor sit </a:t>
            </a:r>
            <a:r>
              <a:rPr lang="en-US" dirty="0" err="1"/>
              <a:t>amet</a:t>
            </a:r>
            <a:r>
              <a:rPr lang="en-US" dirty="0"/>
              <a:t>, </a:t>
            </a:r>
            <a:r>
              <a:rPr lang="en-US" dirty="0" err="1"/>
              <a:t>consectetur</a:t>
            </a:r>
            <a:r>
              <a:rPr lang="en-US" dirty="0"/>
              <a:t> </a:t>
            </a:r>
            <a:r>
              <a:rPr lang="en-US" dirty="0" err="1"/>
              <a:t>adipiscing</a:t>
            </a:r>
            <a:r>
              <a:rPr lang="en-US" dirty="0"/>
              <a:t>.</a:t>
            </a:r>
          </a:p>
        </p:txBody>
      </p:sp>
      <p:sp>
        <p:nvSpPr>
          <p:cNvPr id="4" name="Title 3"/>
          <p:cNvSpPr>
            <a:spLocks noGrp="1"/>
          </p:cNvSpPr>
          <p:nvPr>
            <p:ph type="title" hasCustomPrompt="1"/>
          </p:nvPr>
        </p:nvSpPr>
        <p:spPr/>
        <p:txBody>
          <a:bodyPr/>
          <a:lstStyle/>
          <a:p>
            <a:r>
              <a:rPr lang="en-US" dirty="0"/>
              <a:t>Short Title Goes Here</a:t>
            </a:r>
          </a:p>
        </p:txBody>
      </p:sp>
      <p:sp>
        <p:nvSpPr>
          <p:cNvPr id="13" name="Text Placeholder 12"/>
          <p:cNvSpPr>
            <a:spLocks noGrp="1"/>
          </p:cNvSpPr>
          <p:nvPr>
            <p:ph type="body" sz="quarter" idx="14" hasCustomPrompt="1"/>
          </p:nvPr>
        </p:nvSpPr>
        <p:spPr>
          <a:xfrm>
            <a:off x="6665914" y="1646238"/>
            <a:ext cx="4743450" cy="914400"/>
          </a:xfrm>
          <a:prstGeom prst="rect">
            <a:avLst/>
          </a:prstGeom>
        </p:spPr>
        <p:txBody>
          <a:bodyPr anchor="ctr"/>
          <a:lstStyle>
            <a:lvl1pPr marL="0" indent="0" algn="ctr">
              <a:spcBef>
                <a:spcPts val="0"/>
              </a:spcBef>
              <a:buNone/>
              <a:defRPr sz="3400" b="1" i="0">
                <a:solidFill>
                  <a:srgbClr val="404145"/>
                </a:solidFill>
                <a:latin typeface="Source Sans Pro Semibold" charset="0"/>
                <a:ea typeface="Source Sans Pro Semibold" charset="0"/>
                <a:cs typeface="Source Sans Pro Semibold" charset="0"/>
              </a:defRPr>
            </a:lvl1pPr>
          </a:lstStyle>
          <a:p>
            <a:pPr lvl="0"/>
            <a:r>
              <a:rPr lang="en-US" dirty="0"/>
              <a:t>Short Title Goes Here</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Numbered (3)">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2006774" y="938120"/>
            <a:ext cx="463964" cy="529673"/>
          </a:xfrm>
          <a:prstGeom prst="rect">
            <a:avLst/>
          </a:prstGeom>
        </p:spPr>
        <p:txBody>
          <a:bodyPr anchor="ctr"/>
          <a:lstStyle>
            <a:lvl1pPr marL="0" indent="0" algn="ctr">
              <a:buNone/>
              <a:defRPr b="1" i="0">
                <a:solidFill>
                  <a:srgbClr val="0077B5"/>
                </a:solidFill>
                <a:latin typeface="Source Sans Pro Semibold" charset="0"/>
                <a:ea typeface="Source Sans Pro Semibold" charset="0"/>
                <a:cs typeface="Source Sans Pro Semibold" charset="0"/>
              </a:defRPr>
            </a:lvl1pPr>
          </a:lstStyle>
          <a:p>
            <a:pPr lvl="0"/>
            <a:r>
              <a:rPr lang="en-US" dirty="0"/>
              <a:t>1</a:t>
            </a:r>
          </a:p>
        </p:txBody>
      </p:sp>
      <p:sp>
        <p:nvSpPr>
          <p:cNvPr id="9" name="Text Placeholder 8"/>
          <p:cNvSpPr>
            <a:spLocks noGrp="1"/>
          </p:cNvSpPr>
          <p:nvPr>
            <p:ph type="body" sz="quarter" idx="11" hasCustomPrompt="1"/>
          </p:nvPr>
        </p:nvSpPr>
        <p:spPr>
          <a:xfrm>
            <a:off x="787644" y="2590800"/>
            <a:ext cx="2902226" cy="2922104"/>
          </a:xfrm>
          <a:prstGeom prst="rect">
            <a:avLst/>
          </a:prstGeom>
        </p:spPr>
        <p:txBody>
          <a:bodyPr/>
          <a:lstStyle>
            <a:lvl1pPr marL="0" marR="0" indent="0" algn="l" defTabSz="914676" rtl="0" eaLnBrk="1" fontAlgn="auto" latinLnBrk="0" hangingPunct="1">
              <a:lnSpc>
                <a:spcPct val="122000"/>
              </a:lnSpc>
              <a:spcBef>
                <a:spcPts val="0"/>
              </a:spcBef>
              <a:spcAft>
                <a:spcPts val="2400"/>
              </a:spcAft>
              <a:buClrTx/>
              <a:buSzTx/>
              <a:buFont typeface="Arial"/>
              <a:buNone/>
              <a:tabLst/>
              <a:defRPr lang="en-US" sz="2400" b="0" i="0" smtClean="0">
                <a:effectLst/>
                <a:latin typeface="Source Sans Pro" charset="0"/>
                <a:ea typeface="Source Sans Pro" charset="0"/>
                <a:cs typeface="Source Sans Pro" charset="0"/>
              </a:defRPr>
            </a:lvl1pPr>
          </a:lstStyle>
          <a:p>
            <a:pPr marL="0" marR="0" lvl="0" indent="0" algn="l" defTabSz="914676" rtl="0" eaLnBrk="1" fontAlgn="auto" latinLnBrk="0" hangingPunct="1">
              <a:lnSpc>
                <a:spcPct val="130000"/>
              </a:lnSpc>
              <a:spcBef>
                <a:spcPts val="0"/>
              </a:spcBef>
              <a:spcAft>
                <a:spcPts val="2400"/>
              </a:spcAft>
              <a:buClrTx/>
              <a:buSzTx/>
              <a:buFont typeface="Arial"/>
              <a:buNone/>
              <a:tabLst/>
              <a:defRPr/>
            </a:pPr>
            <a:r>
              <a:rPr lang="en-US" dirty="0"/>
              <a:t>Lorem ipsum dolor sit </a:t>
            </a:r>
            <a:r>
              <a:rPr lang="en-US" dirty="0" err="1"/>
              <a:t>amet</a:t>
            </a:r>
            <a:r>
              <a:rPr lang="en-US" dirty="0"/>
              <a:t>, </a:t>
            </a:r>
            <a:r>
              <a:rPr lang="en-US" dirty="0" err="1"/>
              <a:t>coctetur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p:txBody>
      </p:sp>
      <p:sp>
        <p:nvSpPr>
          <p:cNvPr id="5" name="Text Placeholder 6"/>
          <p:cNvSpPr>
            <a:spLocks noGrp="1"/>
          </p:cNvSpPr>
          <p:nvPr>
            <p:ph type="body" sz="quarter" idx="12" hasCustomPrompt="1"/>
          </p:nvPr>
        </p:nvSpPr>
        <p:spPr>
          <a:xfrm>
            <a:off x="5864018" y="938120"/>
            <a:ext cx="463964" cy="529673"/>
          </a:xfrm>
          <a:prstGeom prst="rect">
            <a:avLst/>
          </a:prstGeom>
        </p:spPr>
        <p:txBody>
          <a:bodyPr anchor="ctr"/>
          <a:lstStyle>
            <a:lvl1pPr marL="0" indent="0" algn="ctr">
              <a:buNone/>
              <a:defRPr b="1" i="0">
                <a:solidFill>
                  <a:srgbClr val="0077B5"/>
                </a:solidFill>
                <a:latin typeface="Source Sans Pro Semibold" charset="0"/>
                <a:ea typeface="Source Sans Pro Semibold" charset="0"/>
                <a:cs typeface="Source Sans Pro Semibold" charset="0"/>
              </a:defRPr>
            </a:lvl1pPr>
          </a:lstStyle>
          <a:p>
            <a:pPr lvl="0"/>
            <a:r>
              <a:rPr lang="en-US"/>
              <a:t>2</a:t>
            </a:r>
          </a:p>
        </p:txBody>
      </p:sp>
      <p:sp>
        <p:nvSpPr>
          <p:cNvPr id="8" name="Text Placeholder 8"/>
          <p:cNvSpPr>
            <a:spLocks noGrp="1"/>
          </p:cNvSpPr>
          <p:nvPr>
            <p:ph type="body" sz="quarter" idx="13" hasCustomPrompt="1"/>
          </p:nvPr>
        </p:nvSpPr>
        <p:spPr>
          <a:xfrm>
            <a:off x="4646676" y="2590800"/>
            <a:ext cx="2898648" cy="2922104"/>
          </a:xfrm>
          <a:prstGeom prst="rect">
            <a:avLst/>
          </a:prstGeom>
        </p:spPr>
        <p:txBody>
          <a:bodyPr/>
          <a:lstStyle>
            <a:lvl1pPr marL="0" marR="0" indent="0" algn="l" defTabSz="914676" rtl="0" eaLnBrk="1" fontAlgn="auto" latinLnBrk="0" hangingPunct="1">
              <a:lnSpc>
                <a:spcPct val="122000"/>
              </a:lnSpc>
              <a:spcBef>
                <a:spcPts val="0"/>
              </a:spcBef>
              <a:spcAft>
                <a:spcPts val="2400"/>
              </a:spcAft>
              <a:buClrTx/>
              <a:buSzTx/>
              <a:buFont typeface="Arial"/>
              <a:buNone/>
              <a:tabLst/>
              <a:defRPr lang="en-US" sz="2400" b="0" i="0">
                <a:effectLst/>
                <a:latin typeface="Source Sans Pro" charset="0"/>
                <a:ea typeface="Source Sans Pro" charset="0"/>
                <a:cs typeface="Source Sans Pro" charset="0"/>
              </a:defRPr>
            </a:lvl1pPr>
          </a:lstStyle>
          <a:p>
            <a:pPr marL="0" marR="0" lvl="0" indent="0" algn="l" defTabSz="914676" rtl="0" eaLnBrk="1" fontAlgn="auto" latinLnBrk="0" hangingPunct="1">
              <a:lnSpc>
                <a:spcPct val="130000"/>
              </a:lnSpc>
              <a:spcBef>
                <a:spcPts val="0"/>
              </a:spcBef>
              <a:spcAft>
                <a:spcPts val="2400"/>
              </a:spcAft>
              <a:buClrTx/>
              <a:buSzTx/>
              <a:buFont typeface="Arial"/>
              <a:buNone/>
              <a:tabLst/>
              <a:defRPr/>
            </a:pPr>
            <a:r>
              <a:rPr lang="en-US" dirty="0"/>
              <a:t>Lorem ipsum dolor sit </a:t>
            </a:r>
            <a:r>
              <a:rPr lang="en-US" dirty="0" err="1"/>
              <a:t>amet</a:t>
            </a:r>
            <a:r>
              <a:rPr lang="en-US" dirty="0"/>
              <a:t>, </a:t>
            </a:r>
            <a:r>
              <a:rPr lang="en-US" dirty="0" err="1"/>
              <a:t>coctetur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p:txBody>
      </p:sp>
      <p:sp>
        <p:nvSpPr>
          <p:cNvPr id="4" name="Title 3"/>
          <p:cNvSpPr>
            <a:spLocks noGrp="1"/>
          </p:cNvSpPr>
          <p:nvPr>
            <p:ph type="title" hasCustomPrompt="1"/>
          </p:nvPr>
        </p:nvSpPr>
        <p:spPr>
          <a:xfrm>
            <a:off x="787643" y="1645838"/>
            <a:ext cx="2898648" cy="914573"/>
          </a:xfrm>
        </p:spPr>
        <p:txBody>
          <a:bodyPr/>
          <a:lstStyle/>
          <a:p>
            <a:r>
              <a:rPr lang="en-US"/>
              <a:t>1-2 Words</a:t>
            </a:r>
          </a:p>
        </p:txBody>
      </p:sp>
      <p:sp>
        <p:nvSpPr>
          <p:cNvPr id="13" name="Text Placeholder 12"/>
          <p:cNvSpPr>
            <a:spLocks noGrp="1"/>
          </p:cNvSpPr>
          <p:nvPr>
            <p:ph type="body" sz="quarter" idx="14" hasCustomPrompt="1"/>
          </p:nvPr>
        </p:nvSpPr>
        <p:spPr>
          <a:xfrm>
            <a:off x="4646676" y="1646238"/>
            <a:ext cx="2898648" cy="914400"/>
          </a:xfrm>
          <a:prstGeom prst="rect">
            <a:avLst/>
          </a:prstGeom>
        </p:spPr>
        <p:txBody>
          <a:bodyPr anchor="ctr"/>
          <a:lstStyle>
            <a:lvl1pPr marL="0" indent="0" algn="ctr">
              <a:spcBef>
                <a:spcPts val="0"/>
              </a:spcBef>
              <a:buNone/>
              <a:defRPr sz="3400" b="1" i="0">
                <a:solidFill>
                  <a:srgbClr val="404145"/>
                </a:solidFill>
                <a:latin typeface="Source Sans Pro Semibold" charset="0"/>
                <a:ea typeface="Source Sans Pro Semibold" charset="0"/>
                <a:cs typeface="Source Sans Pro Semibold" charset="0"/>
              </a:defRPr>
            </a:lvl1pPr>
          </a:lstStyle>
          <a:p>
            <a:pPr lvl="0"/>
            <a:r>
              <a:rPr lang="en-US" dirty="0"/>
              <a:t>1-2 Words</a:t>
            </a:r>
          </a:p>
        </p:txBody>
      </p:sp>
      <p:sp>
        <p:nvSpPr>
          <p:cNvPr id="10" name="Text Placeholder 6"/>
          <p:cNvSpPr>
            <a:spLocks noGrp="1"/>
          </p:cNvSpPr>
          <p:nvPr>
            <p:ph type="body" sz="quarter" idx="15" hasCustomPrompt="1"/>
          </p:nvPr>
        </p:nvSpPr>
        <p:spPr>
          <a:xfrm>
            <a:off x="9720401" y="938120"/>
            <a:ext cx="463964" cy="529673"/>
          </a:xfrm>
          <a:prstGeom prst="rect">
            <a:avLst/>
          </a:prstGeom>
        </p:spPr>
        <p:txBody>
          <a:bodyPr anchor="ctr"/>
          <a:lstStyle>
            <a:lvl1pPr marL="0" indent="0" algn="ctr">
              <a:buNone/>
              <a:defRPr b="1" i="0">
                <a:solidFill>
                  <a:srgbClr val="0077B5"/>
                </a:solidFill>
                <a:latin typeface="Source Sans Pro Semibold" charset="0"/>
                <a:ea typeface="Source Sans Pro Semibold" charset="0"/>
                <a:cs typeface="Source Sans Pro Semibold" charset="0"/>
              </a:defRPr>
            </a:lvl1pPr>
          </a:lstStyle>
          <a:p>
            <a:pPr lvl="0"/>
            <a:r>
              <a:rPr lang="en-US"/>
              <a:t>3</a:t>
            </a:r>
          </a:p>
        </p:txBody>
      </p:sp>
      <p:sp>
        <p:nvSpPr>
          <p:cNvPr id="11" name="Text Placeholder 8"/>
          <p:cNvSpPr>
            <a:spLocks noGrp="1"/>
          </p:cNvSpPr>
          <p:nvPr>
            <p:ph type="body" sz="quarter" idx="16" hasCustomPrompt="1"/>
          </p:nvPr>
        </p:nvSpPr>
        <p:spPr>
          <a:xfrm>
            <a:off x="8503059" y="2590800"/>
            <a:ext cx="2898648" cy="2922104"/>
          </a:xfrm>
          <a:prstGeom prst="rect">
            <a:avLst/>
          </a:prstGeom>
        </p:spPr>
        <p:txBody>
          <a:bodyPr/>
          <a:lstStyle>
            <a:lvl1pPr marL="0" marR="0" indent="0" algn="l" defTabSz="914676" rtl="0" eaLnBrk="1" fontAlgn="auto" latinLnBrk="0" hangingPunct="1">
              <a:lnSpc>
                <a:spcPct val="122000"/>
              </a:lnSpc>
              <a:spcBef>
                <a:spcPts val="0"/>
              </a:spcBef>
              <a:spcAft>
                <a:spcPts val="2400"/>
              </a:spcAft>
              <a:buClrTx/>
              <a:buSzTx/>
              <a:buFont typeface="Arial"/>
              <a:buNone/>
              <a:tabLst/>
              <a:defRPr lang="en-US" sz="2400" b="0" i="0">
                <a:effectLst/>
                <a:latin typeface="Source Sans Pro" charset="0"/>
                <a:ea typeface="Source Sans Pro" charset="0"/>
                <a:cs typeface="Source Sans Pro" charset="0"/>
              </a:defRPr>
            </a:lvl1pPr>
          </a:lstStyle>
          <a:p>
            <a:pPr marL="0" marR="0" lvl="0" indent="0" algn="l" defTabSz="914676" rtl="0" eaLnBrk="1" fontAlgn="auto" latinLnBrk="0" hangingPunct="1">
              <a:lnSpc>
                <a:spcPct val="130000"/>
              </a:lnSpc>
              <a:spcBef>
                <a:spcPts val="0"/>
              </a:spcBef>
              <a:spcAft>
                <a:spcPts val="2400"/>
              </a:spcAft>
              <a:buClrTx/>
              <a:buSzTx/>
              <a:buFont typeface="Arial"/>
              <a:buNone/>
              <a:tabLst/>
              <a:defRPr/>
            </a:pPr>
            <a:r>
              <a:rPr lang="en-US"/>
              <a:t>Lorem ipsum dolor sit </a:t>
            </a:r>
            <a:r>
              <a:rPr lang="en-US" err="1"/>
              <a:t>amet</a:t>
            </a:r>
            <a:r>
              <a:rPr lang="en-US"/>
              <a:t>, </a:t>
            </a:r>
            <a:r>
              <a:rPr lang="en-US" err="1"/>
              <a:t>coctetur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a:t>
            </a:r>
          </a:p>
        </p:txBody>
      </p:sp>
      <p:sp>
        <p:nvSpPr>
          <p:cNvPr id="12" name="Text Placeholder 12"/>
          <p:cNvSpPr>
            <a:spLocks noGrp="1"/>
          </p:cNvSpPr>
          <p:nvPr>
            <p:ph type="body" sz="quarter" idx="17" hasCustomPrompt="1"/>
          </p:nvPr>
        </p:nvSpPr>
        <p:spPr>
          <a:xfrm>
            <a:off x="8503059" y="1646238"/>
            <a:ext cx="2898648" cy="914400"/>
          </a:xfrm>
          <a:prstGeom prst="rect">
            <a:avLst/>
          </a:prstGeom>
        </p:spPr>
        <p:txBody>
          <a:bodyPr anchor="ctr"/>
          <a:lstStyle>
            <a:lvl1pPr marL="0" indent="0" algn="ctr">
              <a:spcBef>
                <a:spcPts val="0"/>
              </a:spcBef>
              <a:buNone/>
              <a:defRPr sz="3400" b="1" i="0">
                <a:solidFill>
                  <a:srgbClr val="404145"/>
                </a:solidFill>
                <a:latin typeface="Source Sans Pro Semibold" charset="0"/>
                <a:ea typeface="Source Sans Pro Semibold" charset="0"/>
                <a:cs typeface="Source Sans Pro Semibold" charset="0"/>
              </a:defRPr>
            </a:lvl1pPr>
          </a:lstStyle>
          <a:p>
            <a:pPr lvl="0"/>
            <a:r>
              <a:rPr lang="en-US"/>
              <a:t>1-2 Words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 Topic or Question and Definition">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marL="0" marR="0" indent="0" algn="l" defTabSz="914676" rtl="0" eaLnBrk="1" fontAlgn="auto" latinLnBrk="0" hangingPunct="1">
              <a:lnSpc>
                <a:spcPct val="90000"/>
              </a:lnSpc>
              <a:spcBef>
                <a:spcPct val="0"/>
              </a:spcBef>
              <a:spcAft>
                <a:spcPts val="0"/>
              </a:spcAft>
              <a:buClrTx/>
              <a:buSzTx/>
              <a:buFontTx/>
              <a:buNone/>
              <a:tabLst/>
              <a:defRPr lang="en-US" b="1" baseline="0" smtClean="0">
                <a:effectLst/>
              </a:defRPr>
            </a:lvl1pPr>
          </a:lstStyle>
          <a:p>
            <a:r>
              <a:rPr lang="en-US" dirty="0"/>
              <a:t>What if you have a question to ask?</a:t>
            </a:r>
          </a:p>
        </p:txBody>
      </p:sp>
      <p:sp>
        <p:nvSpPr>
          <p:cNvPr id="3" name="Text Placeholder 2"/>
          <p:cNvSpPr>
            <a:spLocks noGrp="1"/>
          </p:cNvSpPr>
          <p:nvPr>
            <p:ph type="body" sz="quarter" idx="10" hasCustomPrompt="1"/>
          </p:nvPr>
        </p:nvSpPr>
        <p:spPr>
          <a:xfrm>
            <a:off x="802588" y="2120351"/>
            <a:ext cx="10586138" cy="3339065"/>
          </a:xfrm>
          <a:prstGeom prst="rect">
            <a:avLst/>
          </a:prstGeom>
        </p:spPr>
        <p:txBody>
          <a:bodyPr/>
          <a:lstStyle>
            <a:lvl1pPr marL="0" marR="0" indent="0" algn="l" defTabSz="914676" rtl="0" eaLnBrk="1" fontAlgn="auto" latinLnBrk="0" hangingPunct="1">
              <a:lnSpc>
                <a:spcPct val="122000"/>
              </a:lnSpc>
              <a:spcBef>
                <a:spcPts val="0"/>
              </a:spcBef>
              <a:spcAft>
                <a:spcPts val="2400"/>
              </a:spcAft>
              <a:buClrTx/>
              <a:buSzTx/>
              <a:buFont typeface="Arial"/>
              <a:buNone/>
              <a:tabLst/>
              <a:defRPr b="0" i="0" baseline="0">
                <a:solidFill>
                  <a:srgbClr val="404145"/>
                </a:solidFill>
                <a:latin typeface="Source Sans Pro" charset="0"/>
                <a:ea typeface="Source Sans Pro" charset="0"/>
                <a:cs typeface="Source Sans Pro" charset="0"/>
              </a:defRPr>
            </a:lvl1pPr>
          </a:lstStyle>
          <a:p>
            <a:pPr marL="0" marR="0" lvl="0" indent="0" algn="l" defTabSz="914676" rtl="0" eaLnBrk="1" fontAlgn="auto" latinLnBrk="0" hangingPunct="1">
              <a:lnSpc>
                <a:spcPct val="130000"/>
              </a:lnSpc>
              <a:spcBef>
                <a:spcPts val="0"/>
              </a:spcBef>
              <a:spcAft>
                <a:spcPts val="2400"/>
              </a:spcAft>
              <a:buClrTx/>
              <a:buSzTx/>
              <a:buFont typeface="Arial"/>
              <a:buNone/>
              <a:tabLst/>
              <a:defRPr/>
            </a:pPr>
            <a:r>
              <a:rPr lang="en-US" dirty="0"/>
              <a:t>Lorem ipsum dolor sit </a:t>
            </a:r>
            <a:r>
              <a:rPr lang="en-US" dirty="0" err="1"/>
              <a:t>amet</a:t>
            </a:r>
            <a:r>
              <a:rPr lang="en-US" dirty="0"/>
              <a:t>, </a:t>
            </a:r>
            <a:r>
              <a:rPr lang="en-US" dirty="0" err="1"/>
              <a:t>coctetur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Lorem ipsum dolor sit </a:t>
            </a:r>
            <a:r>
              <a:rPr lang="en-US" dirty="0" err="1"/>
              <a:t>amet</a:t>
            </a:r>
            <a:r>
              <a:rPr lang="en-US" dirty="0"/>
              <a:t>, </a:t>
            </a:r>
            <a:r>
              <a:rPr lang="en-US" dirty="0" err="1"/>
              <a:t>coctetur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Lorem ipsum dolor sit </a:t>
            </a:r>
            <a:r>
              <a:rPr lang="en-US" dirty="0" err="1"/>
              <a:t>amet</a:t>
            </a:r>
            <a:r>
              <a:rPr lang="en-US" dirty="0"/>
              <a:t>, </a:t>
            </a:r>
            <a:r>
              <a:rPr lang="en-US" dirty="0" err="1"/>
              <a:t>coctetur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ne of Text without Tit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531165" y="1351729"/>
            <a:ext cx="7142028" cy="4184375"/>
          </a:xfrm>
          <a:prstGeom prst="rect">
            <a:avLst/>
          </a:prstGeom>
        </p:spPr>
        <p:txBody>
          <a:bodyPr anchor="ctr"/>
          <a:lstStyle>
            <a:lvl1pPr marL="0" marR="0" indent="0" algn="ctr" defTabSz="914676" rtl="0" eaLnBrk="1" fontAlgn="auto" latinLnBrk="0" hangingPunct="1">
              <a:lnSpc>
                <a:spcPct val="130000"/>
              </a:lnSpc>
              <a:spcBef>
                <a:spcPts val="0"/>
              </a:spcBef>
              <a:spcAft>
                <a:spcPts val="2800"/>
              </a:spcAft>
              <a:buClrTx/>
              <a:buSzTx/>
              <a:buFont typeface="Arial"/>
              <a:buNone/>
              <a:tabLst/>
              <a:defRPr lang="en-US" sz="2800" b="0" i="0" baseline="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Quamquam</a:t>
            </a:r>
            <a:r>
              <a:rPr lang="en-US" dirty="0"/>
              <a:t> id </a:t>
            </a:r>
            <a:r>
              <a:rPr lang="en-US" dirty="0" err="1"/>
              <a:t>quidem</a:t>
            </a:r>
            <a:r>
              <a:rPr lang="en-US" dirty="0"/>
              <a:t> </a:t>
            </a:r>
            <a:r>
              <a:rPr lang="en-US" dirty="0" err="1"/>
              <a:t>licebit</a:t>
            </a:r>
            <a:r>
              <a:rPr lang="en-US" dirty="0"/>
              <a:t> </a:t>
            </a:r>
            <a:r>
              <a:rPr lang="en-US" dirty="0" err="1"/>
              <a:t>iis</a:t>
            </a:r>
            <a:r>
              <a:rPr lang="en-US" dirty="0"/>
              <a:t> </a:t>
            </a:r>
            <a:r>
              <a:rPr lang="en-US" dirty="0" err="1"/>
              <a:t>existimare</a:t>
            </a:r>
            <a:r>
              <a:rPr lang="en-US" dirty="0"/>
              <a:t>, qui </a:t>
            </a:r>
            <a:r>
              <a:rPr lang="en-US" dirty="0" err="1"/>
              <a:t>legerint</a:t>
            </a:r>
            <a:r>
              <a:rPr lang="en-US" dirty="0"/>
              <a:t>.</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531165" y="1865070"/>
            <a:ext cx="7142028" cy="2498382"/>
          </a:xfrm>
          <a:prstGeom prst="rect">
            <a:avLst/>
          </a:prstGeom>
        </p:spPr>
        <p:txBody>
          <a:bodyPr anchor="t"/>
          <a:lstStyle>
            <a:lvl1pPr marL="0" marR="0" indent="0" algn="l" defTabSz="914676" rtl="0" eaLnBrk="1" fontAlgn="auto" latinLnBrk="0" hangingPunct="1">
              <a:lnSpc>
                <a:spcPct val="130000"/>
              </a:lnSpc>
              <a:spcBef>
                <a:spcPts val="0"/>
              </a:spcBef>
              <a:spcAft>
                <a:spcPts val="2800"/>
              </a:spcAft>
              <a:buClrTx/>
              <a:buSzTx/>
              <a:buFont typeface="Arial"/>
              <a:buNone/>
              <a:tabLst/>
              <a:defRPr lang="en-US" sz="2800" b="0" i="0" baseline="0" smtClean="0">
                <a:solidFill>
                  <a:schemeClr val="bg1"/>
                </a:solidFill>
                <a:effectLst/>
                <a:latin typeface="Source Sans Pro" charset="0"/>
                <a:ea typeface="Source Sans Pro" charset="0"/>
                <a:cs typeface="Source Sans Pro" charset="0"/>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Quamquam</a:t>
            </a:r>
            <a:r>
              <a:rPr lang="en-US" dirty="0"/>
              <a:t> id </a:t>
            </a:r>
            <a:r>
              <a:rPr lang="en-US" dirty="0" err="1"/>
              <a:t>quidem</a:t>
            </a:r>
            <a:r>
              <a:rPr lang="en-US" dirty="0"/>
              <a:t> </a:t>
            </a:r>
            <a:r>
              <a:rPr lang="en-US" dirty="0" err="1"/>
              <a:t>licebit</a:t>
            </a:r>
            <a:r>
              <a:rPr lang="en-US" dirty="0"/>
              <a:t> </a:t>
            </a:r>
            <a:r>
              <a:rPr lang="en-US" dirty="0" err="1"/>
              <a:t>iis</a:t>
            </a:r>
            <a:r>
              <a:rPr lang="en-US" dirty="0"/>
              <a:t> </a:t>
            </a:r>
            <a:r>
              <a:rPr lang="en-US" dirty="0" err="1"/>
              <a:t>existimare</a:t>
            </a:r>
            <a:r>
              <a:rPr lang="en-US" dirty="0"/>
              <a:t>, qui </a:t>
            </a:r>
            <a:r>
              <a:rPr lang="en-US" dirty="0" err="1"/>
              <a:t>legerint</a:t>
            </a:r>
            <a:r>
              <a:rPr lang="en-US" dirty="0"/>
              <a:t>.</a:t>
            </a:r>
          </a:p>
        </p:txBody>
      </p:sp>
      <p:sp>
        <p:nvSpPr>
          <p:cNvPr id="3" name="Text Placeholder 7"/>
          <p:cNvSpPr>
            <a:spLocks noGrp="1"/>
          </p:cNvSpPr>
          <p:nvPr>
            <p:ph type="body" sz="quarter" idx="11" hasCustomPrompt="1"/>
          </p:nvPr>
        </p:nvSpPr>
        <p:spPr>
          <a:xfrm>
            <a:off x="2531165" y="4363452"/>
            <a:ext cx="7142028" cy="797918"/>
          </a:xfrm>
          <a:prstGeom prst="rect">
            <a:avLst/>
          </a:prstGeom>
        </p:spPr>
        <p:txBody>
          <a:bodyPr anchor="t"/>
          <a:lstStyle>
            <a:lvl1pPr marL="0" marR="0" indent="0" algn="r" defTabSz="914676" rtl="0" eaLnBrk="1" fontAlgn="auto" latinLnBrk="0" hangingPunct="1">
              <a:lnSpc>
                <a:spcPct val="120000"/>
              </a:lnSpc>
              <a:spcBef>
                <a:spcPts val="0"/>
              </a:spcBef>
              <a:spcAft>
                <a:spcPts val="2800"/>
              </a:spcAft>
              <a:buClrTx/>
              <a:buSzTx/>
              <a:buFont typeface="Arial"/>
              <a:buNone/>
              <a:tabLst/>
              <a:defRPr lang="en-US" sz="2800" b="0" i="0" baseline="0" smtClean="0">
                <a:solidFill>
                  <a:schemeClr val="bg1"/>
                </a:solidFill>
                <a:effectLst/>
                <a:latin typeface="Source Sans Pro" charset="0"/>
                <a:ea typeface="Source Sans Pro" charset="0"/>
                <a:cs typeface="Source Sans Pro" charset="0"/>
              </a:defRPr>
            </a:lvl1pPr>
          </a:lstStyle>
          <a:p>
            <a:pPr lvl="0"/>
            <a:r>
              <a:rPr lang="en-US" dirty="0"/>
              <a:t>– John Doe</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Short">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lvl1pPr>
              <a:defRPr baseline="0"/>
            </a:lvl1pPr>
          </a:lstStyle>
          <a:p>
            <a:r>
              <a:rPr lang="en-US"/>
              <a:t>Short Bullets</a:t>
            </a:r>
          </a:p>
        </p:txBody>
      </p:sp>
      <p:sp>
        <p:nvSpPr>
          <p:cNvPr id="9" name="Text Placeholder 8"/>
          <p:cNvSpPr>
            <a:spLocks noGrp="1"/>
          </p:cNvSpPr>
          <p:nvPr>
            <p:ph type="body" sz="quarter" idx="10" hasCustomPrompt="1"/>
          </p:nvPr>
        </p:nvSpPr>
        <p:spPr>
          <a:xfrm>
            <a:off x="1028700" y="1962082"/>
            <a:ext cx="10224881" cy="4292600"/>
          </a:xfrm>
          <a:prstGeom prst="rect">
            <a:avLst/>
          </a:prstGeom>
        </p:spPr>
        <p:txBody>
          <a:bodyPr/>
          <a:lstStyle>
            <a:lvl1pPr marL="292698" indent="-292698">
              <a:lnSpc>
                <a:spcPct val="122000"/>
              </a:lnSpc>
              <a:spcBef>
                <a:spcPts val="0"/>
              </a:spcBef>
              <a:spcAft>
                <a:spcPts val="2800"/>
              </a:spcAft>
              <a:buSzPct val="125000"/>
              <a:defRPr b="0" i="0" baseline="0">
                <a:solidFill>
                  <a:srgbClr val="404145"/>
                </a:solidFill>
                <a:latin typeface="Source Sans Pro" charset="0"/>
                <a:ea typeface="Source Sans Pro" charset="0"/>
                <a:cs typeface="Source Sans Pro" charset="0"/>
              </a:defRPr>
            </a:lvl1pPr>
            <a:lvl2pPr marL="292698" indent="-292698">
              <a:lnSpc>
                <a:spcPct val="112000"/>
              </a:lnSpc>
              <a:spcAft>
                <a:spcPts val="3400"/>
              </a:spcAft>
              <a:buSzPct val="125000"/>
              <a:defRPr/>
            </a:lvl2pPr>
            <a:lvl3pPr marL="292698" indent="-292698">
              <a:lnSpc>
                <a:spcPct val="112000"/>
              </a:lnSpc>
              <a:spcAft>
                <a:spcPts val="3400"/>
              </a:spcAft>
              <a:buSzPct val="125000"/>
              <a:defRPr/>
            </a:lvl3pPr>
            <a:lvl4pPr marL="292698" indent="-292698">
              <a:lnSpc>
                <a:spcPct val="112000"/>
              </a:lnSpc>
              <a:spcAft>
                <a:spcPts val="3400"/>
              </a:spcAft>
              <a:buSzPct val="125000"/>
              <a:defRPr/>
            </a:lvl4pPr>
            <a:lvl5pPr marL="292698" indent="-292698">
              <a:lnSpc>
                <a:spcPct val="112000"/>
              </a:lnSpc>
              <a:spcAft>
                <a:spcPts val="3400"/>
              </a:spcAft>
              <a:buSzPct val="125000"/>
              <a:defRPr/>
            </a:lvl5pPr>
          </a:lstStyle>
          <a:p>
            <a:pPr lvl="0"/>
            <a:r>
              <a:rPr lang="en-US" dirty="0"/>
              <a:t>Short and clear bullets placed here</a:t>
            </a:r>
          </a:p>
          <a:p>
            <a:pPr lvl="0"/>
            <a:r>
              <a:rPr lang="en-US" dirty="0"/>
              <a:t>If you have longer statements</a:t>
            </a:r>
          </a:p>
          <a:p>
            <a:pPr lvl="0"/>
            <a:r>
              <a:rPr lang="en-US" dirty="0"/>
              <a:t>Please use the master slide created specially for that</a:t>
            </a:r>
          </a:p>
          <a:p>
            <a:pPr lvl="0"/>
            <a:r>
              <a:rPr lang="en-US" dirty="0"/>
              <a:t>4th statement here</a:t>
            </a:r>
          </a:p>
          <a:p>
            <a:pPr lvl="0"/>
            <a:r>
              <a:rPr lang="en-US" dirty="0"/>
              <a:t>Need more than 5 bullets, please create additional slide</a:t>
            </a:r>
          </a:p>
        </p:txBody>
      </p:sp>
    </p:spTree>
    <p:extLst>
      <p:ext uri="{BB962C8B-B14F-4D97-AF65-F5344CB8AC3E}">
        <p14:creationId xmlns:p14="http://schemas.microsoft.com/office/powerpoint/2010/main" val="159709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s with Sentences">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US"/>
              <a:t>Bullet Sentences</a:t>
            </a:r>
          </a:p>
        </p:txBody>
      </p:sp>
      <p:sp>
        <p:nvSpPr>
          <p:cNvPr id="6" name="Text Placeholder 5"/>
          <p:cNvSpPr>
            <a:spLocks noGrp="1"/>
          </p:cNvSpPr>
          <p:nvPr>
            <p:ph type="body" sz="quarter" idx="10" hasCustomPrompt="1"/>
          </p:nvPr>
        </p:nvSpPr>
        <p:spPr>
          <a:xfrm>
            <a:off x="1028700" y="1938133"/>
            <a:ext cx="10225088" cy="4288536"/>
          </a:xfrm>
          <a:prstGeom prst="rect">
            <a:avLst/>
          </a:prstGeom>
        </p:spPr>
        <p:txBody>
          <a:bodyPr/>
          <a:lstStyle>
            <a:lvl1pPr marL="292698" marR="0" indent="-292698" algn="l" defTabSz="914676" rtl="0" eaLnBrk="1" fontAlgn="auto" latinLnBrk="0" hangingPunct="1">
              <a:lnSpc>
                <a:spcPct val="122000"/>
              </a:lnSpc>
              <a:spcBef>
                <a:spcPts val="0"/>
              </a:spcBef>
              <a:spcAft>
                <a:spcPts val="2800"/>
              </a:spcAft>
              <a:buClrTx/>
              <a:buSzTx/>
              <a:buFont typeface="Arial"/>
              <a:buChar char="•"/>
              <a:tabLst/>
              <a:defRPr lang="en-US" b="0" i="0" baseline="0" smtClean="0">
                <a:solidFill>
                  <a:srgbClr val="404145"/>
                </a:solidFill>
                <a:effectLst/>
                <a:latin typeface="Source Sans Pro" charset="0"/>
                <a:ea typeface="Source Sans Pro" charset="0"/>
                <a:cs typeface="Source Sans Pro" charset="0"/>
              </a:defRPr>
            </a:lvl1pPr>
            <a:lvl2pPr marL="292698" indent="-292698">
              <a:lnSpc>
                <a:spcPct val="112000"/>
              </a:lnSpc>
              <a:spcAft>
                <a:spcPts val="3400"/>
              </a:spcAft>
              <a:defRPr sz="2400" b="0" i="0">
                <a:solidFill>
                  <a:srgbClr val="404145"/>
                </a:solidFill>
                <a:latin typeface="Avenir Book" charset="0"/>
                <a:ea typeface="Avenir Book" charset="0"/>
                <a:cs typeface="Avenir Book" charset="0"/>
              </a:defRPr>
            </a:lvl2pPr>
          </a:lstStyle>
          <a:p>
            <a:pPr lvl="0"/>
            <a:r>
              <a:rPr lang="en-US" dirty="0"/>
              <a:t>Here is where explanations or definitions can go. Try and keep each bullet 2-3 lines max.</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a:t>
            </a:r>
          </a:p>
          <a:p>
            <a:pPr lvl="0"/>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s with Sub-bullets">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US"/>
              <a:t>Bullets with Sub-bullets</a:t>
            </a:r>
          </a:p>
        </p:txBody>
      </p:sp>
      <p:sp>
        <p:nvSpPr>
          <p:cNvPr id="8" name="Text Placeholder 7"/>
          <p:cNvSpPr>
            <a:spLocks noGrp="1"/>
          </p:cNvSpPr>
          <p:nvPr>
            <p:ph type="body" sz="quarter" idx="10"/>
          </p:nvPr>
        </p:nvSpPr>
        <p:spPr>
          <a:xfrm>
            <a:off x="1028700" y="1916596"/>
            <a:ext cx="10210800" cy="4267200"/>
          </a:xfrm>
          <a:prstGeom prst="rect">
            <a:avLst/>
          </a:prstGeom>
        </p:spPr>
        <p:txBody>
          <a:bodyPr/>
          <a:lstStyle>
            <a:lvl1pPr marL="0" indent="0">
              <a:lnSpc>
                <a:spcPct val="112000"/>
              </a:lnSpc>
              <a:spcBef>
                <a:spcPts val="0"/>
              </a:spcBef>
              <a:spcAft>
                <a:spcPts val="2800"/>
              </a:spcAft>
              <a:buNone/>
              <a:defRPr b="1" i="0">
                <a:solidFill>
                  <a:srgbClr val="404145"/>
                </a:solidFill>
                <a:latin typeface="Source Sans Pro Semibold" charset="0"/>
                <a:ea typeface="Source Sans Pro Semibold" charset="0"/>
                <a:cs typeface="Source Sans Pro Semibold" charset="0"/>
              </a:defRPr>
            </a:lvl1pPr>
            <a:lvl2pPr indent="-292698">
              <a:lnSpc>
                <a:spcPct val="112000"/>
              </a:lnSpc>
              <a:spcBef>
                <a:spcPts val="0"/>
              </a:spcBef>
              <a:spcAft>
                <a:spcPts val="2400"/>
              </a:spcAft>
              <a:buSzPct val="125000"/>
              <a:defRPr b="0" i="0">
                <a:solidFill>
                  <a:srgbClr val="404145"/>
                </a:solidFill>
                <a:latin typeface="Source Sans Pro" charset="0"/>
                <a:ea typeface="Source Sans Pro" charset="0"/>
                <a:cs typeface="Source Sans Pro" charset="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4" pos="7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s Numbered with Sub-bullets">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US"/>
              <a:t>Numbered Bullets</a:t>
            </a:r>
          </a:p>
        </p:txBody>
      </p:sp>
      <p:sp>
        <p:nvSpPr>
          <p:cNvPr id="4" name="Text Placeholder 3"/>
          <p:cNvSpPr>
            <a:spLocks noGrp="1"/>
          </p:cNvSpPr>
          <p:nvPr>
            <p:ph type="body" sz="quarter" idx="10" hasCustomPrompt="1"/>
          </p:nvPr>
        </p:nvSpPr>
        <p:spPr>
          <a:xfrm>
            <a:off x="1028700" y="1943100"/>
            <a:ext cx="10225088" cy="4288536"/>
          </a:xfrm>
          <a:prstGeom prst="rect">
            <a:avLst/>
          </a:prstGeom>
        </p:spPr>
        <p:txBody>
          <a:bodyPr/>
          <a:lstStyle>
            <a:lvl1pPr marL="514506" indent="-514506">
              <a:lnSpc>
                <a:spcPct val="112000"/>
              </a:lnSpc>
              <a:spcBef>
                <a:spcPts val="0"/>
              </a:spcBef>
              <a:spcAft>
                <a:spcPts val="2800"/>
              </a:spcAft>
              <a:buFont typeface="+mj-lt"/>
              <a:buAutoNum type="arabicPeriod"/>
              <a:defRPr b="0" i="0" baseline="0">
                <a:solidFill>
                  <a:srgbClr val="404145"/>
                </a:solidFill>
                <a:latin typeface="Source Sans Pro" charset="0"/>
                <a:ea typeface="Source Sans Pro" charset="0"/>
                <a:cs typeface="Source Sans Pro" charset="0"/>
              </a:defRPr>
            </a:lvl1pPr>
            <a:lvl2pPr marL="823206" indent="-320136">
              <a:lnSpc>
                <a:spcPct val="112000"/>
              </a:lnSpc>
              <a:spcBef>
                <a:spcPts val="0"/>
              </a:spcBef>
              <a:spcAft>
                <a:spcPts val="2400"/>
              </a:spcAft>
              <a:buFont typeface="Courier New" charset="0"/>
              <a:buChar char="o"/>
              <a:defRPr b="0" i="0">
                <a:solidFill>
                  <a:srgbClr val="404145"/>
                </a:solidFill>
                <a:latin typeface="Source Sans Pro" charset="0"/>
                <a:ea typeface="Source Sans Pro" charset="0"/>
                <a:cs typeface="Source Sans Pro" charset="0"/>
              </a:defRPr>
            </a:lvl2pPr>
            <a:lvl3pPr>
              <a:defRPr b="0" i="0">
                <a:solidFill>
                  <a:srgbClr val="404145"/>
                </a:solidFill>
                <a:latin typeface="Avenir Book" charset="0"/>
                <a:ea typeface="Avenir Book" charset="0"/>
                <a:cs typeface="Avenir Book" charset="0"/>
              </a:defRPr>
            </a:lvl3pPr>
            <a:lvl4pPr>
              <a:defRPr b="0" i="0">
                <a:solidFill>
                  <a:srgbClr val="404145"/>
                </a:solidFill>
                <a:latin typeface="Avenir Book" charset="0"/>
                <a:ea typeface="Avenir Book" charset="0"/>
                <a:cs typeface="Avenir Book" charset="0"/>
              </a:defRPr>
            </a:lvl4pPr>
            <a:lvl5pPr>
              <a:defRPr b="0" i="0">
                <a:solidFill>
                  <a:srgbClr val="404145"/>
                </a:solidFill>
                <a:latin typeface="Avenir Book" charset="0"/>
                <a:ea typeface="Avenir Book" charset="0"/>
                <a:cs typeface="Avenir Book" charset="0"/>
              </a:defRPr>
            </a:lvl5pPr>
          </a:lstStyle>
          <a:p>
            <a:pPr lvl="0"/>
            <a:r>
              <a:rPr lang="en-US" dirty="0"/>
              <a:t>Main topic goes here</a:t>
            </a:r>
          </a:p>
          <a:p>
            <a:pPr lvl="1"/>
            <a:r>
              <a:rPr lang="en-US" dirty="0"/>
              <a:t>Sub-topic or explanation here</a:t>
            </a:r>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3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32.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33.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3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3.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7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Title Placeholder 8"/>
          <p:cNvSpPr>
            <a:spLocks noGrp="1"/>
          </p:cNvSpPr>
          <p:nvPr>
            <p:ph type="title"/>
          </p:nvPr>
        </p:nvSpPr>
        <p:spPr>
          <a:xfrm>
            <a:off x="838200" y="2818773"/>
            <a:ext cx="10515600" cy="1325563"/>
          </a:xfrm>
          <a:prstGeom prst="rect">
            <a:avLst/>
          </a:prstGeom>
        </p:spPr>
        <p:txBody>
          <a:bodyPr vert="horz" lIns="91440" tIns="45720" rIns="91440" bIns="45720" rtlCol="0" anchor="ctr">
            <a:noAutofit/>
          </a:bodyPr>
          <a:lstStyle/>
          <a:p>
            <a:r>
              <a:rPr lang="en-US"/>
              <a:t>Title Here</a:t>
            </a:r>
          </a:p>
        </p:txBody>
      </p:sp>
    </p:spTree>
    <p:extLst>
      <p:ext uri="{BB962C8B-B14F-4D97-AF65-F5344CB8AC3E}">
        <p14:creationId xmlns:p14="http://schemas.microsoft.com/office/powerpoint/2010/main" val="123270713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73" r:id="rId4"/>
    <p:sldLayoutId id="2147483715" r:id="rId5"/>
  </p:sldLayoutIdLst>
  <p:txStyles>
    <p:titleStyle>
      <a:lvl1pPr algn="ctr" defTabSz="914676" rtl="0" eaLnBrk="1" latinLnBrk="0" hangingPunct="1">
        <a:lnSpc>
          <a:spcPct val="90000"/>
        </a:lnSpc>
        <a:spcBef>
          <a:spcPct val="0"/>
        </a:spcBef>
        <a:buNone/>
        <a:defRPr sz="6900" b="1" i="0" kern="1200">
          <a:solidFill>
            <a:schemeClr val="bg1"/>
          </a:solidFill>
          <a:latin typeface="Source Sans Pro" charset="0"/>
          <a:ea typeface="Source Sans Pro" charset="0"/>
          <a:cs typeface="Source Sans Pro"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7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ectangle 8"/>
          <p:cNvSpPr/>
          <p:nvPr userDrawn="1"/>
        </p:nvSpPr>
        <p:spPr>
          <a:xfrm>
            <a:off x="438150" y="1295400"/>
            <a:ext cx="11315700" cy="449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 name="Title Placeholder 1"/>
          <p:cNvSpPr>
            <a:spLocks noGrp="1"/>
          </p:cNvSpPr>
          <p:nvPr>
            <p:ph type="title"/>
          </p:nvPr>
        </p:nvSpPr>
        <p:spPr>
          <a:xfrm>
            <a:off x="1975409" y="1645838"/>
            <a:ext cx="8241195" cy="914573"/>
          </a:xfrm>
          <a:prstGeom prst="rect">
            <a:avLst/>
          </a:prstGeom>
        </p:spPr>
        <p:txBody>
          <a:bodyPr vert="horz" lIns="91440" tIns="45720" rIns="91440" bIns="45720" rtlCol="0" anchor="ctr">
            <a:normAutofit/>
          </a:bodyPr>
          <a:lstStyle/>
          <a:p>
            <a:r>
              <a:rPr lang="en-US"/>
              <a:t>Short Title Goes Here</a:t>
            </a:r>
          </a:p>
        </p:txBody>
      </p:sp>
      <p:sp>
        <p:nvSpPr>
          <p:cNvPr id="12" name="Oval 11"/>
          <p:cNvSpPr>
            <a:spLocks noChangeAspect="1"/>
          </p:cNvSpPr>
          <p:nvPr userDrawn="1"/>
        </p:nvSpPr>
        <p:spPr>
          <a:xfrm>
            <a:off x="5730240" y="811696"/>
            <a:ext cx="731520" cy="731520"/>
          </a:xfrm>
          <a:prstGeom prst="ellipse">
            <a:avLst/>
          </a:prstGeom>
          <a:solidFill>
            <a:schemeClr val="bg1"/>
          </a:solidFill>
          <a:ln w="38100">
            <a:solidFill>
              <a:srgbClr val="0077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Tree>
    <p:extLst>
      <p:ext uri="{BB962C8B-B14F-4D97-AF65-F5344CB8AC3E}">
        <p14:creationId xmlns:p14="http://schemas.microsoft.com/office/powerpoint/2010/main" val="1400772129"/>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676" rtl="0" eaLnBrk="1" latinLnBrk="0" hangingPunct="1">
        <a:lnSpc>
          <a:spcPct val="90000"/>
        </a:lnSpc>
        <a:spcBef>
          <a:spcPct val="0"/>
        </a:spcBef>
        <a:buNone/>
        <a:defRPr sz="3400" b="1" i="0" kern="1200">
          <a:solidFill>
            <a:srgbClr val="404145"/>
          </a:solidFill>
          <a:latin typeface="Source Sans Pro Semibold" charset="0"/>
          <a:ea typeface="Source Sans Pro Semibold" charset="0"/>
          <a:cs typeface="Source Sans Pro Semibold"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7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ectangle 8"/>
          <p:cNvSpPr/>
          <p:nvPr userDrawn="1"/>
        </p:nvSpPr>
        <p:spPr>
          <a:xfrm>
            <a:off x="438150" y="1295400"/>
            <a:ext cx="5429250" cy="449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 name="Title Placeholder 1"/>
          <p:cNvSpPr>
            <a:spLocks noGrp="1"/>
          </p:cNvSpPr>
          <p:nvPr>
            <p:ph type="title"/>
          </p:nvPr>
        </p:nvSpPr>
        <p:spPr>
          <a:xfrm>
            <a:off x="795136" y="1645838"/>
            <a:ext cx="4744279" cy="914573"/>
          </a:xfrm>
          <a:prstGeom prst="rect">
            <a:avLst/>
          </a:prstGeom>
        </p:spPr>
        <p:txBody>
          <a:bodyPr vert="horz" lIns="91440" tIns="45720" rIns="91440" bIns="45720" rtlCol="0" anchor="ctr">
            <a:normAutofit/>
          </a:bodyPr>
          <a:lstStyle/>
          <a:p>
            <a:r>
              <a:rPr lang="en-US"/>
              <a:t>Short Title Goes Here</a:t>
            </a:r>
          </a:p>
        </p:txBody>
      </p:sp>
      <p:sp>
        <p:nvSpPr>
          <p:cNvPr id="12" name="Oval 11"/>
          <p:cNvSpPr>
            <a:spLocks noChangeAspect="1"/>
          </p:cNvSpPr>
          <p:nvPr userDrawn="1"/>
        </p:nvSpPr>
        <p:spPr>
          <a:xfrm>
            <a:off x="2787015" y="811696"/>
            <a:ext cx="731520" cy="731520"/>
          </a:xfrm>
          <a:prstGeom prst="ellipse">
            <a:avLst/>
          </a:prstGeom>
          <a:solidFill>
            <a:schemeClr val="bg1"/>
          </a:solidFill>
          <a:ln w="38100">
            <a:solidFill>
              <a:srgbClr val="0077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ectangle 5"/>
          <p:cNvSpPr/>
          <p:nvPr userDrawn="1"/>
        </p:nvSpPr>
        <p:spPr>
          <a:xfrm>
            <a:off x="6324600" y="1295400"/>
            <a:ext cx="5429250" cy="449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Oval 7"/>
          <p:cNvSpPr>
            <a:spLocks noChangeAspect="1"/>
          </p:cNvSpPr>
          <p:nvPr userDrawn="1"/>
        </p:nvSpPr>
        <p:spPr>
          <a:xfrm>
            <a:off x="8673465" y="811696"/>
            <a:ext cx="731520" cy="731520"/>
          </a:xfrm>
          <a:prstGeom prst="ellipse">
            <a:avLst/>
          </a:prstGeom>
          <a:solidFill>
            <a:schemeClr val="bg1"/>
          </a:solidFill>
          <a:ln w="38100">
            <a:solidFill>
              <a:srgbClr val="0077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Tree>
    <p:extLst>
      <p:ext uri="{BB962C8B-B14F-4D97-AF65-F5344CB8AC3E}">
        <p14:creationId xmlns:p14="http://schemas.microsoft.com/office/powerpoint/2010/main" val="1790521544"/>
      </p:ext>
    </p:extLst>
  </p:cSld>
  <p:clrMap bg1="lt1" tx1="dk1" bg2="lt2" tx2="dk2" accent1="accent1" accent2="accent2" accent3="accent3" accent4="accent4" accent5="accent5" accent6="accent6" hlink="hlink" folHlink="folHlink"/>
  <p:sldLayoutIdLst>
    <p:sldLayoutId id="2147483677" r:id="rId1"/>
  </p:sldLayoutIdLst>
  <p:txStyles>
    <p:titleStyle>
      <a:lvl1pPr algn="ctr" defTabSz="914676" rtl="0" eaLnBrk="1" latinLnBrk="0" hangingPunct="1">
        <a:lnSpc>
          <a:spcPct val="90000"/>
        </a:lnSpc>
        <a:spcBef>
          <a:spcPct val="0"/>
        </a:spcBef>
        <a:buNone/>
        <a:defRPr sz="3400" b="1" i="0" kern="1200">
          <a:solidFill>
            <a:srgbClr val="404145"/>
          </a:solidFill>
          <a:latin typeface="Source Sans Pro Semibold" charset="0"/>
          <a:ea typeface="Source Sans Pro Semibold" charset="0"/>
          <a:cs typeface="Source Sans Pro Semibold"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7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ectangle 8"/>
          <p:cNvSpPr/>
          <p:nvPr userDrawn="1"/>
        </p:nvSpPr>
        <p:spPr>
          <a:xfrm>
            <a:off x="592836" y="1295400"/>
            <a:ext cx="3291840" cy="449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 name="Title Placeholder 1"/>
          <p:cNvSpPr>
            <a:spLocks noGrp="1"/>
          </p:cNvSpPr>
          <p:nvPr>
            <p:ph type="title"/>
          </p:nvPr>
        </p:nvSpPr>
        <p:spPr>
          <a:xfrm>
            <a:off x="787649" y="1645838"/>
            <a:ext cx="2902227" cy="914573"/>
          </a:xfrm>
          <a:prstGeom prst="rect">
            <a:avLst/>
          </a:prstGeom>
        </p:spPr>
        <p:txBody>
          <a:bodyPr vert="horz" lIns="91440" tIns="45720" rIns="91440" bIns="45720" rtlCol="0" anchor="ctr">
            <a:normAutofit/>
          </a:bodyPr>
          <a:lstStyle/>
          <a:p>
            <a:r>
              <a:rPr lang="en-US" dirty="0"/>
              <a:t>1-2 Words</a:t>
            </a:r>
          </a:p>
        </p:txBody>
      </p:sp>
      <p:sp>
        <p:nvSpPr>
          <p:cNvPr id="12" name="Oval 11"/>
          <p:cNvSpPr>
            <a:spLocks noChangeAspect="1"/>
          </p:cNvSpPr>
          <p:nvPr userDrawn="1"/>
        </p:nvSpPr>
        <p:spPr>
          <a:xfrm>
            <a:off x="1872996" y="811696"/>
            <a:ext cx="731520" cy="731520"/>
          </a:xfrm>
          <a:prstGeom prst="ellipse">
            <a:avLst/>
          </a:prstGeom>
          <a:solidFill>
            <a:schemeClr val="bg1"/>
          </a:solidFill>
          <a:ln w="38100">
            <a:solidFill>
              <a:srgbClr val="0077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6" name="Rectangle 5"/>
          <p:cNvSpPr/>
          <p:nvPr userDrawn="1"/>
        </p:nvSpPr>
        <p:spPr>
          <a:xfrm>
            <a:off x="4450080" y="1295400"/>
            <a:ext cx="3291840" cy="449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 name="Rectangle 9"/>
          <p:cNvSpPr/>
          <p:nvPr userDrawn="1"/>
        </p:nvSpPr>
        <p:spPr>
          <a:xfrm>
            <a:off x="8285656" y="1295400"/>
            <a:ext cx="3291840" cy="449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Oval 7"/>
          <p:cNvSpPr>
            <a:spLocks noChangeAspect="1"/>
          </p:cNvSpPr>
          <p:nvPr userDrawn="1"/>
        </p:nvSpPr>
        <p:spPr>
          <a:xfrm>
            <a:off x="9565816" y="811696"/>
            <a:ext cx="731520" cy="731520"/>
          </a:xfrm>
          <a:prstGeom prst="ellipse">
            <a:avLst/>
          </a:prstGeom>
          <a:solidFill>
            <a:schemeClr val="bg1"/>
          </a:solidFill>
          <a:ln w="38100">
            <a:solidFill>
              <a:srgbClr val="0077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1" name="Oval 10"/>
          <p:cNvSpPr>
            <a:spLocks noChangeAspect="1"/>
          </p:cNvSpPr>
          <p:nvPr userDrawn="1"/>
        </p:nvSpPr>
        <p:spPr>
          <a:xfrm>
            <a:off x="5730240" y="811696"/>
            <a:ext cx="731520" cy="731520"/>
          </a:xfrm>
          <a:prstGeom prst="ellipse">
            <a:avLst/>
          </a:prstGeom>
          <a:solidFill>
            <a:schemeClr val="bg1"/>
          </a:solidFill>
          <a:ln w="38100">
            <a:solidFill>
              <a:srgbClr val="0077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Tree>
    <p:extLst>
      <p:ext uri="{BB962C8B-B14F-4D97-AF65-F5344CB8AC3E}">
        <p14:creationId xmlns:p14="http://schemas.microsoft.com/office/powerpoint/2010/main" val="790175281"/>
      </p:ext>
    </p:extLst>
  </p:cSld>
  <p:clrMap bg1="lt1" tx1="dk1" bg2="lt2" tx2="dk2" accent1="accent1" accent2="accent2" accent3="accent3" accent4="accent4" accent5="accent5" accent6="accent6" hlink="hlink" folHlink="folHlink"/>
  <p:sldLayoutIdLst>
    <p:sldLayoutId id="2147483679" r:id="rId1"/>
  </p:sldLayoutIdLst>
  <p:txStyles>
    <p:titleStyle>
      <a:lvl1pPr algn="ctr" defTabSz="914676" rtl="0" eaLnBrk="1" latinLnBrk="0" hangingPunct="1">
        <a:lnSpc>
          <a:spcPct val="90000"/>
        </a:lnSpc>
        <a:spcBef>
          <a:spcPct val="0"/>
        </a:spcBef>
        <a:buNone/>
        <a:defRPr sz="3400" b="1" i="0" kern="1200" baseline="0">
          <a:solidFill>
            <a:srgbClr val="404145"/>
          </a:solidFill>
          <a:latin typeface="Source Sans Pro Semibold" charset="0"/>
          <a:ea typeface="Source Sans Pro Semibold" charset="0"/>
          <a:cs typeface="Source Sans Pro Semibold"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07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Rectangle 8"/>
          <p:cNvSpPr/>
          <p:nvPr userDrawn="1"/>
        </p:nvSpPr>
        <p:spPr>
          <a:xfrm>
            <a:off x="438150" y="914400"/>
            <a:ext cx="113157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 name="Title Placeholder 1"/>
          <p:cNvSpPr>
            <a:spLocks noGrp="1"/>
          </p:cNvSpPr>
          <p:nvPr>
            <p:ph type="title"/>
          </p:nvPr>
        </p:nvSpPr>
        <p:spPr>
          <a:xfrm>
            <a:off x="802592" y="1406394"/>
            <a:ext cx="10586829" cy="555685"/>
          </a:xfrm>
          <a:prstGeom prst="rect">
            <a:avLst/>
          </a:prstGeom>
        </p:spPr>
        <p:txBody>
          <a:bodyPr vert="horz" lIns="91440" tIns="45720" rIns="91440" bIns="45720" rtlCol="0" anchor="ctr">
            <a:normAutofit/>
          </a:bodyPr>
          <a:lstStyle/>
          <a:p>
            <a:r>
              <a:rPr lang="en-US"/>
              <a:t>Short Title Goes Here</a:t>
            </a:r>
          </a:p>
        </p:txBody>
      </p:sp>
    </p:spTree>
    <p:extLst>
      <p:ext uri="{BB962C8B-B14F-4D97-AF65-F5344CB8AC3E}">
        <p14:creationId xmlns:p14="http://schemas.microsoft.com/office/powerpoint/2010/main" val="299720531"/>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676" rtl="0" eaLnBrk="1" latinLnBrk="0" hangingPunct="1">
        <a:lnSpc>
          <a:spcPct val="90000"/>
        </a:lnSpc>
        <a:spcBef>
          <a:spcPct val="0"/>
        </a:spcBef>
        <a:buNone/>
        <a:defRPr sz="2800" b="1" i="0" kern="1200">
          <a:solidFill>
            <a:srgbClr val="404145"/>
          </a:solidFill>
          <a:latin typeface="Source Sans Pro Semibold" charset="0"/>
          <a:ea typeface="Source Sans Pro Semibold" charset="0"/>
          <a:cs typeface="Source Sans Pro Semibold"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0"/>
            <a:ext cx="12192000" cy="1600200"/>
          </a:xfrm>
          <a:prstGeom prst="rect">
            <a:avLst/>
          </a:prstGeom>
          <a:solidFill>
            <a:srgbClr val="0077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Title Placeholder 7"/>
          <p:cNvSpPr>
            <a:spLocks noGrp="1"/>
          </p:cNvSpPr>
          <p:nvPr>
            <p:ph type="title"/>
          </p:nvPr>
        </p:nvSpPr>
        <p:spPr>
          <a:xfrm>
            <a:off x="938426" y="221635"/>
            <a:ext cx="10315161" cy="1325563"/>
          </a:xfrm>
          <a:prstGeom prst="rect">
            <a:avLst/>
          </a:prstGeom>
        </p:spPr>
        <p:txBody>
          <a:bodyPr vert="horz" lIns="91440" tIns="45720" rIns="91440" bIns="45720" rtlCol="0" anchor="ctr">
            <a:normAutofit/>
          </a:bodyPr>
          <a:lstStyle/>
          <a:p>
            <a:r>
              <a:rPr lang="en-US" dirty="0"/>
              <a:t>Place Short Title Here</a:t>
            </a:r>
          </a:p>
        </p:txBody>
      </p:sp>
    </p:spTree>
    <p:extLst>
      <p:ext uri="{BB962C8B-B14F-4D97-AF65-F5344CB8AC3E}">
        <p14:creationId xmlns:p14="http://schemas.microsoft.com/office/powerpoint/2010/main" val="18357729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5" r:id="rId4"/>
    <p:sldLayoutId id="2147483662" r:id="rId5"/>
    <p:sldLayoutId id="2147483664" r:id="rId6"/>
    <p:sldLayoutId id="2147483663" r:id="rId7"/>
    <p:sldLayoutId id="2147483714" r:id="rId8"/>
  </p:sldLayoutIdLst>
  <p:txStyles>
    <p:titleStyle>
      <a:lvl1pPr algn="l" defTabSz="914676" rtl="0" eaLnBrk="1" latinLnBrk="0" hangingPunct="1">
        <a:lnSpc>
          <a:spcPct val="90000"/>
        </a:lnSpc>
        <a:spcBef>
          <a:spcPct val="0"/>
        </a:spcBef>
        <a:buNone/>
        <a:defRPr sz="4500" b="1" i="0" kern="1200" baseline="0">
          <a:solidFill>
            <a:schemeClr val="bg1"/>
          </a:solidFill>
          <a:latin typeface="Source Sans Pro" charset="0"/>
          <a:ea typeface="Source Sans Pro" charset="0"/>
          <a:cs typeface="Source Sans Pro"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1144500"/>
      </p:ext>
    </p:extLst>
  </p:cSld>
  <p:clrMap bg1="lt1" tx1="dk1" bg2="lt2" tx2="dk2" accent1="accent1" accent2="accent2" accent3="accent3" accent4="accent4" accent5="accent5" accent6="accent6" hlink="hlink" folHlink="folHlink"/>
  <p:sldLayoutIdLst>
    <p:sldLayoutId id="2147483713" r:id="rId1"/>
    <p:sldLayoutId id="2147483693" r:id="rId2"/>
    <p:sldLayoutId id="2147483694" r:id="rId3"/>
    <p:sldLayoutId id="2147483709" r:id="rId4"/>
  </p:sldLayoutIdLst>
  <p:txStyles>
    <p:titleStyle>
      <a:lvl1pPr algn="l" defTabSz="91467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itle Placeholder 7"/>
          <p:cNvSpPr>
            <a:spLocks noGrp="1"/>
          </p:cNvSpPr>
          <p:nvPr>
            <p:ph type="title"/>
          </p:nvPr>
        </p:nvSpPr>
        <p:spPr>
          <a:xfrm>
            <a:off x="834894" y="274645"/>
            <a:ext cx="10315161" cy="1325563"/>
          </a:xfrm>
          <a:prstGeom prst="rect">
            <a:avLst/>
          </a:prstGeom>
        </p:spPr>
        <p:txBody>
          <a:bodyPr vert="horz" lIns="91440" tIns="45720" rIns="91440" bIns="45720" rtlCol="0" anchor="ctr">
            <a:normAutofit/>
          </a:bodyPr>
          <a:lstStyle/>
          <a:p>
            <a:r>
              <a:rPr lang="en-US"/>
              <a:t>Title Goes Here</a:t>
            </a:r>
          </a:p>
        </p:txBody>
      </p:sp>
    </p:spTree>
    <p:extLst>
      <p:ext uri="{BB962C8B-B14F-4D97-AF65-F5344CB8AC3E}">
        <p14:creationId xmlns:p14="http://schemas.microsoft.com/office/powerpoint/2010/main" val="514064250"/>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676" rtl="0" eaLnBrk="1" latinLnBrk="0" hangingPunct="1">
        <a:lnSpc>
          <a:spcPct val="90000"/>
        </a:lnSpc>
        <a:spcBef>
          <a:spcPct val="0"/>
        </a:spcBef>
        <a:buNone/>
        <a:defRPr sz="4500" b="1" i="0" kern="1200" baseline="0">
          <a:solidFill>
            <a:srgbClr val="404145"/>
          </a:solidFill>
          <a:latin typeface="Source Sans Pro" charset="0"/>
          <a:ea typeface="Source Sans Pro" charset="0"/>
          <a:cs typeface="Source Sans Pro"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0"/>
            <a:ext cx="12192000" cy="1333500"/>
          </a:xfrm>
          <a:prstGeom prst="rect">
            <a:avLst/>
          </a:prstGeom>
          <a:solidFill>
            <a:srgbClr val="313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313235"/>
              </a:solidFill>
            </a:endParaRPr>
          </a:p>
        </p:txBody>
      </p:sp>
      <p:sp>
        <p:nvSpPr>
          <p:cNvPr id="8" name="Title Placeholder 7"/>
          <p:cNvSpPr>
            <a:spLocks noGrp="1"/>
          </p:cNvSpPr>
          <p:nvPr>
            <p:ph type="title"/>
          </p:nvPr>
        </p:nvSpPr>
        <p:spPr>
          <a:xfrm>
            <a:off x="938426" y="89115"/>
            <a:ext cx="10315161" cy="1325563"/>
          </a:xfrm>
          <a:prstGeom prst="rect">
            <a:avLst/>
          </a:prstGeom>
        </p:spPr>
        <p:txBody>
          <a:bodyPr vert="horz" lIns="91440" tIns="45720" rIns="91440" bIns="45720" rtlCol="0" anchor="ctr">
            <a:normAutofit/>
          </a:bodyPr>
          <a:lstStyle/>
          <a:p>
            <a:r>
              <a:rPr lang="en-US"/>
              <a:t>Title Goes Here</a:t>
            </a:r>
          </a:p>
        </p:txBody>
      </p:sp>
    </p:spTree>
    <p:extLst>
      <p:ext uri="{BB962C8B-B14F-4D97-AF65-F5344CB8AC3E}">
        <p14:creationId xmlns:p14="http://schemas.microsoft.com/office/powerpoint/2010/main" val="679663118"/>
      </p:ext>
    </p:extLst>
  </p:cSld>
  <p:clrMap bg1="lt1" tx1="dk1" bg2="lt2" tx2="dk2" accent1="accent1" accent2="accent2" accent3="accent3" accent4="accent4" accent5="accent5" accent6="accent6" hlink="hlink" folHlink="folHlink"/>
  <p:sldLayoutIdLst>
    <p:sldLayoutId id="2147483707" r:id="rId1"/>
  </p:sldLayoutIdLst>
  <p:txStyles>
    <p:titleStyle>
      <a:lvl1pPr algn="l" defTabSz="914676" rtl="0" eaLnBrk="1" latinLnBrk="0" hangingPunct="1">
        <a:lnSpc>
          <a:spcPct val="90000"/>
        </a:lnSpc>
        <a:spcBef>
          <a:spcPct val="0"/>
        </a:spcBef>
        <a:buNone/>
        <a:defRPr sz="4500" b="1" i="0" kern="1200" baseline="0">
          <a:solidFill>
            <a:schemeClr val="bg1"/>
          </a:solidFill>
          <a:latin typeface="Source Sans Pro" charset="0"/>
          <a:ea typeface="Source Sans Pro" charset="0"/>
          <a:cs typeface="Source Sans Pro"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838200" y="2818773"/>
            <a:ext cx="10515600" cy="1325563"/>
          </a:xfrm>
          <a:prstGeom prst="rect">
            <a:avLst/>
          </a:prstGeom>
        </p:spPr>
        <p:txBody>
          <a:bodyPr vert="horz" lIns="91440" tIns="45720" rIns="91440" bIns="45720" rtlCol="0" anchor="ctr">
            <a:noAutofit/>
          </a:bodyPr>
          <a:lstStyle/>
          <a:p>
            <a:r>
              <a:rPr lang="en-US"/>
              <a:t>Title Here</a:t>
            </a:r>
          </a:p>
        </p:txBody>
      </p:sp>
    </p:spTree>
    <p:extLst>
      <p:ext uri="{BB962C8B-B14F-4D97-AF65-F5344CB8AC3E}">
        <p14:creationId xmlns:p14="http://schemas.microsoft.com/office/powerpoint/2010/main" val="1719679559"/>
      </p:ext>
    </p:extLst>
  </p:cSld>
  <p:clrMap bg1="lt1" tx1="dk1" bg2="lt2" tx2="dk2" accent1="accent1" accent2="accent2" accent3="accent3" accent4="accent4" accent5="accent5" accent6="accent6" hlink="hlink" folHlink="folHlink"/>
  <p:sldLayoutIdLst>
    <p:sldLayoutId id="2147483682" r:id="rId1"/>
    <p:sldLayoutId id="2147483684" r:id="rId2"/>
    <p:sldLayoutId id="2147483685" r:id="rId3"/>
  </p:sldLayoutIdLst>
  <p:txStyles>
    <p:titleStyle>
      <a:lvl1pPr algn="ctr" defTabSz="914676" rtl="0" eaLnBrk="1" latinLnBrk="0" hangingPunct="1">
        <a:lnSpc>
          <a:spcPct val="90000"/>
        </a:lnSpc>
        <a:spcBef>
          <a:spcPct val="0"/>
        </a:spcBef>
        <a:buNone/>
        <a:defRPr sz="6900" b="1" i="0" kern="1200">
          <a:solidFill>
            <a:srgbClr val="404145"/>
          </a:solidFill>
          <a:latin typeface="Source Sans Pro" charset="0"/>
          <a:ea typeface="Source Sans Pro" charset="0"/>
          <a:cs typeface="Source Sans Pro"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0"/>
            <a:ext cx="5448300" cy="6858000"/>
          </a:xfrm>
          <a:prstGeom prst="rect">
            <a:avLst/>
          </a:prstGeom>
          <a:solidFill>
            <a:srgbClr val="313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Title Placeholder 8"/>
          <p:cNvSpPr>
            <a:spLocks noGrp="1"/>
          </p:cNvSpPr>
          <p:nvPr>
            <p:ph type="title"/>
          </p:nvPr>
        </p:nvSpPr>
        <p:spPr>
          <a:xfrm>
            <a:off x="535058" y="711672"/>
            <a:ext cx="4248978" cy="1307629"/>
          </a:xfrm>
          <a:prstGeom prst="rect">
            <a:avLst/>
          </a:prstGeom>
        </p:spPr>
        <p:txBody>
          <a:bodyPr vert="horz" lIns="91440" tIns="45720" rIns="91440" bIns="45720" rtlCol="0" anchor="t">
            <a:noAutofit/>
          </a:bodyPr>
          <a:lstStyle/>
          <a:p>
            <a:r>
              <a:rPr lang="en-US" dirty="0"/>
              <a:t>Title Here</a:t>
            </a:r>
          </a:p>
        </p:txBody>
      </p:sp>
    </p:spTree>
    <p:extLst>
      <p:ext uri="{BB962C8B-B14F-4D97-AF65-F5344CB8AC3E}">
        <p14:creationId xmlns:p14="http://schemas.microsoft.com/office/powerpoint/2010/main" val="1381710331"/>
      </p:ext>
    </p:extLst>
  </p:cSld>
  <p:clrMap bg1="lt1" tx1="dk1" bg2="lt2" tx2="dk2" accent1="accent1" accent2="accent2" accent3="accent3" accent4="accent4" accent5="accent5" accent6="accent6" hlink="hlink" folHlink="folHlink"/>
  <p:sldLayoutIdLst>
    <p:sldLayoutId id="2147483702" r:id="rId1"/>
    <p:sldLayoutId id="2147483697" r:id="rId2"/>
    <p:sldLayoutId id="2147483698" r:id="rId3"/>
  </p:sldLayoutIdLst>
  <p:txStyles>
    <p:titleStyle>
      <a:lvl1pPr algn="l" defTabSz="914676" rtl="0" eaLnBrk="1" latinLnBrk="0" hangingPunct="1">
        <a:lnSpc>
          <a:spcPct val="90000"/>
        </a:lnSpc>
        <a:spcBef>
          <a:spcPct val="0"/>
        </a:spcBef>
        <a:buNone/>
        <a:defRPr sz="4500" b="1" i="0" kern="1200">
          <a:solidFill>
            <a:schemeClr val="bg1"/>
          </a:solidFill>
          <a:latin typeface="Source Sans Pro" charset="0"/>
          <a:ea typeface="Source Sans Pro" charset="0"/>
          <a:cs typeface="Source Sans Pro"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6743700" y="0"/>
            <a:ext cx="5448300" cy="6858000"/>
          </a:xfrm>
          <a:prstGeom prst="rect">
            <a:avLst/>
          </a:prstGeom>
          <a:solidFill>
            <a:srgbClr val="313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9" name="Title Placeholder 8"/>
          <p:cNvSpPr>
            <a:spLocks noGrp="1"/>
          </p:cNvSpPr>
          <p:nvPr>
            <p:ph type="title"/>
          </p:nvPr>
        </p:nvSpPr>
        <p:spPr>
          <a:xfrm>
            <a:off x="7343362" y="711672"/>
            <a:ext cx="4248978" cy="1307629"/>
          </a:xfrm>
          <a:prstGeom prst="rect">
            <a:avLst/>
          </a:prstGeom>
        </p:spPr>
        <p:txBody>
          <a:bodyPr vert="horz" lIns="91440" tIns="45720" rIns="91440" bIns="45720" rtlCol="0" anchor="t">
            <a:noAutofit/>
          </a:bodyPr>
          <a:lstStyle/>
          <a:p>
            <a:r>
              <a:rPr lang="en-US"/>
              <a:t>Title Here</a:t>
            </a:r>
          </a:p>
        </p:txBody>
      </p:sp>
    </p:spTree>
    <p:extLst>
      <p:ext uri="{BB962C8B-B14F-4D97-AF65-F5344CB8AC3E}">
        <p14:creationId xmlns:p14="http://schemas.microsoft.com/office/powerpoint/2010/main" val="1134141491"/>
      </p:ext>
    </p:extLst>
  </p:cSld>
  <p:clrMap bg1="lt1" tx1="dk1" bg2="lt2" tx2="dk2" accent1="accent1" accent2="accent2" accent3="accent3" accent4="accent4" accent5="accent5" accent6="accent6" hlink="hlink" folHlink="folHlink"/>
  <p:sldLayoutIdLst>
    <p:sldLayoutId id="2147483703" r:id="rId1"/>
    <p:sldLayoutId id="2147483700" r:id="rId2"/>
    <p:sldLayoutId id="2147483701" r:id="rId3"/>
  </p:sldLayoutIdLst>
  <p:txStyles>
    <p:titleStyle>
      <a:lvl1pPr algn="l" defTabSz="914676" rtl="0" eaLnBrk="1" latinLnBrk="0" hangingPunct="1">
        <a:lnSpc>
          <a:spcPct val="90000"/>
        </a:lnSpc>
        <a:spcBef>
          <a:spcPct val="0"/>
        </a:spcBef>
        <a:buNone/>
        <a:defRPr sz="4500" b="1" i="0" kern="1200">
          <a:solidFill>
            <a:schemeClr val="bg1"/>
          </a:solidFill>
          <a:latin typeface="Source Sans Pro" charset="0"/>
          <a:ea typeface="Source Sans Pro" charset="0"/>
          <a:cs typeface="Source Sans Pro"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0" y="4533906"/>
            <a:ext cx="12192000" cy="2324099"/>
          </a:xfrm>
          <a:prstGeom prst="rect">
            <a:avLst/>
          </a:prstGeom>
          <a:solidFill>
            <a:srgbClr val="313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Tree>
    <p:extLst>
      <p:ext uri="{BB962C8B-B14F-4D97-AF65-F5344CB8AC3E}">
        <p14:creationId xmlns:p14="http://schemas.microsoft.com/office/powerpoint/2010/main" val="694561503"/>
      </p:ext>
    </p:extLst>
  </p:cSld>
  <p:clrMap bg1="lt1" tx1="dk1" bg2="lt2" tx2="dk2" accent1="accent1" accent2="accent2" accent3="accent3" accent4="accent4" accent5="accent5" accent6="accent6" hlink="hlink" folHlink="folHlink"/>
  <p:sldLayoutIdLst>
    <p:sldLayoutId id="2147483705" r:id="rId1"/>
    <p:sldLayoutId id="2147483712" r:id="rId2"/>
  </p:sldLayoutIdLst>
  <p:txStyles>
    <p:titleStyle>
      <a:lvl1pPr algn="l" defTabSz="914676" rtl="0" eaLnBrk="1" latinLnBrk="0" hangingPunct="1">
        <a:lnSpc>
          <a:spcPct val="90000"/>
        </a:lnSpc>
        <a:spcBef>
          <a:spcPct val="0"/>
        </a:spcBef>
        <a:buNone/>
        <a:defRPr sz="4500" b="1" i="0" kern="1200">
          <a:solidFill>
            <a:schemeClr val="bg1"/>
          </a:solidFill>
          <a:latin typeface="Avenir Black" charset="0"/>
          <a:ea typeface="Avenir Black" charset="0"/>
          <a:cs typeface="Avenir Black" charset="0"/>
        </a:defRPr>
      </a:lvl1pPr>
    </p:titleStyle>
    <p:bodyStyle>
      <a:lvl1pPr marL="228671" indent="-228671" algn="l" defTabSz="914676"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6004" indent="-228671" algn="l" defTabSz="914676"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342" indent="-228671" algn="l" defTabSz="914676"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680"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8018"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5356"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269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30031"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7364" indent="-228671" algn="l" defTabSz="914676"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676" rtl="0" eaLnBrk="1" latinLnBrk="0" hangingPunct="1">
        <a:defRPr sz="1800" kern="1200">
          <a:solidFill>
            <a:schemeClr val="tx1"/>
          </a:solidFill>
          <a:latin typeface="+mn-lt"/>
          <a:ea typeface="+mn-ea"/>
          <a:cs typeface="+mn-cs"/>
        </a:defRPr>
      </a:lvl1pPr>
      <a:lvl2pPr marL="457338" algn="l" defTabSz="914676" rtl="0" eaLnBrk="1" latinLnBrk="0" hangingPunct="1">
        <a:defRPr sz="1800" kern="1200">
          <a:solidFill>
            <a:schemeClr val="tx1"/>
          </a:solidFill>
          <a:latin typeface="+mn-lt"/>
          <a:ea typeface="+mn-ea"/>
          <a:cs typeface="+mn-cs"/>
        </a:defRPr>
      </a:lvl2pPr>
      <a:lvl3pPr marL="914676" algn="l" defTabSz="914676" rtl="0" eaLnBrk="1" latinLnBrk="0" hangingPunct="1">
        <a:defRPr sz="1800" kern="1200">
          <a:solidFill>
            <a:schemeClr val="tx1"/>
          </a:solidFill>
          <a:latin typeface="+mn-lt"/>
          <a:ea typeface="+mn-ea"/>
          <a:cs typeface="+mn-cs"/>
        </a:defRPr>
      </a:lvl3pPr>
      <a:lvl4pPr marL="1372014" algn="l" defTabSz="914676" rtl="0" eaLnBrk="1" latinLnBrk="0" hangingPunct="1">
        <a:defRPr sz="1800" kern="1200">
          <a:solidFill>
            <a:schemeClr val="tx1"/>
          </a:solidFill>
          <a:latin typeface="+mn-lt"/>
          <a:ea typeface="+mn-ea"/>
          <a:cs typeface="+mn-cs"/>
        </a:defRPr>
      </a:lvl4pPr>
      <a:lvl5pPr marL="1829351" algn="l" defTabSz="914676" rtl="0" eaLnBrk="1" latinLnBrk="0" hangingPunct="1">
        <a:defRPr sz="1800" kern="1200">
          <a:solidFill>
            <a:schemeClr val="tx1"/>
          </a:solidFill>
          <a:latin typeface="+mn-lt"/>
          <a:ea typeface="+mn-ea"/>
          <a:cs typeface="+mn-cs"/>
        </a:defRPr>
      </a:lvl5pPr>
      <a:lvl6pPr marL="2286684" algn="l" defTabSz="914676" rtl="0" eaLnBrk="1" latinLnBrk="0" hangingPunct="1">
        <a:defRPr sz="1800" kern="1200">
          <a:solidFill>
            <a:schemeClr val="tx1"/>
          </a:solidFill>
          <a:latin typeface="+mn-lt"/>
          <a:ea typeface="+mn-ea"/>
          <a:cs typeface="+mn-cs"/>
        </a:defRPr>
      </a:lvl6pPr>
      <a:lvl7pPr marL="2744027" algn="l" defTabSz="914676" rtl="0" eaLnBrk="1" latinLnBrk="0" hangingPunct="1">
        <a:defRPr sz="1800" kern="1200">
          <a:solidFill>
            <a:schemeClr val="tx1"/>
          </a:solidFill>
          <a:latin typeface="+mn-lt"/>
          <a:ea typeface="+mn-ea"/>
          <a:cs typeface="+mn-cs"/>
        </a:defRPr>
      </a:lvl7pPr>
      <a:lvl8pPr marL="3201360" algn="l" defTabSz="914676" rtl="0" eaLnBrk="1" latinLnBrk="0" hangingPunct="1">
        <a:defRPr sz="1800" kern="1200">
          <a:solidFill>
            <a:schemeClr val="tx1"/>
          </a:solidFill>
          <a:latin typeface="+mn-lt"/>
          <a:ea typeface="+mn-ea"/>
          <a:cs typeface="+mn-cs"/>
        </a:defRPr>
      </a:lvl8pPr>
      <a:lvl9pPr marL="3658698" algn="l" defTabSz="91467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SQL</a:t>
            </a:r>
          </a:p>
        </p:txBody>
      </p:sp>
    </p:spTree>
    <p:extLst>
      <p:ext uri="{BB962C8B-B14F-4D97-AF65-F5344CB8AC3E}">
        <p14:creationId xmlns:p14="http://schemas.microsoft.com/office/powerpoint/2010/main" val="179290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SQL</a:t>
            </a:r>
          </a:p>
        </p:txBody>
      </p:sp>
      <p:sp>
        <p:nvSpPr>
          <p:cNvPr id="3" name="Text Placeholder 2"/>
          <p:cNvSpPr>
            <a:spLocks noGrp="1"/>
          </p:cNvSpPr>
          <p:nvPr>
            <p:ph type="body" sz="quarter" idx="10"/>
          </p:nvPr>
        </p:nvSpPr>
        <p:spPr>
          <a:xfrm>
            <a:off x="184638" y="1666659"/>
            <a:ext cx="11829171" cy="4969705"/>
          </a:xfrm>
        </p:spPr>
        <p:txBody>
          <a:bodyPr/>
          <a:lstStyle/>
          <a:p>
            <a:pPr marL="0" indent="0" algn="just">
              <a:buNone/>
            </a:pPr>
            <a:r>
              <a:rPr lang="en-US" sz="3200" b="1" dirty="0"/>
              <a:t>What is a constraint?</a:t>
            </a:r>
          </a:p>
          <a:p>
            <a:pPr marL="0" indent="0" algn="just">
              <a:buNone/>
            </a:pPr>
            <a:r>
              <a:rPr lang="en-US" dirty="0"/>
              <a:t>A constraint is a property assigned to a column or the set of columns in a table that prevents certain types of inconsistent data values from being placed in the column(s). Constraints are used to enforce the data integrity. This ensures the accuracy and reliability of the data in the database.</a:t>
            </a:r>
          </a:p>
        </p:txBody>
      </p:sp>
    </p:spTree>
    <p:extLst>
      <p:ext uri="{BB962C8B-B14F-4D97-AF65-F5344CB8AC3E}">
        <p14:creationId xmlns:p14="http://schemas.microsoft.com/office/powerpoint/2010/main" val="156862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SQL</a:t>
            </a:r>
          </a:p>
        </p:txBody>
      </p:sp>
      <p:sp>
        <p:nvSpPr>
          <p:cNvPr id="3" name="Text Placeholder 2"/>
          <p:cNvSpPr>
            <a:spLocks noGrp="1"/>
          </p:cNvSpPr>
          <p:nvPr>
            <p:ph type="body" sz="quarter" idx="10"/>
          </p:nvPr>
        </p:nvSpPr>
        <p:spPr>
          <a:xfrm>
            <a:off x="184638" y="1666659"/>
            <a:ext cx="11829171" cy="4969705"/>
          </a:xfrm>
        </p:spPr>
        <p:txBody>
          <a:bodyPr/>
          <a:lstStyle/>
          <a:p>
            <a:pPr marL="0" indent="0" algn="just">
              <a:buNone/>
            </a:pPr>
            <a:r>
              <a:rPr lang="en-US" sz="2400" b="1" dirty="0"/>
              <a:t>What are the categories of constraints to enforce the data integrity?</a:t>
            </a:r>
          </a:p>
          <a:p>
            <a:pPr marL="0" indent="0" algn="just">
              <a:buNone/>
            </a:pPr>
            <a:r>
              <a:rPr lang="en-US" sz="2400" dirty="0"/>
              <a:t>The following categories of the data integrity exist: </a:t>
            </a:r>
          </a:p>
          <a:p>
            <a:pPr marL="0" indent="0" algn="just">
              <a:buNone/>
            </a:pPr>
            <a:r>
              <a:rPr lang="es-ES" sz="2400" b="1" dirty="0" err="1"/>
              <a:t>Entity</a:t>
            </a:r>
            <a:r>
              <a:rPr lang="es-ES" sz="2400" b="1" dirty="0"/>
              <a:t> </a:t>
            </a:r>
            <a:r>
              <a:rPr lang="es-ES" sz="2400" b="1" dirty="0" err="1"/>
              <a:t>Integrity</a:t>
            </a:r>
            <a:r>
              <a:rPr lang="es-ES" sz="2400" b="1" dirty="0"/>
              <a:t>: </a:t>
            </a:r>
            <a:r>
              <a:rPr lang="en-US" sz="2400" dirty="0"/>
              <a:t>Entity Integrity ensures that there are no duplicate rows in a table.</a:t>
            </a:r>
          </a:p>
          <a:p>
            <a:pPr marL="0" indent="0" algn="just">
              <a:buNone/>
            </a:pPr>
            <a:r>
              <a:rPr lang="es-ES" sz="2400" b="1" dirty="0" err="1"/>
              <a:t>Domain</a:t>
            </a:r>
            <a:r>
              <a:rPr lang="es-ES" sz="2400" b="1" dirty="0"/>
              <a:t> </a:t>
            </a:r>
            <a:r>
              <a:rPr lang="es-ES" sz="2400" b="1" dirty="0" err="1"/>
              <a:t>Integrity</a:t>
            </a:r>
            <a:r>
              <a:rPr lang="es-ES" sz="2400" b="1" dirty="0"/>
              <a:t>: </a:t>
            </a:r>
            <a:r>
              <a:rPr lang="en-US" sz="2400" dirty="0"/>
              <a:t>Domain Integrity enforces valid entries for a given column by restricting the type, the format, or the range of possible values.</a:t>
            </a:r>
          </a:p>
          <a:p>
            <a:pPr marL="0" indent="0" algn="just">
              <a:buNone/>
            </a:pPr>
            <a:r>
              <a:rPr lang="es-ES" sz="2400" b="1" dirty="0" err="1"/>
              <a:t>Referential</a:t>
            </a:r>
            <a:r>
              <a:rPr lang="es-ES" sz="2400" b="1" dirty="0"/>
              <a:t> </a:t>
            </a:r>
            <a:r>
              <a:rPr lang="es-ES" sz="2400" b="1" dirty="0" err="1"/>
              <a:t>integrity</a:t>
            </a:r>
            <a:r>
              <a:rPr lang="es-ES" sz="2400" b="1" dirty="0"/>
              <a:t>: </a:t>
            </a:r>
            <a:r>
              <a:rPr lang="en-US" sz="2400" dirty="0"/>
              <a:t>Referential integrity ensures that rows cannot be deleted, which are used by other records (for </a:t>
            </a:r>
            <a:r>
              <a:rPr lang="en-US" sz="2400" dirty="0" err="1"/>
              <a:t>example,corresponding</a:t>
            </a:r>
            <a:r>
              <a:rPr lang="en-US" sz="2400" dirty="0"/>
              <a:t> data values between tables will be vital).</a:t>
            </a:r>
            <a:endParaRPr lang="en-US" sz="2400" b="1" dirty="0"/>
          </a:p>
        </p:txBody>
      </p:sp>
    </p:spTree>
    <p:extLst>
      <p:ext uri="{BB962C8B-B14F-4D97-AF65-F5344CB8AC3E}">
        <p14:creationId xmlns:p14="http://schemas.microsoft.com/office/powerpoint/2010/main" val="406827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SQL</a:t>
            </a:r>
          </a:p>
        </p:txBody>
      </p:sp>
      <p:sp>
        <p:nvSpPr>
          <p:cNvPr id="3" name="Text Placeholder 2"/>
          <p:cNvSpPr>
            <a:spLocks noGrp="1"/>
          </p:cNvSpPr>
          <p:nvPr>
            <p:ph type="body" sz="quarter" idx="10"/>
          </p:nvPr>
        </p:nvSpPr>
        <p:spPr>
          <a:xfrm>
            <a:off x="184638" y="1666659"/>
            <a:ext cx="11801036" cy="4969706"/>
          </a:xfrm>
        </p:spPr>
        <p:txBody>
          <a:bodyPr/>
          <a:lstStyle/>
          <a:p>
            <a:pPr marL="0" indent="0" algn="just">
              <a:buNone/>
            </a:pPr>
            <a:r>
              <a:rPr lang="es-ES" sz="2400" b="1" dirty="0" err="1"/>
              <a:t>User-Defined</a:t>
            </a:r>
            <a:r>
              <a:rPr lang="es-ES" sz="2400" b="1" dirty="0"/>
              <a:t> </a:t>
            </a:r>
            <a:r>
              <a:rPr lang="es-ES" sz="2400" b="1" dirty="0" err="1"/>
              <a:t>Integrity</a:t>
            </a:r>
            <a:r>
              <a:rPr lang="es-ES" sz="2400" b="1" dirty="0"/>
              <a:t> : </a:t>
            </a:r>
            <a:r>
              <a:rPr lang="en-US" sz="2400" dirty="0"/>
              <a:t>User-Defined Integrity enforces some specific business rules that do not fall into entity, domain, or referential integrity categories. Each of these categories of the data integrity can be enforced by the appropriate constraints.</a:t>
            </a:r>
          </a:p>
          <a:p>
            <a:pPr marL="0" indent="0">
              <a:buNone/>
            </a:pPr>
            <a:r>
              <a:rPr lang="en-US" sz="2000" b="1" dirty="0"/>
              <a:t>Microsoft SQL Server supports the following constraints:</a:t>
            </a:r>
          </a:p>
          <a:p>
            <a:pPr>
              <a:lnSpc>
                <a:spcPct val="100000"/>
              </a:lnSpc>
            </a:pPr>
            <a:r>
              <a:rPr lang="en-US" sz="1200" dirty="0"/>
              <a:t>PRIMARY KEY</a:t>
            </a:r>
          </a:p>
          <a:p>
            <a:pPr>
              <a:lnSpc>
                <a:spcPct val="100000"/>
              </a:lnSpc>
            </a:pPr>
            <a:r>
              <a:rPr lang="en-US" sz="1200" dirty="0"/>
              <a:t>UNIQUE</a:t>
            </a:r>
          </a:p>
          <a:p>
            <a:pPr>
              <a:lnSpc>
                <a:spcPct val="100000"/>
              </a:lnSpc>
            </a:pPr>
            <a:r>
              <a:rPr lang="en-US" sz="1200" dirty="0"/>
              <a:t>FOREIGN KEY</a:t>
            </a:r>
          </a:p>
          <a:p>
            <a:pPr>
              <a:lnSpc>
                <a:spcPct val="100000"/>
              </a:lnSpc>
            </a:pPr>
            <a:r>
              <a:rPr lang="en-US" sz="1200" dirty="0"/>
              <a:t>CHECK</a:t>
            </a:r>
          </a:p>
          <a:p>
            <a:pPr>
              <a:lnSpc>
                <a:spcPct val="100000"/>
              </a:lnSpc>
            </a:pPr>
            <a:r>
              <a:rPr lang="en-US" sz="1200" dirty="0"/>
              <a:t>NOT NULL</a:t>
            </a:r>
          </a:p>
          <a:p>
            <a:pPr marL="0" indent="0">
              <a:buNone/>
            </a:pPr>
            <a:endParaRPr lang="en-US" sz="2000" b="1" dirty="0"/>
          </a:p>
        </p:txBody>
      </p:sp>
    </p:spTree>
    <p:extLst>
      <p:ext uri="{BB962C8B-B14F-4D97-AF65-F5344CB8AC3E}">
        <p14:creationId xmlns:p14="http://schemas.microsoft.com/office/powerpoint/2010/main" val="338969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lue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141E1836-0F3D-DA43-9809-208FCEF14FC2}"/>
    </a:ext>
  </a:extLst>
</a:theme>
</file>

<file path=ppt/theme/theme10.xml><?xml version="1.0" encoding="utf-8"?>
<a:theme xmlns:a="http://schemas.openxmlformats.org/drawingml/2006/main" name="Box with Numbe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313BEB98-6675-BE4A-B4D6-C4389381DD59}"/>
    </a:ext>
  </a:extLst>
</a:theme>
</file>

<file path=ppt/theme/theme11.xml><?xml version="1.0" encoding="utf-8"?>
<a:theme xmlns:a="http://schemas.openxmlformats.org/drawingml/2006/main" name="Box Numbers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4CFE2521-D915-3241-A81E-77F929945FF3}"/>
    </a:ext>
  </a:extLst>
</a:theme>
</file>

<file path=ppt/theme/theme12.xml><?xml version="1.0" encoding="utf-8"?>
<a:theme xmlns:a="http://schemas.openxmlformats.org/drawingml/2006/main" name="Box Numbers (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B4588EDD-3E72-7249-9131-9051D7419D1B}"/>
    </a:ext>
  </a:extLst>
</a:theme>
</file>

<file path=ppt/theme/theme13.xml><?xml version="1.0" encoding="utf-8"?>
<a:theme xmlns:a="http://schemas.openxmlformats.org/drawingml/2006/main" name="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C68EE159-0552-1D4B-86A3-A3363CCE48A2}"/>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Strip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9BC970EE-CCAB-374C-96FC-5D85E46E5B10}"/>
    </a:ext>
  </a:extLst>
</a:theme>
</file>

<file path=ppt/theme/theme3.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74552871-9BF7-8A4B-8F46-7BF70579CBFB}"/>
    </a:ext>
  </a:extLst>
</a:theme>
</file>

<file path=ppt/theme/theme4.xml><?xml version="1.0" encoding="utf-8"?>
<a:theme xmlns:a="http://schemas.openxmlformats.org/drawingml/2006/main" name="Title for Diagram or Tab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92D8D131-E435-6C4E-96AA-B4388F87385B}"/>
    </a:ext>
  </a:extLst>
</a:theme>
</file>

<file path=ppt/theme/theme5.xml><?xml version="1.0" encoding="utf-8"?>
<a:theme xmlns:a="http://schemas.openxmlformats.org/drawingml/2006/main" name="Black Strip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6ADEDC85-685B-0148-AB94-7C2BFD45B2B7}"/>
    </a:ext>
  </a:extLst>
</a:theme>
</file>

<file path=ppt/theme/theme6.xml><?xml version="1.0" encoding="utf-8"?>
<a:theme xmlns:a="http://schemas.openxmlformats.org/drawingml/2006/main" name="White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ABC4983D-8853-D44A-96FF-7B75306AE634}"/>
    </a:ext>
  </a:extLst>
</a:theme>
</file>

<file path=ppt/theme/theme7.xml><?xml version="1.0" encoding="utf-8"?>
<a:theme xmlns:a="http://schemas.openxmlformats.org/drawingml/2006/main" name="Black Left Split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B57159B5-DE4A-DB44-A018-B25128C8BA01}"/>
    </a:ext>
  </a:extLst>
</a:theme>
</file>

<file path=ppt/theme/theme8.xml><?xml version="1.0" encoding="utf-8"?>
<a:theme xmlns:a="http://schemas.openxmlformats.org/drawingml/2006/main" name="Black Rght Split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9BA91F32-35FB-1746-8663-38CCEE85C45C}"/>
    </a:ext>
  </a:extLst>
</a:theme>
</file>

<file path=ppt/theme/theme9.xml><?xml version="1.0" encoding="utf-8"?>
<a:theme xmlns:a="http://schemas.openxmlformats.org/drawingml/2006/main" name="Black Stripe Bott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_Color Slide Template" id="{C8C24E05-303B-9F4A-A2BF-D24CAD4DE57F}" vid="{97D4CB26-A8EE-5A43-A1D5-FE93BD40CDBE}"/>
    </a:ext>
  </a:extLst>
</a:theme>
</file>

<file path=docProps/app.xml><?xml version="1.0" encoding="utf-8"?>
<Properties xmlns="http://schemas.openxmlformats.org/officeDocument/2006/extended-properties" xmlns:vt="http://schemas.openxmlformats.org/officeDocument/2006/docPropsVTypes">
  <TotalTime>6294</TotalTime>
  <Words>224</Words>
  <Application>Microsoft Office PowerPoint</Application>
  <PresentationFormat>Panorámica</PresentationFormat>
  <Paragraphs>18</Paragraphs>
  <Slides>4</Slides>
  <Notes>0</Notes>
  <HiddenSlides>0</HiddenSlides>
  <MMClips>0</MMClips>
  <ScaleCrop>false</ScaleCrop>
  <HeadingPairs>
    <vt:vector size="6" baseType="variant">
      <vt:variant>
        <vt:lpstr>Fuentes usadas</vt:lpstr>
      </vt:variant>
      <vt:variant>
        <vt:i4>9</vt:i4>
      </vt:variant>
      <vt:variant>
        <vt:lpstr>Tema</vt:lpstr>
      </vt:variant>
      <vt:variant>
        <vt:i4>13</vt:i4>
      </vt:variant>
      <vt:variant>
        <vt:lpstr>Títulos de diapositiva</vt:lpstr>
      </vt:variant>
      <vt:variant>
        <vt:i4>4</vt:i4>
      </vt:variant>
    </vt:vector>
  </HeadingPairs>
  <TitlesOfParts>
    <vt:vector size="26" baseType="lpstr">
      <vt:lpstr>Arial</vt:lpstr>
      <vt:lpstr>Avenir Black</vt:lpstr>
      <vt:lpstr>Avenir Book</vt:lpstr>
      <vt:lpstr>Avenir Heavy</vt:lpstr>
      <vt:lpstr>Calibri</vt:lpstr>
      <vt:lpstr>Courier New</vt:lpstr>
      <vt:lpstr>Source Code Pro</vt:lpstr>
      <vt:lpstr>Source Sans Pro</vt:lpstr>
      <vt:lpstr>Source Sans Pro Semibold</vt:lpstr>
      <vt:lpstr>Blue Background</vt:lpstr>
      <vt:lpstr>Blue Stripe</vt:lpstr>
      <vt:lpstr>Blank</vt:lpstr>
      <vt:lpstr>Title for Diagram or Table</vt:lpstr>
      <vt:lpstr>Black Stripe</vt:lpstr>
      <vt:lpstr>White Background</vt:lpstr>
      <vt:lpstr>Black Left Split Background</vt:lpstr>
      <vt:lpstr>Black Rght Split Background</vt:lpstr>
      <vt:lpstr>Black Stripe Bottom</vt:lpstr>
      <vt:lpstr>Box with Numbers</vt:lpstr>
      <vt:lpstr>Box Numbers (2)</vt:lpstr>
      <vt:lpstr>Box Numbers (3)</vt:lpstr>
      <vt:lpstr>Box</vt:lpstr>
      <vt:lpstr>CONSTRAINTS IN SQL</vt:lpstr>
      <vt:lpstr>Constraints in SQL</vt:lpstr>
      <vt:lpstr>Constraints in SQL</vt:lpstr>
      <vt:lpstr>Constraints in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Ronal Gómez Mejia</dc:creator>
  <cp:lastModifiedBy>Ronal Gome</cp:lastModifiedBy>
  <cp:revision>114</cp:revision>
  <dcterms:modified xsi:type="dcterms:W3CDTF">2019-10-06T19:59:55Z</dcterms:modified>
</cp:coreProperties>
</file>