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21"/>
  </p:notesMasterIdLst>
  <p:sldIdLst>
    <p:sldId id="259" r:id="rId14"/>
    <p:sldId id="263" r:id="rId15"/>
    <p:sldId id="308" r:id="rId16"/>
    <p:sldId id="305" r:id="rId17"/>
    <p:sldId id="306" r:id="rId18"/>
    <p:sldId id="269" r:id="rId19"/>
    <p:sldId id="307" r:id="rId20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Calvo" initials="D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145"/>
    <a:srgbClr val="D7D7D7"/>
    <a:srgbClr val="0077B5"/>
    <a:srgbClr val="E58938"/>
    <a:srgbClr val="313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38"/>
  </p:normalViewPr>
  <p:slideViewPr>
    <p:cSldViewPr snapToGrid="0">
      <p:cViewPr varScale="1">
        <p:scale>
          <a:sx n="103" d="100"/>
          <a:sy n="103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Char char="•"/>
              <a:tabLst/>
              <a:defRPr lang="en-US" b="0" i="0" baseline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/>
              <a:t>Short Sub-title Goes Here</a:t>
            </a:r>
          </a:p>
          <a:p>
            <a:pPr lvl="1"/>
            <a:r>
              <a:rPr lang="en-US"/>
              <a:t>Bullet item</a:t>
            </a:r>
          </a:p>
          <a:p>
            <a:pPr lvl="1"/>
            <a:r>
              <a:rPr lang="en-US"/>
              <a:t>Bullet item</a:t>
            </a:r>
          </a:p>
          <a:p>
            <a:pPr lvl="1"/>
            <a:r>
              <a:rPr lang="en-US"/>
              <a:t>Bullet item</a:t>
            </a:r>
          </a:p>
          <a:p>
            <a:pPr lvl="1"/>
            <a:r>
              <a:rPr lang="en-US"/>
              <a:t>Bullet item</a:t>
            </a:r>
          </a:p>
          <a:p>
            <a:pPr lvl="1"/>
            <a:r>
              <a:rPr lang="en-US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Char char="•"/>
              <a:tabLst/>
              <a:defRPr lang="en-US" b="0" i="0" baseline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40414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Char char="•"/>
              <a:tabLst/>
              <a:defRPr lang="en-US" b="0" i="0" baseline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Font typeface="+mj-lt"/>
              <a:buAutoNum type="arabicPeriod"/>
              <a:defRPr b="0" i="0" baseline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Font typeface="Courier New" charset="0"/>
              <a:buChar char="o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40414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40414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40414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40414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40414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40414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nativos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nativos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O" dirty="0"/>
              <a:t>Objetos provistos por </a:t>
            </a:r>
            <a:r>
              <a:rPr lang="es-CO" dirty="0" err="1"/>
              <a:t>.Net</a:t>
            </a:r>
            <a:r>
              <a:rPr lang="es-CO" dirty="0"/>
              <a:t> Framework</a:t>
            </a:r>
          </a:p>
          <a:p>
            <a:r>
              <a:rPr lang="es-CO" dirty="0"/>
              <a:t>Permiten conexiones nativas a SQL, ODBC, Oracle y </a:t>
            </a:r>
            <a:r>
              <a:rPr lang="es-CO" dirty="0" err="1"/>
              <a:t>OleDB</a:t>
            </a:r>
            <a:endParaRPr lang="es-CO" dirty="0"/>
          </a:p>
          <a:p>
            <a:endParaRPr lang="es-CO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02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Acceso</a:t>
            </a:r>
            <a:r>
              <a:rPr lang="en-US" dirty="0"/>
              <a:t> </a:t>
            </a:r>
            <a:r>
              <a:rPr lang="en-US" dirty="0" err="1"/>
              <a:t>desconectado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O" dirty="0"/>
              <a:t>No requiere una conexión abierta</a:t>
            </a:r>
          </a:p>
          <a:p>
            <a:r>
              <a:rPr lang="es-ES" dirty="0"/>
              <a:t>Actualizar datos en la fuente al finalizar modificaciones</a:t>
            </a:r>
          </a:p>
          <a:p>
            <a:r>
              <a:rPr lang="es-ES" dirty="0"/>
              <a:t>Optimiza el uso de los recursos del motor</a:t>
            </a:r>
          </a:p>
          <a:p>
            <a:r>
              <a:rPr lang="es-ES" dirty="0"/>
              <a:t>Disminuye la duración de transacciones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2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1C96A-B565-4B71-83E4-90C62F823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Dataset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91D837-A249-4103-A5EA-F88BA823A4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O" dirty="0"/>
              <a:t>Estructura para almacenar tablas en memoria</a:t>
            </a:r>
          </a:p>
          <a:p>
            <a:r>
              <a:rPr lang="es-CO" dirty="0"/>
              <a:t>Mayor escalabilidad, usa recursos solo para leer o escribir en BD</a:t>
            </a:r>
          </a:p>
          <a:p>
            <a:r>
              <a:rPr lang="es-CO" dirty="0"/>
              <a:t>Crear con otros </a:t>
            </a:r>
            <a:r>
              <a:rPr lang="es-CO" dirty="0" err="1"/>
              <a:t>DataSet</a:t>
            </a:r>
            <a:r>
              <a:rPr lang="es-CO" dirty="0"/>
              <a:t> con el método </a:t>
            </a:r>
            <a:r>
              <a:rPr lang="es-CO" dirty="0" err="1"/>
              <a:t>Copy</a:t>
            </a:r>
            <a:r>
              <a:rPr lang="es-CO" dirty="0"/>
              <a:t>, Clone, </a:t>
            </a:r>
            <a:r>
              <a:rPr lang="es-CO" dirty="0" err="1"/>
              <a:t>GetChanges</a:t>
            </a:r>
            <a:endParaRPr lang="es-CO" dirty="0"/>
          </a:p>
          <a:p>
            <a:r>
              <a:rPr lang="es-CO" dirty="0"/>
              <a:t>Esta compuesto por tablas (</a:t>
            </a:r>
            <a:r>
              <a:rPr lang="es-CO" dirty="0" err="1"/>
              <a:t>DataTables</a:t>
            </a:r>
            <a:r>
              <a:rPr lang="es-CO" dirty="0"/>
              <a:t>) y relaciones entre si</a:t>
            </a:r>
          </a:p>
          <a:p>
            <a:r>
              <a:rPr lang="es-CO" dirty="0"/>
              <a:t>Mantiene un esquema XML con la estructura de los datos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528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1C96A-B565-4B71-83E4-90C62F823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DataAdapter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91D837-A249-4103-A5EA-F88BA823A4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O" dirty="0"/>
              <a:t>Intermediario para configurar el acceso a una base de datos</a:t>
            </a:r>
          </a:p>
          <a:p>
            <a:r>
              <a:rPr lang="es-CO" dirty="0"/>
              <a:t>Carga información en un </a:t>
            </a:r>
            <a:r>
              <a:rPr lang="es-CO" dirty="0" err="1"/>
              <a:t>DataSet</a:t>
            </a:r>
            <a:endParaRPr lang="es-CO" dirty="0"/>
          </a:p>
          <a:p>
            <a:r>
              <a:rPr lang="es-CO" dirty="0"/>
              <a:t>Cuentan con los métodos </a:t>
            </a:r>
            <a:r>
              <a:rPr lang="es-CO" dirty="0" err="1"/>
              <a:t>select</a:t>
            </a:r>
            <a:r>
              <a:rPr lang="es-CO" dirty="0"/>
              <a:t>, </a:t>
            </a:r>
            <a:r>
              <a:rPr lang="es-CO" dirty="0" err="1"/>
              <a:t>insert</a:t>
            </a:r>
            <a:r>
              <a:rPr lang="es-CO" dirty="0"/>
              <a:t>, </a:t>
            </a:r>
            <a:r>
              <a:rPr lang="es-CO" dirty="0" err="1"/>
              <a:t>update</a:t>
            </a:r>
            <a:r>
              <a:rPr lang="es-CO" dirty="0"/>
              <a:t>,  </a:t>
            </a:r>
            <a:r>
              <a:rPr lang="es-CO" dirty="0" err="1"/>
              <a:t>delete</a:t>
            </a:r>
            <a:r>
              <a:rPr lang="es-CO" dirty="0"/>
              <a:t> y </a:t>
            </a:r>
            <a:r>
              <a:rPr lang="es-CO" dirty="0" err="1"/>
              <a:t>TableMappings</a:t>
            </a:r>
            <a:r>
              <a:rPr lang="es-CO" dirty="0"/>
              <a:t> para relacionar </a:t>
            </a:r>
            <a:r>
              <a:rPr lang="es-CO" dirty="0" err="1"/>
              <a:t>datasets</a:t>
            </a:r>
            <a:r>
              <a:rPr lang="es-CO" dirty="0"/>
              <a:t> con tablas homologas de la fuente</a:t>
            </a:r>
          </a:p>
        </p:txBody>
      </p:sp>
    </p:spTree>
    <p:extLst>
      <p:ext uri="{BB962C8B-B14F-4D97-AF65-F5344CB8AC3E}">
        <p14:creationId xmlns:p14="http://schemas.microsoft.com/office/powerpoint/2010/main" val="133762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Pasos</a:t>
            </a:r>
            <a:r>
              <a:rPr lang="en-US" dirty="0"/>
              <a:t> modo </a:t>
            </a:r>
            <a:r>
              <a:rPr lang="en-US" dirty="0" err="1"/>
              <a:t>desconectado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Abrir</a:t>
            </a:r>
            <a:r>
              <a:rPr lang="en-US" dirty="0"/>
              <a:t> la </a:t>
            </a:r>
            <a:r>
              <a:rPr lang="en-US" dirty="0" err="1"/>
              <a:t>conexión</a:t>
            </a:r>
            <a:endParaRPr lang="en-US" dirty="0"/>
          </a:p>
          <a:p>
            <a:r>
              <a:rPr lang="en-US" dirty="0" err="1"/>
              <a:t>Llenar</a:t>
            </a:r>
            <a:r>
              <a:rPr lang="en-US" dirty="0"/>
              <a:t> </a:t>
            </a:r>
            <a:r>
              <a:rPr lang="en-US" dirty="0" err="1"/>
              <a:t>DataSet</a:t>
            </a:r>
            <a:r>
              <a:rPr lang="en-US" dirty="0"/>
              <a:t> con un </a:t>
            </a:r>
            <a:r>
              <a:rPr lang="en-US" dirty="0" err="1"/>
              <a:t>DataAdapter</a:t>
            </a:r>
            <a:r>
              <a:rPr lang="en-US" dirty="0"/>
              <a:t> y </a:t>
            </a:r>
            <a:r>
              <a:rPr lang="en-US" dirty="0" err="1"/>
              <a:t>cerrar</a:t>
            </a:r>
            <a:r>
              <a:rPr lang="en-US" dirty="0"/>
              <a:t> la </a:t>
            </a:r>
            <a:r>
              <a:rPr lang="en-US" dirty="0" err="1"/>
              <a:t>conexión</a:t>
            </a:r>
            <a:endParaRPr lang="en-US" dirty="0"/>
          </a:p>
          <a:p>
            <a:r>
              <a:rPr lang="en-US" dirty="0" err="1"/>
              <a:t>Procesar</a:t>
            </a:r>
            <a:r>
              <a:rPr lang="en-US" dirty="0"/>
              <a:t> el </a:t>
            </a:r>
            <a:r>
              <a:rPr lang="en-US" dirty="0" err="1"/>
              <a:t>DataSet</a:t>
            </a:r>
            <a:endParaRPr lang="en-US" dirty="0"/>
          </a:p>
          <a:p>
            <a:r>
              <a:rPr lang="en-US" dirty="0" err="1"/>
              <a:t>Actualizar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endParaRPr lang="en-US" dirty="0"/>
          </a:p>
          <a:p>
            <a:pPr lvl="1"/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conexión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Actualizar</a:t>
            </a:r>
            <a:r>
              <a:rPr lang="en-US" dirty="0"/>
              <a:t> la </a:t>
            </a:r>
            <a:r>
              <a:rPr lang="en-US" dirty="0" err="1"/>
              <a:t>fuente</a:t>
            </a:r>
            <a:r>
              <a:rPr lang="en-US" dirty="0"/>
              <a:t> con el adapter</a:t>
            </a:r>
          </a:p>
          <a:p>
            <a:pPr lvl="1"/>
            <a:r>
              <a:rPr lang="en-US" dirty="0" err="1"/>
              <a:t>cerrar</a:t>
            </a:r>
            <a:r>
              <a:rPr lang="en-US" dirty="0"/>
              <a:t> la </a:t>
            </a:r>
            <a:r>
              <a:rPr lang="en-US" dirty="0" err="1"/>
              <a:t>conexión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of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points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add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and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start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from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the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next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number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in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the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list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4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Mayor </a:t>
            </a:r>
            <a:r>
              <a:rPr lang="en-US" dirty="0" err="1"/>
              <a:t>concurrencia</a:t>
            </a:r>
            <a:r>
              <a:rPr lang="en-US" dirty="0"/>
              <a:t>. </a:t>
            </a:r>
            <a:r>
              <a:rPr lang="en-US" dirty="0" err="1"/>
              <a:t>Mejora</a:t>
            </a:r>
            <a:r>
              <a:rPr lang="en-US" dirty="0"/>
              <a:t> de la </a:t>
            </a:r>
            <a:r>
              <a:rPr lang="en-US" dirty="0" err="1"/>
              <a:t>escalabilidad</a:t>
            </a:r>
            <a:r>
              <a:rPr lang="en-US" dirty="0"/>
              <a:t> y el </a:t>
            </a:r>
            <a:r>
              <a:rPr lang="en-US" dirty="0" err="1"/>
              <a:t>rendimiento</a:t>
            </a:r>
            <a:r>
              <a:rPr lang="en-US" dirty="0"/>
              <a:t> de las </a:t>
            </a:r>
            <a:r>
              <a:rPr lang="en-US" dirty="0" err="1"/>
              <a:t>aplicaciones</a:t>
            </a:r>
            <a:r>
              <a:rPr lang="en-US" dirty="0"/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datos</a:t>
            </a:r>
            <a:r>
              <a:rPr lang="en-US" dirty="0"/>
              <a:t> no </a:t>
            </a:r>
            <a:r>
              <a:rPr lang="en-US" dirty="0" err="1"/>
              <a:t>siempre</a:t>
            </a:r>
            <a:r>
              <a:rPr lang="en-US" dirty="0"/>
              <a:t>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actualizados</a:t>
            </a:r>
            <a:r>
              <a:rPr lang="en-US" dirty="0"/>
              <a:t>.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producir</a:t>
            </a:r>
            <a:r>
              <a:rPr lang="en-US" dirty="0"/>
              <a:t> </a:t>
            </a:r>
            <a:r>
              <a:rPr lang="en-US" dirty="0" err="1"/>
              <a:t>conflictos</a:t>
            </a:r>
            <a:r>
              <a:rPr lang="en-US" dirty="0"/>
              <a:t> de </a:t>
            </a:r>
            <a:r>
              <a:rPr lang="en-US" dirty="0" err="1"/>
              <a:t>modificación</a:t>
            </a:r>
            <a:r>
              <a:rPr lang="en-US" dirty="0"/>
              <a:t>, que </a:t>
            </a:r>
            <a:r>
              <a:rPr lang="en-US" dirty="0" err="1"/>
              <a:t>han</a:t>
            </a:r>
            <a:r>
              <a:rPr lang="en-US" dirty="0"/>
              <a:t> de </a:t>
            </a:r>
            <a:r>
              <a:rPr lang="en-US" dirty="0" err="1"/>
              <a:t>resolverse</a:t>
            </a:r>
            <a:r>
              <a:rPr lang="en-US" dirty="0"/>
              <a:t>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Ventajas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Desventajas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6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build="p"/>
      <p:bldP spid="5" grpId="0" build="p"/>
      <p:bldP spid="6" grpId="0"/>
      <p:bldP spid="7" grpId="0" build="p"/>
    </p:bldLst>
  </p:timing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261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7</vt:i4>
      </vt:variant>
    </vt:vector>
  </HeadingPairs>
  <TitlesOfParts>
    <vt:vector size="29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Uso de objetos nativos</vt:lpstr>
      <vt:lpstr>Objetos nativos</vt:lpstr>
      <vt:lpstr>Acceso desconectado</vt:lpstr>
      <vt:lpstr>Dataset</vt:lpstr>
      <vt:lpstr>DataAdapter</vt:lpstr>
      <vt:lpstr>Pasos modo desconectado</vt:lpstr>
      <vt:lpstr>Ventajas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Freddy Angarita</cp:lastModifiedBy>
  <cp:revision>86</cp:revision>
  <dcterms:modified xsi:type="dcterms:W3CDTF">2019-09-10T16:28:48Z</dcterms:modified>
</cp:coreProperties>
</file>