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309" r:id="rId6"/>
    <p:sldId id="294" r:id="rId7"/>
    <p:sldId id="264" r:id="rId8"/>
    <p:sldId id="307" r:id="rId9"/>
    <p:sldId id="308" r:id="rId10"/>
    <p:sldId id="312" r:id="rId11"/>
    <p:sldId id="297" r:id="rId12"/>
    <p:sldId id="283" r:id="rId13"/>
    <p:sldId id="284" r:id="rId14"/>
    <p:sldId id="286" r:id="rId15"/>
    <p:sldId id="298" r:id="rId16"/>
    <p:sldId id="299" r:id="rId17"/>
    <p:sldId id="288" r:id="rId18"/>
    <p:sldId id="296" r:id="rId19"/>
    <p:sldId id="303" r:id="rId20"/>
    <p:sldId id="290" r:id="rId21"/>
    <p:sldId id="292" r:id="rId22"/>
    <p:sldId id="300" r:id="rId23"/>
    <p:sldId id="301" r:id="rId24"/>
    <p:sldId id="302" r:id="rId25"/>
    <p:sldId id="293" r:id="rId26"/>
    <p:sldId id="304" r:id="rId27"/>
    <p:sldId id="305" r:id="rId28"/>
    <p:sldId id="313" r:id="rId29"/>
    <p:sldId id="260" r:id="rId3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E97E57-A937-44CB-B80D-BDBD021472F0}" type="datetimeFigureOut">
              <a:rPr lang="es-CO" smtClean="0"/>
              <a:t>21/09/2017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8B561C0-D8E1-400D-BFB0-49DE3067BF6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7E57-A937-44CB-B80D-BDBD021472F0}" type="datetimeFigureOut">
              <a:rPr lang="es-CO" smtClean="0"/>
              <a:t>21/09/2017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61C0-D8E1-400D-BFB0-49DE3067BF6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7E57-A937-44CB-B80D-BDBD021472F0}" type="datetimeFigureOut">
              <a:rPr lang="es-CO" smtClean="0"/>
              <a:t>21/09/2017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61C0-D8E1-400D-BFB0-49DE3067BF6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7E57-A937-44CB-B80D-BDBD021472F0}" type="datetimeFigureOut">
              <a:rPr lang="es-CO" smtClean="0"/>
              <a:t>21/09/2017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61C0-D8E1-400D-BFB0-49DE3067BF67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7E57-A937-44CB-B80D-BDBD021472F0}" type="datetimeFigureOut">
              <a:rPr lang="es-CO" smtClean="0"/>
              <a:t>21/09/2017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61C0-D8E1-400D-BFB0-49DE3067BF67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7E57-A937-44CB-B80D-BDBD021472F0}" type="datetimeFigureOut">
              <a:rPr lang="es-CO" smtClean="0"/>
              <a:t>21/09/2017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61C0-D8E1-400D-BFB0-49DE3067BF67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7E57-A937-44CB-B80D-BDBD021472F0}" type="datetimeFigureOut">
              <a:rPr lang="es-CO" smtClean="0"/>
              <a:t>21/09/2017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61C0-D8E1-400D-BFB0-49DE3067BF67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7E57-A937-44CB-B80D-BDBD021472F0}" type="datetimeFigureOut">
              <a:rPr lang="es-CO" smtClean="0"/>
              <a:t>21/09/2017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61C0-D8E1-400D-BFB0-49DE3067BF67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7E57-A937-44CB-B80D-BDBD021472F0}" type="datetimeFigureOut">
              <a:rPr lang="es-CO" smtClean="0"/>
              <a:t>21/09/2017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61C0-D8E1-400D-BFB0-49DE3067BF6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BE97E57-A937-44CB-B80D-BDBD021472F0}" type="datetimeFigureOut">
              <a:rPr lang="es-CO" smtClean="0"/>
              <a:t>21/09/2017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61C0-D8E1-400D-BFB0-49DE3067BF67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E97E57-A937-44CB-B80D-BDBD021472F0}" type="datetimeFigureOut">
              <a:rPr lang="es-CO" smtClean="0"/>
              <a:t>21/09/2017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B561C0-D8E1-400D-BFB0-49DE3067BF67}" type="slidenum">
              <a:rPr lang="es-CO" smtClean="0"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E97E57-A937-44CB-B80D-BDBD021472F0}" type="datetimeFigureOut">
              <a:rPr lang="es-CO" smtClean="0"/>
              <a:t>21/09/2017</a:t>
            </a:fld>
            <a:endParaRPr lang="es-C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8B561C0-D8E1-400D-BFB0-49DE3067BF67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117373" y="3083386"/>
            <a:ext cx="3494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544637" y="3789040"/>
            <a:ext cx="22739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Prototipo inicial</a:t>
            </a: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es-CO" b="1" dirty="0">
                <a:solidFill>
                  <a:schemeClr val="bg1"/>
                </a:solidFill>
                <a:latin typeface="Segoe UI Light" panose="020B0502040204020203" pitchFamily="34" charset="0"/>
              </a:rPr>
              <a:t>Tecnología y Sistemas</a:t>
            </a:r>
          </a:p>
        </p:txBody>
      </p:sp>
    </p:spTree>
    <p:extLst>
      <p:ext uri="{BB962C8B-B14F-4D97-AF65-F5344CB8AC3E}">
        <p14:creationId xmlns:p14="http://schemas.microsoft.com/office/powerpoint/2010/main" val="2238121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464402" y="1026764"/>
            <a:ext cx="2262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Modulo Parametrización</a:t>
            </a:r>
          </a:p>
        </p:txBody>
      </p:sp>
      <p:sp>
        <p:nvSpPr>
          <p:cNvPr id="7" name="4 CuadroTexto"/>
          <p:cNvSpPr txBox="1"/>
          <p:nvPr/>
        </p:nvSpPr>
        <p:spPr>
          <a:xfrm>
            <a:off x="899592" y="2132856"/>
            <a:ext cx="7470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Modulo Causales</a:t>
            </a:r>
          </a:p>
          <a:p>
            <a:endParaRPr lang="es-CO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Para este modulo, se brindara la opción para el cargue masivo</a:t>
            </a: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dejando el archivo en un repositorio para que automáticamente se carguen</a:t>
            </a: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las causales.</a:t>
            </a:r>
          </a:p>
        </p:txBody>
      </p:sp>
    </p:spTree>
    <p:extLst>
      <p:ext uri="{BB962C8B-B14F-4D97-AF65-F5344CB8AC3E}">
        <p14:creationId xmlns:p14="http://schemas.microsoft.com/office/powerpoint/2010/main" val="175396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816782" y="1862822"/>
            <a:ext cx="77508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PLANTEAMIENTO GENERAL</a:t>
            </a: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3 - Administración y gestión de información</a:t>
            </a: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En las pantallas propuestas para la administración y gestión de la información</a:t>
            </a: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se incluirá toda la funcionalidad que permita el ingreso de datos y </a:t>
            </a: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modificaciones a los mismos, garantizando integridad. A su vez, a través de la </a:t>
            </a: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generación de logs en el sistema será posible llevar la trazabilidad requerida.</a:t>
            </a:r>
          </a:p>
        </p:txBody>
      </p:sp>
    </p:spTree>
    <p:extLst>
      <p:ext uri="{BB962C8B-B14F-4D97-AF65-F5344CB8AC3E}">
        <p14:creationId xmlns:p14="http://schemas.microsoft.com/office/powerpoint/2010/main" val="394454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653332" y="1049213"/>
            <a:ext cx="213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Modulo Ingreso Cliente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78" y="1700808"/>
            <a:ext cx="8260978" cy="38423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7770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220160" y="1049213"/>
            <a:ext cx="2579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Modulo Modificación Cliente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4" y="1772816"/>
            <a:ext cx="8136906" cy="38164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40001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053368" y="1049213"/>
            <a:ext cx="2767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Modulo Clientes Inconsistentes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5" y="1916832"/>
            <a:ext cx="8136905" cy="288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18127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862381" y="1862822"/>
            <a:ext cx="76596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PLANTEAMIENTO GENERAL</a:t>
            </a: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4- Consulta de información</a:t>
            </a: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En las pantallas propuestas para la consulta de datos, se pondrá a disposición</a:t>
            </a: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la información correspondiente al proceso de Débito Automático, de manera</a:t>
            </a: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que los datos solicitados en el requerimiento estén dispuestos de forma clara</a:t>
            </a: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y con las posibilidades indicadas.</a:t>
            </a:r>
          </a:p>
        </p:txBody>
      </p:sp>
    </p:spTree>
    <p:extLst>
      <p:ext uri="{BB962C8B-B14F-4D97-AF65-F5344CB8AC3E}">
        <p14:creationId xmlns:p14="http://schemas.microsoft.com/office/powerpoint/2010/main" val="399718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550299" y="1049213"/>
            <a:ext cx="2270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Modulo Consulta Cliente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37180"/>
            <a:ext cx="7276678" cy="467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8203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085321" y="1049213"/>
            <a:ext cx="4703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Consulta Prenotas y Generación de Archivos Prenotas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600200"/>
            <a:ext cx="8439150" cy="3657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44354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056030" y="1074222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Modulo Generación de Debito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844824"/>
            <a:ext cx="6470471" cy="34390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0748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724128" y="1074222"/>
            <a:ext cx="3010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Modulo Prenota y Debito Manual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484784"/>
            <a:ext cx="6069945" cy="50448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605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333978" y="2204864"/>
            <a:ext cx="67161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OBJETIVO</a:t>
            </a: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Presentar prototipo con propuesta de interfaz y posible distribución</a:t>
            </a: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de módulos implementados para la sistematización del proceso de </a:t>
            </a: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Débito automático en .NET</a:t>
            </a:r>
          </a:p>
        </p:txBody>
      </p:sp>
    </p:spTree>
    <p:extLst>
      <p:ext uri="{BB962C8B-B14F-4D97-AF65-F5344CB8AC3E}">
        <p14:creationId xmlns:p14="http://schemas.microsoft.com/office/powerpoint/2010/main" val="692233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663850" y="1074222"/>
            <a:ext cx="2129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Modulo de Reversiones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772816"/>
            <a:ext cx="6705600" cy="4105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84193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876256" y="1049213"/>
            <a:ext cx="181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Lectura de Archivos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668669"/>
            <a:ext cx="7227893" cy="41484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2179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57907" y="1862822"/>
            <a:ext cx="80686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PLANTEAMIENTO GENERAL</a:t>
            </a: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5- Notificaciones</a:t>
            </a: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En las pantallas propuestas se pondrá a disposición las notificaciones de los</a:t>
            </a: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clientes de acuerdo al estado de la respuesta de Débito Automático, de manera</a:t>
            </a: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que los datos solicitados en el requerimiento estén dispuestos de forma clara</a:t>
            </a: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y con las posibilidades indicadas.</a:t>
            </a:r>
          </a:p>
        </p:txBody>
      </p:sp>
    </p:spTree>
    <p:extLst>
      <p:ext uri="{BB962C8B-B14F-4D97-AF65-F5344CB8AC3E}">
        <p14:creationId xmlns:p14="http://schemas.microsoft.com/office/powerpoint/2010/main" val="71738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232904" y="1049213"/>
            <a:ext cx="2587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Modulo Notificación Clientes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245064"/>
              </p:ext>
            </p:extLst>
          </p:nvPr>
        </p:nvGraphicFramePr>
        <p:xfrm>
          <a:off x="1796455" y="2562244"/>
          <a:ext cx="5472610" cy="556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4522">
                  <a:extLst>
                    <a:ext uri="{9D8B030D-6E8A-4147-A177-3AD203B41FA5}">
                      <a16:colId xmlns:a16="http://schemas.microsoft.com/office/drawing/2014/main" val="4089636909"/>
                    </a:ext>
                  </a:extLst>
                </a:gridCol>
                <a:gridCol w="1094522">
                  <a:extLst>
                    <a:ext uri="{9D8B030D-6E8A-4147-A177-3AD203B41FA5}">
                      <a16:colId xmlns:a16="http://schemas.microsoft.com/office/drawing/2014/main" val="652666874"/>
                    </a:ext>
                  </a:extLst>
                </a:gridCol>
                <a:gridCol w="1094522">
                  <a:extLst>
                    <a:ext uri="{9D8B030D-6E8A-4147-A177-3AD203B41FA5}">
                      <a16:colId xmlns:a16="http://schemas.microsoft.com/office/drawing/2014/main" val="1754155387"/>
                    </a:ext>
                  </a:extLst>
                </a:gridCol>
                <a:gridCol w="1094522">
                  <a:extLst>
                    <a:ext uri="{9D8B030D-6E8A-4147-A177-3AD203B41FA5}">
                      <a16:colId xmlns:a16="http://schemas.microsoft.com/office/drawing/2014/main" val="1469331805"/>
                    </a:ext>
                  </a:extLst>
                </a:gridCol>
                <a:gridCol w="1094522">
                  <a:extLst>
                    <a:ext uri="{9D8B030D-6E8A-4147-A177-3AD203B41FA5}">
                      <a16:colId xmlns:a16="http://schemas.microsoft.com/office/drawing/2014/main" val="9392628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ESTADO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Adjudicado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Ganador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Suscriptor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Total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0468677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PROMEDIO AL MES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101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3680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1366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</a:rPr>
                        <a:t>5148</a:t>
                      </a:r>
                      <a:endParaRPr lang="es-CO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364653109"/>
                  </a:ext>
                </a:extLst>
              </a:tr>
            </a:tbl>
          </a:graphicData>
        </a:graphic>
      </p:graphicFrame>
      <p:sp>
        <p:nvSpPr>
          <p:cNvPr id="9" name="4 CuadroTexto"/>
          <p:cNvSpPr txBox="1"/>
          <p:nvPr/>
        </p:nvSpPr>
        <p:spPr>
          <a:xfrm>
            <a:off x="611559" y="3429000"/>
            <a:ext cx="7842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De acuerdo a la cantidad de notificaciones que se enviarían al mes, se analizara</a:t>
            </a: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la forma de envió de correo masivos, para garantizar el tiempo de respuesta.</a:t>
            </a:r>
          </a:p>
        </p:txBody>
      </p:sp>
    </p:spTree>
    <p:extLst>
      <p:ext uri="{BB962C8B-B14F-4D97-AF65-F5344CB8AC3E}">
        <p14:creationId xmlns:p14="http://schemas.microsoft.com/office/powerpoint/2010/main" val="3864956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862387" y="1862822"/>
            <a:ext cx="76596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PLANTEAMIENTO GENERAL</a:t>
            </a: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6- Reportes</a:t>
            </a: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En las pantallas propuestas para la consulta de datos, se pondrá a disposición</a:t>
            </a: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la información correspondiente a los reportes que garanticen la integridad</a:t>
            </a: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de la información tratada y cumpla con lo solicitado en el requerimiento.</a:t>
            </a:r>
          </a:p>
        </p:txBody>
      </p:sp>
    </p:spTree>
    <p:extLst>
      <p:ext uri="{BB962C8B-B14F-4D97-AF65-F5344CB8AC3E}">
        <p14:creationId xmlns:p14="http://schemas.microsoft.com/office/powerpoint/2010/main" val="2263360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910903" y="1049213"/>
            <a:ext cx="1877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Modulo de Reportes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20230"/>
            <a:ext cx="7477125" cy="2228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00103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910903" y="1049213"/>
            <a:ext cx="1877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Modulo de Reportes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2090737"/>
            <a:ext cx="6867525" cy="2676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08871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910903" y="1049213"/>
            <a:ext cx="1877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Modulo de Reportes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16832"/>
            <a:ext cx="737235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02813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910903" y="1049213"/>
            <a:ext cx="1877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Modulo de Reportes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08" y="1700808"/>
            <a:ext cx="8896988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217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118856" y="4293096"/>
            <a:ext cx="244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FIN DE PRESENTACIÓN</a:t>
            </a:r>
          </a:p>
        </p:txBody>
      </p:sp>
    </p:spTree>
    <p:extLst>
      <p:ext uri="{BB962C8B-B14F-4D97-AF65-F5344CB8AC3E}">
        <p14:creationId xmlns:p14="http://schemas.microsoft.com/office/powerpoint/2010/main" val="196931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994276" y="1412776"/>
            <a:ext cx="73958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PLANTEAMIENTO GENERAL</a:t>
            </a: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Partiendo de las indicaciones incluidas en el requerimiento, se identificaron</a:t>
            </a: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cuatro tipos de acciones del usuario en el sistema:</a:t>
            </a:r>
          </a:p>
          <a:p>
            <a:endParaRPr lang="es-CO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Marca Debito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Parametrización.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Administración y gestión de información.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Consulta de información.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Notificación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Reportes</a:t>
            </a:r>
          </a:p>
        </p:txBody>
      </p:sp>
    </p:spTree>
    <p:extLst>
      <p:ext uri="{BB962C8B-B14F-4D97-AF65-F5344CB8AC3E}">
        <p14:creationId xmlns:p14="http://schemas.microsoft.com/office/powerpoint/2010/main" val="216014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899592" y="1668864"/>
            <a:ext cx="76376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PLANTEAMIENTO GENERAL</a:t>
            </a: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1 - Marca Debito</a:t>
            </a: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Para brindar integridad de información entre el Core de negocio que es</a:t>
            </a: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SICO con el nuevo aplicativo de ventas, se creara un modulo en SICO donde </a:t>
            </a: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Operaciones podrá desmarcar los clientes que solicitan cancelar su debito.</a:t>
            </a:r>
          </a:p>
          <a:p>
            <a:endParaRPr lang="es-CO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Marca: </a:t>
            </a: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S: Si </a:t>
            </a: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N:No </a:t>
            </a: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C:Cancelado</a:t>
            </a:r>
          </a:p>
        </p:txBody>
      </p:sp>
    </p:spTree>
    <p:extLst>
      <p:ext uri="{BB962C8B-B14F-4D97-AF65-F5344CB8AC3E}">
        <p14:creationId xmlns:p14="http://schemas.microsoft.com/office/powerpoint/2010/main" val="56367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090402" y="1862822"/>
            <a:ext cx="72035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PLANTEAMIENTO GENERAL</a:t>
            </a: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2 - Parametrización</a:t>
            </a: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En las pantallas propuestas para la parametrización, se incluye toda la</a:t>
            </a: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funcionalidad solicitada del sistema, esta permitirá tipificar y mantener</a:t>
            </a: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control sobre los datos que son relacionados a cada uno de los registros</a:t>
            </a: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que harán parte del proceso.</a:t>
            </a:r>
          </a:p>
        </p:txBody>
      </p:sp>
    </p:spTree>
    <p:extLst>
      <p:ext uri="{BB962C8B-B14F-4D97-AF65-F5344CB8AC3E}">
        <p14:creationId xmlns:p14="http://schemas.microsoft.com/office/powerpoint/2010/main" val="203547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7164288" y="1013829"/>
            <a:ext cx="155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Parametrización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331640" y="1700808"/>
            <a:ext cx="652520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rPr>
              <a:t>Parametrización general</a:t>
            </a:r>
            <a:endParaRPr lang="es-CO" sz="16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86657" y="2420888"/>
            <a:ext cx="7915282" cy="286232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Se manejarán bajo el mismo sistema actual para creación de parámetros</a:t>
            </a:r>
          </a:p>
          <a:p>
            <a:pPr algn="just"/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los siguientes </a:t>
            </a:r>
            <a:r>
              <a:rPr lang="es-CO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item</a:t>
            </a: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.</a:t>
            </a:r>
          </a:p>
          <a:p>
            <a:pPr algn="just"/>
            <a:endParaRPr lang="es-CO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Bancos.</a:t>
            </a:r>
          </a:p>
          <a:p>
            <a:pPr marL="171450" indent="-171450" algn="just">
              <a:buFontTx/>
              <a:buChar char="-"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Tipos de cuenta.</a:t>
            </a:r>
          </a:p>
          <a:p>
            <a:pPr marL="171450" indent="-171450" algn="just">
              <a:buFontTx/>
              <a:buChar char="-"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Tipos de documento.</a:t>
            </a:r>
          </a:p>
          <a:p>
            <a:pPr marL="171450" indent="-171450" algn="just">
              <a:buFontTx/>
              <a:buChar char="-"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Método de recepción.</a:t>
            </a:r>
          </a:p>
          <a:p>
            <a:pPr marL="171450" indent="-171450" algn="just">
              <a:buFontTx/>
              <a:buChar char="-"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Causales de rechazo.</a:t>
            </a:r>
          </a:p>
          <a:p>
            <a:pPr marL="171450" indent="-171450" algn="just">
              <a:buFontTx/>
              <a:buChar char="-"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Causales de reversión.</a:t>
            </a:r>
          </a:p>
          <a:p>
            <a:pPr marL="171450" indent="-171450" algn="just">
              <a:buFontTx/>
              <a:buChar char="-"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Causales de devolución.</a:t>
            </a:r>
          </a:p>
        </p:txBody>
      </p:sp>
    </p:spTree>
    <p:extLst>
      <p:ext uri="{BB962C8B-B14F-4D97-AF65-F5344CB8AC3E}">
        <p14:creationId xmlns:p14="http://schemas.microsoft.com/office/powerpoint/2010/main" val="1648593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464402" y="1026764"/>
            <a:ext cx="2262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Modulo Parametrización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2" y="1556792"/>
            <a:ext cx="7740352" cy="42799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1101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464402" y="1026764"/>
            <a:ext cx="2262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Modulo Parametrización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1772816"/>
            <a:ext cx="7858235" cy="39603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98255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464402" y="1026764"/>
            <a:ext cx="2262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Modulo Parametrización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544507"/>
            <a:ext cx="7193211" cy="38888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87077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13755</TotalTime>
  <Words>714</Words>
  <Application>Microsoft Office PowerPoint</Application>
  <PresentationFormat>Presentación en pantalla (4:3)</PresentationFormat>
  <Paragraphs>164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Calibri</vt:lpstr>
      <vt:lpstr>Lucida Sans Unicode</vt:lpstr>
      <vt:lpstr>Segoe UI Light</vt:lpstr>
      <vt:lpstr>Verdana</vt:lpstr>
      <vt:lpstr>Wingdings 2</vt:lpstr>
      <vt:lpstr>Wingdings 3</vt:lpstr>
      <vt:lpstr>Concurrencia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Dany Sanchez</dc:creator>
  <cp:lastModifiedBy>Nicolas Larrotta</cp:lastModifiedBy>
  <cp:revision>71</cp:revision>
  <dcterms:created xsi:type="dcterms:W3CDTF">2016-11-02T12:55:51Z</dcterms:created>
  <dcterms:modified xsi:type="dcterms:W3CDTF">2017-09-21T19:53:09Z</dcterms:modified>
</cp:coreProperties>
</file>