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8BDC5-56A2-A784-6B56-7CDD12F9C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491E1-C748-3DA9-C6AD-B0C089D91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13F49-B79B-6E77-9DED-3326F98A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F082A-C3C4-091D-3066-26BC8D18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EE429-6C19-8F8A-21E0-DE66EF90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37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E9A93-5EBD-DA11-2418-68B57379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E502D4-7007-52E1-D95D-A83172A0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3F90C-130B-1E5F-597B-E7FC7EB0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B0134C-97BB-4016-FB86-812587F3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EB7305-8A5B-64F6-7559-A3736171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76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B25859-FCB2-E00D-E482-8D3910C8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3B7DF3-98DD-B9F0-7067-B038B1BE3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1EC22-2AE7-BEB7-4414-64E8C23B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FFC37-07A1-C090-4869-BE832ECA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9FB7-F73D-1223-F9FB-7DF9F93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95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21027-66E9-589D-5AF7-C9E3B2E0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2365D-C2E5-1EA2-9ED8-3BBAE035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B2D20-AED2-30BA-E84F-DF614712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7BA54-7443-D433-66BB-FA9D6B24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5BB53-1F54-365A-1807-DF1C8BEA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91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8CC43-6995-85D6-3B37-C12422C9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F5E36B-BE7E-9BE8-2678-E5AA27680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4B4A-F609-2C10-BC5E-67BF9EAA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69EC5-271A-8DBF-67BA-81DF2953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F7251-6E99-BEE6-A4CB-9C7D8AED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0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D55B5-5EEA-12F7-A645-EB7B79AB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8F8AE-04E6-FF33-DF65-E17310329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8DE248-9195-E68B-8739-D67D1E22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F34C5D-2DAF-628C-4CC2-2438BA8C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38E545-F5DC-4997-1CC3-9BB11359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7BACB5-4BD0-A2FE-DD39-E44C15D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89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EDD22-C7B8-50F3-B043-30311675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13D25-F32A-91D0-A7AF-E1F6484E3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DA10A5-7DDB-DCFE-6C51-F70B81DD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BC09DA-A357-69D3-0D17-D61A56CCE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737F24-BBC2-D68C-9BF9-3FD31F74C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89FEE3-3E9C-1E99-3715-6434A7B6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E6D1ED-1F43-B095-C0EA-6F71E45C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3D2323-B4F1-4DE2-598F-22A9DDB0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42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AD355-3A70-A06C-138A-EE392862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CAD5DB-E29A-412E-CAF4-40EE0793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50DD9B-01D8-E69E-70A0-EB8318DA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33675A-2A4D-BB5F-01F5-C542B155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56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2A7A2C-2923-3920-065F-15BF3082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208DAD-4284-0843-750D-98715DAB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B607E0-455E-8B4A-DBBD-A2026A1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3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BB9F-D440-FEDE-1619-BD1B8F8A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07425-3171-5506-0476-C787CB305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29B854-A4E6-F12C-6D52-F3DC8812B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DD11F3-B4B7-F1F6-BBFE-126406B5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8B259-B94D-4CB7-D797-AEB21484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D8CEF-5645-18A4-96CD-792BFFBF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23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7BBC6-8D44-06DF-6176-A4AEC07B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D0DB6F-EAC0-16B7-23C7-B165BFA8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C17C11-BE6C-A0BC-468D-30F2D635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294039-2A6A-099E-D2EE-F3BC0FBA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A3AE61-8129-EDB0-E2AF-48FD12B0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62E5D5-DE50-6BA4-1324-1301B07D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8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F1C18C-49D0-1FA3-8852-E61CDD37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94780-39DF-C864-352E-974B3087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BB124-91C8-CDEA-0A6B-2FF9324E2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991F9-4BCD-445F-88E4-9CA2FE0E9C4E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1D6BF-3616-BEA9-55ED-D5CBF657D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755E3-F1B5-2623-A5F5-D4879FC39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C8E41-0172-4F04-BE60-7CE7C8819C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42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FBB7BFB-A908-B025-D94F-D2408249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49" y="0"/>
            <a:ext cx="6988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camilo pardo rodriguez</dc:creator>
  <cp:lastModifiedBy>juan camilo pardo rodriguez</cp:lastModifiedBy>
  <cp:revision>1</cp:revision>
  <dcterms:created xsi:type="dcterms:W3CDTF">2024-06-27T23:50:38Z</dcterms:created>
  <dcterms:modified xsi:type="dcterms:W3CDTF">2024-06-27T23:53:17Z</dcterms:modified>
</cp:coreProperties>
</file>