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nton"/>
      <p:regular r:id="rId8"/>
    </p:embeddedFont>
    <p:embeddedFont>
      <p:font typeface="Lato"/>
      <p:regular r:id="rId9"/>
      <p:bold r:id="rId10"/>
      <p:italic r:id="rId11"/>
      <p:boldItalic r:id="rId12"/>
    </p:embeddedFon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QnsiNnuMwG1c6R8tJfIerjtH+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21" Type="http://customschemas.google.com/relationships/presentationmetadata" Target="metadata"/><Relationship Id="rId13" Type="http://schemas.openxmlformats.org/officeDocument/2006/relationships/font" Target="fonts/HelveticaNeue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Cada grupo deberá completarlo con su información.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1.jp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812125" y="1262750"/>
            <a:ext cx="7473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EQUIPO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812125" y="2109475"/>
            <a:ext cx="74730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Nicolas Farias</a:t>
            </a:r>
            <a:r>
              <a:rPr b="0" i="0" lang="es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Powell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Carlos García Barrera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Camilo Bautista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645075" y="0"/>
            <a:ext cx="3771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Contaminación Sonora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Ciudad de Buenos Aires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49300" y="1183825"/>
            <a:ext cx="4107300" cy="4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Helvetica Neue Light"/>
              <a:buChar char="●"/>
            </a:pPr>
            <a:r>
              <a:rPr b="1" i="1" lang="es" sz="17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Temática/Modelo de negocio:</a:t>
            </a:r>
            <a:r>
              <a:rPr b="0" i="0" lang="es" sz="17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</a:t>
            </a:r>
            <a:r>
              <a:rPr lang="es" sz="16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ntaminación sonora y sus posibles causantes.</a:t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Helvetica Neue Light"/>
              <a:buChar char="●"/>
            </a:pPr>
            <a:r>
              <a:rPr b="1" i="1" lang="es" sz="17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Objetivo del tablero:</a:t>
            </a:r>
            <a:r>
              <a:rPr b="0" i="0" lang="es" sz="17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y</a:t>
            </a:r>
            <a:r>
              <a:rPr lang="es" sz="16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analizar el nivel de algunos de los factores que impactan en la contaminación sonora.</a:t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700"/>
              <a:buFont typeface="Helvetica Neue"/>
              <a:buChar char="●"/>
            </a:pPr>
            <a:r>
              <a:rPr b="1" i="1" lang="es" sz="17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Nivel de aplicación de data analytics (operativo, táctico o estratégico):</a:t>
            </a:r>
            <a:endParaRPr b="1" i="1" sz="1700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Estratégico - </a:t>
            </a:r>
            <a:r>
              <a:rPr lang="e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Puede facilitar decisiones para la implementación de políticas públicas.</a:t>
            </a:r>
            <a:endParaRPr i="1" sz="1700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4902450" y="4064600"/>
            <a:ext cx="3771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" sz="1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Miniaturas de las solapas del dashboard.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863" y="205190"/>
            <a:ext cx="2064774" cy="112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89288"/>
            <a:ext cx="2164125" cy="117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623" y="1486775"/>
            <a:ext cx="2164126" cy="117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821750"/>
            <a:ext cx="2164124" cy="118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1625" y="2821775"/>
            <a:ext cx="2164125" cy="1161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