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1d6258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1d6258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71d62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71d62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71d6258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71d6258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1d6258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1d625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1d6258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1d6258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Optimizaciones con GPU - CUDA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para tiny_mc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Camilo Gutiérrez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"/>
              <a:t>Nicolás Augusto Kozameh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Preliminares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30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 Laboratorio 3</a:t>
            </a:r>
            <a:endParaRPr/>
          </a:p>
        </p:txBody>
      </p:sp>
      <p:pic>
        <p:nvPicPr>
          <p:cNvPr id="71" name="Google Shape;71;p15" title="MejoraLab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14025"/>
            <a:ext cx="4572000" cy="38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2700" y="93275"/>
            <a:ext cx="81186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47975" y="1096525"/>
            <a:ext cx="8892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Atom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06152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TitanXp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6.1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 GB GDDR5X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547.6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12.1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200425" y="1096525"/>
            <a:ext cx="1651500" cy="572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u="sng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JupiterAce</a:t>
            </a:r>
            <a:endParaRPr sz="2300" u="sng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13275" y="1096525"/>
            <a:ext cx="31389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Modelo: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RTX 2080 Ti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Compute Capability: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7.5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Memoria: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11 GB GDDR6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Ancho de Banda: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616 GB/s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b="1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Potencia de Cómputo FP32: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14.2 TFLOPS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CUDA</a:t>
            </a:r>
            <a:endParaRPr/>
          </a:p>
        </p:txBody>
      </p:sp>
      <p:pic>
        <p:nvPicPr>
          <p:cNvPr id="86" name="Google Shape;86;p17" title="Nvidia_CUDA_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00175"/>
            <a:ext cx="38671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3" name="Google Shape;93;p18" title="Screenshot from 2025-06-16 22-05-4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55050" y="0"/>
            <a:ext cx="11054100" cy="47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Screenshot from 2025-06-16 21-16-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00" y="-545730"/>
            <a:ext cx="9014700" cy="632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8" y="47625"/>
            <a:ext cx="892492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