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87ebc6ca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287ebc6ca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a34cc7a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a34cc7a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a34cc7ab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a34cc7ab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a34cc7a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a34cc7a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287ebc6ca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287ebc6c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a34cc7ab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a34cc7ab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a34cc7ab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a34cc7ab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s-419"/>
              <a:t>Optimizaciones multihilo para tiny_mc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Camilo Gutiérrez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Nicolás Augusto Kozameh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OpenMP</a:t>
            </a:r>
            <a:endParaRPr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725" y="794211"/>
            <a:ext cx="5077375" cy="35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7" title="Versión Final tiny_mc.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7625"/>
            <a:ext cx="360535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0" y="521925"/>
            <a:ext cx="3605400" cy="428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6053700" y="282375"/>
            <a:ext cx="3090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Región Paralela</a:t>
            </a:r>
            <a:endParaRPr sz="18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179100" y="824575"/>
            <a:ext cx="2622000" cy="1361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6053700" y="1139575"/>
            <a:ext cx="3090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Variables Locales</a:t>
            </a:r>
            <a:endParaRPr sz="1800">
              <a:solidFill>
                <a:srgbClr val="0000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179100" y="2324675"/>
            <a:ext cx="3426300" cy="655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6053700" y="2305700"/>
            <a:ext cx="3090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Loop Principal</a:t>
            </a:r>
            <a:endParaRPr sz="1800">
              <a:solidFill>
                <a:srgbClr val="FFFF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254675" y="3194525"/>
            <a:ext cx="2723100" cy="114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6053700" y="3408825"/>
            <a:ext cx="30903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Sección</a:t>
            </a:r>
            <a:r>
              <a:rPr lang="es-419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-419" sz="1800">
                <a:solidFill>
                  <a:srgbClr val="FF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Crítica</a:t>
            </a:r>
            <a:endParaRPr sz="1800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6" name="Google Shape;126;p27"/>
          <p:cNvCxnSpPr>
            <a:stCxn id="127" idx="3"/>
          </p:cNvCxnSpPr>
          <p:nvPr/>
        </p:nvCxnSpPr>
        <p:spPr>
          <a:xfrm flipH="1" rot="10800000">
            <a:off x="1754950" y="594525"/>
            <a:ext cx="2016900" cy="491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7"/>
          <p:cNvCxnSpPr>
            <a:stCxn id="127" idx="3"/>
          </p:cNvCxnSpPr>
          <p:nvPr/>
        </p:nvCxnSpPr>
        <p:spPr>
          <a:xfrm>
            <a:off x="1754950" y="1086225"/>
            <a:ext cx="2016900" cy="302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27" title="Xorshift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900" y="25104"/>
            <a:ext cx="2281799" cy="172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7"/>
          <p:cNvCxnSpPr/>
          <p:nvPr/>
        </p:nvCxnSpPr>
        <p:spPr>
          <a:xfrm flipH="1" rot="10800000">
            <a:off x="1364025" y="3496950"/>
            <a:ext cx="2408100" cy="32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7"/>
          <p:cNvCxnSpPr/>
          <p:nvPr/>
        </p:nvCxnSpPr>
        <p:spPr>
          <a:xfrm flipH="1" rot="10800000">
            <a:off x="1338925" y="3396150"/>
            <a:ext cx="2433000" cy="43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7" title="Arreglos globales heat y heat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1900" y="3287055"/>
            <a:ext cx="2281800" cy="32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796750" y="3673575"/>
            <a:ext cx="542100" cy="36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254650" y="994725"/>
            <a:ext cx="1500300" cy="183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8" title="Rendimiento según CHUNK SIZE y tipo de planificació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00" y="0"/>
            <a:ext cx="64783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Estrategias Intentadas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Uso de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atomic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Reduction </a:t>
            </a:r>
            <a:r>
              <a:rPr lang="es-419"/>
              <a:t>para arrays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 rot="-2568">
            <a:off x="3474852" y="2044737"/>
            <a:ext cx="1204800" cy="49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881300" y="2198625"/>
            <a:ext cx="39510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Peores resultados que con </a:t>
            </a:r>
            <a:r>
              <a:rPr lang="es-419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critical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4843475" y="2477250"/>
            <a:ext cx="33408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5491500" y="2831175"/>
            <a:ext cx="3857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5491500" y="3336575"/>
            <a:ext cx="34542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Gráficas para </a:t>
            </a:r>
            <a:r>
              <a:rPr lang="es-419"/>
              <a:t>distintas</a:t>
            </a:r>
            <a:r>
              <a:rPr lang="es-419"/>
              <a:t> cantidades de tamaños e hilos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 title="Rendimiento vs Cantidad de Foton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250"/>
            <a:ext cx="4877837" cy="329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 title="Rendimiento vs Cantidad de Hil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825" y="926250"/>
            <a:ext cx="4266176" cy="32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