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241770b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241770b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24205254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24205254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24205254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24205254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4205254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4205254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71d62583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71d6258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71d62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71d62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71d6258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71d6258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71d6258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71d6258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71d6258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71d625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Optimizaciones con GPU - CUDA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para tiny_mc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Camilo Gutiérrez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Nicolás Augusto Kozameh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Optimización de Parámetros</a:t>
            </a:r>
            <a:endParaRPr/>
          </a:p>
        </p:txBody>
      </p:sp>
      <p:pic>
        <p:nvPicPr>
          <p:cNvPr id="122" name="Google Shape;122;p22" title="Ajuste de Parámetr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88" y="1223250"/>
            <a:ext cx="7618616" cy="37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 title="Tamaño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225" y="1190900"/>
            <a:ext cx="6445550" cy="3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 Finales</a:t>
            </a:r>
            <a:endParaRPr/>
          </a:p>
        </p:txBody>
      </p:sp>
      <p:pic>
        <p:nvPicPr>
          <p:cNvPr id="134" name="Google Shape;134;p24" title="Atom vs Jupitera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058225"/>
            <a:ext cx="56197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 title="Lab3 vs Lab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571" y="1058225"/>
            <a:ext cx="4472862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2,670.5x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Recapitulando…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Preliminares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30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 Laboratorio 3</a:t>
            </a:r>
            <a:endParaRPr/>
          </a:p>
        </p:txBody>
      </p:sp>
      <p:pic>
        <p:nvPicPr>
          <p:cNvPr id="71" name="Google Shape;71;p15" title="MejoraLab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14025"/>
            <a:ext cx="4572000" cy="38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2700" y="93275"/>
            <a:ext cx="81186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47975" y="1096525"/>
            <a:ext cx="8892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Atom</a:t>
            </a:r>
            <a:endParaRPr sz="23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061525" y="1096525"/>
            <a:ext cx="31389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Modelo: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TitanXp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Capability: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6.1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Memoria: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12 GB GDDR5X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Ancho de Banda: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547.6 GB/s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Potencia de Cómputo FP32: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12.1 TFLOPS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00425" y="1096525"/>
            <a:ext cx="16515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JupiterAce</a:t>
            </a:r>
            <a:endParaRPr sz="23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713275" y="1096525"/>
            <a:ext cx="31389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Modelo: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RTX 2080 Ti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Capability: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7.5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Memoria: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11 GB GDDR6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Ancho de Banda: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616 GB/s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Potencia de Cómputo FP32: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14.2 TFLOPS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CUDA</a:t>
            </a:r>
            <a:endParaRPr/>
          </a:p>
        </p:txBody>
      </p:sp>
      <p:pic>
        <p:nvPicPr>
          <p:cNvPr id="86" name="Google Shape;86;p17" title="Nvidia_CUDA_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0175"/>
            <a:ext cx="38671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Screenshot from 2025-06-16 22-05-4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5050" y="0"/>
            <a:ext cx="11054100" cy="47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0" name="Google Shape;100;p19" title="Screenshot from 2025-06-16 21-16-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00" y="-545730"/>
            <a:ext cx="9014700" cy="632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8" y="47625"/>
            <a:ext cx="89249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204225" y="1370650"/>
            <a:ext cx="1676700" cy="351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512700" y="231975"/>
            <a:ext cx="81186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Reducciones Por Warp</a:t>
            </a:r>
            <a:endParaRPr/>
          </a:p>
        </p:txBody>
      </p:sp>
      <p:pic>
        <p:nvPicPr>
          <p:cNvPr id="113" name="Google Shape;113;p21" title="Fase1A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99" y="1370662"/>
            <a:ext cx="5239100" cy="76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 title="Fase2AW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700" y="2310850"/>
            <a:ext cx="5541000" cy="7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 title="Fase3.1A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01" y="3196775"/>
            <a:ext cx="5789126" cy="19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title="SumaMaripos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3885" y="1197375"/>
            <a:ext cx="6596227" cy="35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