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87ebc6ca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5287ebc6ca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287ebc6ca_2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5287ebc6c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87ebc6ca_2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5287ebc6c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287ebc6c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5287ebc6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287ebc6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287ebc6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287ebc6ca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5287ebc6ca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287ebc6ca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287ebc6ca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Optimizaciones vectoriales para tiny_mc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Camilo Gutierrez.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Nicolás Augusto Kozameh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 sz="3000"/>
              <a:t>Principales cambios con respecto al lab 1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 sz="3000"/>
              <a:t>Pasamos de gcc a icx.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 sz="3000"/>
              <a:t>Reemplazamos el generador Xorshift128 por Xorshift32.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 sz="3000"/>
              <a:t>AoS por SoA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Intentamos pero no logramos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PGO (Profile Gate Optimization)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#Pragma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Eliminar “Unaligned”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-419"/>
              <a:t>Autovectorización</a:t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4420625" y="1921275"/>
            <a:ext cx="8322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4420625" y="2376225"/>
            <a:ext cx="8322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4420625" y="2831175"/>
            <a:ext cx="8322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4420625" y="3336575"/>
            <a:ext cx="8322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5435975" y="1921275"/>
            <a:ext cx="32652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 mejoraba código vectorial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91500" y="2376225"/>
            <a:ext cx="33408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Incapaz de vectorizar (en icx)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5491500" y="2831175"/>
            <a:ext cx="3857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Demasiadas instrucciones vmovups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491500" y="3336575"/>
            <a:ext cx="34542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Optamos por utilizar intrinsics…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 sz="3000"/>
              <a:t>Microptimizaciones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419" sz="3000"/>
              <a:t>Cálculo</a:t>
            </a:r>
            <a:r>
              <a:rPr lang="es-419" sz="3000"/>
              <a:t> de </a:t>
            </a:r>
            <a:r>
              <a:rPr lang="es-419" sz="3000"/>
              <a:t>raíz</a:t>
            </a:r>
            <a:r>
              <a:rPr lang="es-419" sz="3000"/>
              <a:t> cuadrada como       : +30K fotones por segundo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419" sz="3000"/>
              <a:t>Agregar </a:t>
            </a:r>
            <a:r>
              <a:rPr b="1" lang="es-419" sz="3000"/>
              <a:t>restrict </a:t>
            </a:r>
            <a:r>
              <a:rPr lang="es-419" sz="3000"/>
              <a:t>a los punteros principales: +30K fotones por segundo</a:t>
            </a:r>
            <a:endParaRPr sz="3000"/>
          </a:p>
        </p:txBody>
      </p:sp>
      <p:pic>
        <p:nvPicPr>
          <p:cNvPr id="130" name="Google Shape;130;p28" title="Formulita para calcular la raiz cuadrada.png"/>
          <p:cNvPicPr preferRelativeResize="0"/>
          <p:nvPr/>
        </p:nvPicPr>
        <p:blipFill rotWithShape="1">
          <a:blip r:embed="rId3">
            <a:alphaModFix/>
          </a:blip>
          <a:srcRect b="0" l="28789" r="28169" t="0"/>
          <a:stretch/>
        </p:blipFill>
        <p:spPr>
          <a:xfrm>
            <a:off x="6104125" y="1555700"/>
            <a:ext cx="605124" cy="4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Nuevas flags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9" title="Nuevas Flag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500"/>
            <a:ext cx="8839199" cy="4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 rot="-5400000">
            <a:off x="1112450" y="1152575"/>
            <a:ext cx="1033800" cy="2748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9"/>
          <p:cNvSpPr/>
          <p:nvPr/>
        </p:nvSpPr>
        <p:spPr>
          <a:xfrm rot="-5400000">
            <a:off x="3136300" y="1978925"/>
            <a:ext cx="1033800" cy="109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29"/>
          <p:cNvSpPr/>
          <p:nvPr/>
        </p:nvSpPr>
        <p:spPr>
          <a:xfrm rot="-5400000">
            <a:off x="6130350" y="182375"/>
            <a:ext cx="1033800" cy="468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255200" y="3434400"/>
            <a:ext cx="2850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Facilitar la vectorización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3087100" y="3217500"/>
            <a:ext cx="11322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Calcular log vectorial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4302900" y="3434400"/>
            <a:ext cx="46887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Mejorar alineamiento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491850" y="526350"/>
            <a:ext cx="81603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-419"/>
              <a:t>Comparación</a:t>
            </a:r>
            <a:r>
              <a:rPr lang="es-419"/>
              <a:t> con en Lab1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025" y="250850"/>
            <a:ext cx="6411925" cy="4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/>
        </p:nvSpPr>
        <p:spPr>
          <a:xfrm>
            <a:off x="1364025" y="4530825"/>
            <a:ext cx="4941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Aproximadamente </a:t>
            </a:r>
            <a:r>
              <a:rPr b="1"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3,8X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mejora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