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0BE9E-F329-43DB-BD1D-1006604EB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09ACDD-2B37-4074-A7A2-D9B31A78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B82B41-1343-4E47-AB77-57660012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580-6250-49B7-AE0D-7871B8415B14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A2507B-E85B-4A87-AB9C-2DF5597C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18E55-9814-4714-9D82-62765395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705C-000D-40C6-BB25-32CFE7D26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515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1D32-DA57-441C-B016-9BB58317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41C682-E092-40CA-AC28-C5E8BFA0D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21644-FD5A-41C0-A518-5F65217C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580-6250-49B7-AE0D-7871B8415B14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46C07-8E22-4517-BDB6-C5C3AEAD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1A5B4-CCD9-44A6-B3D9-4C34957C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705C-000D-40C6-BB25-32CFE7D26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145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A88D12-D014-46C7-AD6B-395AFE822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76CBE5-6114-4119-B4FF-AEFF5966F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C5E11-3E95-4A81-B75B-327FD3E0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580-6250-49B7-AE0D-7871B8415B14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320E4-6D71-4182-88F2-34293EBC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6F1673-F4F2-4DB0-8A0C-0BD251EC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705C-000D-40C6-BB25-32CFE7D26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39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01845-8437-4D02-9140-574CAD14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A7E371-3C91-43DC-A8CC-F2AF70F0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677DE-7DBE-4D45-A51D-A84A114E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580-6250-49B7-AE0D-7871B8415B14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ED11D-A88B-4C69-AC1A-B98D771B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8B56E-F2B5-4693-A202-88AAB5D2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705C-000D-40C6-BB25-32CFE7D26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5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A4BAB-8DA3-4500-96F1-48F24D9C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298F7-2EAA-4BF4-9633-4540E2E4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816C5D-1050-4828-853C-BB49C638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580-6250-49B7-AE0D-7871B8415B14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83C3C9-47B3-46E7-AF23-F613CF88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8A86D-DCAE-4489-A7DA-93DA8F93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705C-000D-40C6-BB25-32CFE7D26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04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379EB-9826-49AF-A2E1-EB473608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E521E7-85F4-4066-8065-9D7B23480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8CDBE9-6617-4E33-BA1A-2C53B990F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9380C-0909-4F2D-8A4F-173586C9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580-6250-49B7-AE0D-7871B8415B14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11D512-D14E-4354-B5A2-57742C79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C679C-9774-4E7B-BD10-D6E4A6A8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705C-000D-40C6-BB25-32CFE7D26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973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471D0-CACF-4D05-AB3D-1649BE2C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776F22-5E34-4198-949A-11A08FDC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23F692-78B2-4897-8A32-B7DA824D0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EB7789-B0DF-4D3A-9761-570961096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FCFB31-868D-488D-AFEC-EB8CF4C1A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CC9233-63AD-496B-874C-678B0D25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580-6250-49B7-AE0D-7871B8415B14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EF53DD-A86A-4926-BB84-4B2E3F7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A50473-9397-4C21-AF88-2F14602F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705C-000D-40C6-BB25-32CFE7D26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8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E4C71-448B-4448-A89C-4BA93D8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39CD83-9299-49E1-A9B5-ADCE1ECF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580-6250-49B7-AE0D-7871B8415B14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FDA4D5-D17A-4D78-89DF-FEB60D9D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A32A18-7A5F-4240-8449-AE903F5F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705C-000D-40C6-BB25-32CFE7D26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740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56489E-CFF9-4CEB-83FC-C1DB30B2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580-6250-49B7-AE0D-7871B8415B14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F035D6-A9CF-439C-B1C2-396FB075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F9F338-A121-46F8-9732-10CB02BF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705C-000D-40C6-BB25-32CFE7D26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37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0E656-6AA2-48F2-87E1-5C4687C1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BD286-8A57-487D-980E-89F95D8D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E288D-04DC-49CC-A93D-6FF70CD5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0B495E-1F05-49F8-B848-C6F553F7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580-6250-49B7-AE0D-7871B8415B14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7E6EAA-34C0-438F-8A6B-CC07CEA9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D33DA0-967D-4854-B832-2E09BA32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705C-000D-40C6-BB25-32CFE7D26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646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3C555-D129-4FA5-B03E-EF9D03BC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68E7FB-D902-448F-A027-69086C307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903869-F54C-4DDE-B785-2997B02EA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59EAE4-13A7-4EA9-B6C2-7AC16E3D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580-6250-49B7-AE0D-7871B8415B14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751434-51A3-465F-A859-A565AE24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8C4A44-27EC-4D0A-A669-0E0D8AD1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705C-000D-40C6-BB25-32CFE7D26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5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AD2072-3C4F-4202-9072-0DCDA26F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FACDB5-7305-4E17-8593-17B7D2594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D16CB-82A2-4FD0-92A0-12640BD8E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89580-6250-49B7-AE0D-7871B8415B14}" type="datetimeFigureOut">
              <a:rPr lang="es-CO" smtClean="0"/>
              <a:t>13/05/2019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01DEE7-9A76-402F-9E34-BC16D6BEC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34292-D7EF-4110-A111-B220CE00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705C-000D-40C6-BB25-32CFE7D264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01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2C4EE-9B3D-4C1C-BEE8-DA015720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96FDA-DDF7-45BE-82AD-5DC6E1D12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mapa del mundo y sus aeropuertos">
            <a:extLst>
              <a:ext uri="{FF2B5EF4-FFF2-40B4-BE49-F238E27FC236}">
                <a16:creationId xmlns:a16="http://schemas.microsoft.com/office/drawing/2014/main" id="{286FCBBF-6B62-474D-9E32-9E659BC2B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"/>
            <a:ext cx="12192000" cy="681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7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mapa del mundo y sus aeropuertos">
            <a:extLst>
              <a:ext uri="{FF2B5EF4-FFF2-40B4-BE49-F238E27FC236}">
                <a16:creationId xmlns:a16="http://schemas.microsoft.com/office/drawing/2014/main" id="{E8DC98FB-CBB4-48CA-AB4B-6F626CC8B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30" y="0"/>
            <a:ext cx="10303566" cy="686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mapa del mundo y sus aeropuertos">
            <a:extLst>
              <a:ext uri="{FF2B5EF4-FFF2-40B4-BE49-F238E27FC236}">
                <a16:creationId xmlns:a16="http://schemas.microsoft.com/office/drawing/2014/main" id="{922B0829-3193-4C40-A30F-9B8E2C7F4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" t="40900" r="64566" b="14920"/>
          <a:stretch/>
        </p:blipFill>
        <p:spPr bwMode="auto">
          <a:xfrm>
            <a:off x="2676939" y="158796"/>
            <a:ext cx="6626088" cy="654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DA80A58-E7FC-477E-A36C-E47023084F0A}"/>
              </a:ext>
            </a:extLst>
          </p:cNvPr>
          <p:cNvCxnSpPr/>
          <p:nvPr/>
        </p:nvCxnSpPr>
        <p:spPr>
          <a:xfrm flipH="1" flipV="1">
            <a:off x="6294783" y="2186609"/>
            <a:ext cx="781878" cy="662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CEDC805-1D8E-42FC-A0E9-79BE31818017}"/>
              </a:ext>
            </a:extLst>
          </p:cNvPr>
          <p:cNvCxnSpPr/>
          <p:nvPr/>
        </p:nvCxnSpPr>
        <p:spPr>
          <a:xfrm flipH="1" flipV="1">
            <a:off x="6824870" y="1934817"/>
            <a:ext cx="291547" cy="927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DCCC477-C926-4175-89DE-26A85AC44337}"/>
              </a:ext>
            </a:extLst>
          </p:cNvPr>
          <p:cNvCxnSpPr/>
          <p:nvPr/>
        </p:nvCxnSpPr>
        <p:spPr>
          <a:xfrm flipH="1" flipV="1">
            <a:off x="4598504" y="1311965"/>
            <a:ext cx="1696279" cy="874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4CD119A-AAB2-4F52-9569-37FAD737E409}"/>
              </a:ext>
            </a:extLst>
          </p:cNvPr>
          <p:cNvCxnSpPr/>
          <p:nvPr/>
        </p:nvCxnSpPr>
        <p:spPr>
          <a:xfrm flipH="1" flipV="1">
            <a:off x="3260035" y="543339"/>
            <a:ext cx="1378225" cy="781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E7106D8-E0A7-442A-B00A-B26ED836D90B}"/>
              </a:ext>
            </a:extLst>
          </p:cNvPr>
          <p:cNvCxnSpPr/>
          <p:nvPr/>
        </p:nvCxnSpPr>
        <p:spPr>
          <a:xfrm>
            <a:off x="3273287" y="543339"/>
            <a:ext cx="5486400" cy="225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912D045-693F-4AD5-8CAF-2BE4B2B3526F}"/>
              </a:ext>
            </a:extLst>
          </p:cNvPr>
          <p:cNvCxnSpPr/>
          <p:nvPr/>
        </p:nvCxnSpPr>
        <p:spPr>
          <a:xfrm flipH="1">
            <a:off x="8176591" y="762000"/>
            <a:ext cx="583096" cy="1186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2AC192C-F237-4A2D-A088-BB9BEC0F84AC}"/>
              </a:ext>
            </a:extLst>
          </p:cNvPr>
          <p:cNvCxnSpPr/>
          <p:nvPr/>
        </p:nvCxnSpPr>
        <p:spPr>
          <a:xfrm flipH="1">
            <a:off x="7407965" y="1934817"/>
            <a:ext cx="8083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11C099D-9E53-4ACC-BF92-8352E5C72EA9}"/>
              </a:ext>
            </a:extLst>
          </p:cNvPr>
          <p:cNvCxnSpPr/>
          <p:nvPr/>
        </p:nvCxnSpPr>
        <p:spPr>
          <a:xfrm flipH="1">
            <a:off x="6824870" y="1948070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84CED32-18E8-49BF-AC81-0FD692BE2D5C}"/>
              </a:ext>
            </a:extLst>
          </p:cNvPr>
          <p:cNvCxnSpPr/>
          <p:nvPr/>
        </p:nvCxnSpPr>
        <p:spPr>
          <a:xfrm flipH="1" flipV="1">
            <a:off x="4598504" y="1311965"/>
            <a:ext cx="2226366" cy="622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EBB79EF-F664-4FAD-93F9-5B9D2A7063B4}"/>
              </a:ext>
            </a:extLst>
          </p:cNvPr>
          <p:cNvCxnSpPr/>
          <p:nvPr/>
        </p:nvCxnSpPr>
        <p:spPr>
          <a:xfrm flipV="1">
            <a:off x="6824870" y="781878"/>
            <a:ext cx="1934817" cy="1152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E43A2E8-5D9A-42B8-B3D5-9D03D2693E2E}"/>
              </a:ext>
            </a:extLst>
          </p:cNvPr>
          <p:cNvCxnSpPr/>
          <p:nvPr/>
        </p:nvCxnSpPr>
        <p:spPr>
          <a:xfrm flipH="1">
            <a:off x="7116417" y="1934817"/>
            <a:ext cx="318053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EB7612B-0764-4194-BA2A-F1F0F07E872C}"/>
              </a:ext>
            </a:extLst>
          </p:cNvPr>
          <p:cNvCxnSpPr/>
          <p:nvPr/>
        </p:nvCxnSpPr>
        <p:spPr>
          <a:xfrm flipH="1">
            <a:off x="7129670" y="1934817"/>
            <a:ext cx="107342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11BDF82-BA16-4611-A4A9-8630C16B1AE0}"/>
              </a:ext>
            </a:extLst>
          </p:cNvPr>
          <p:cNvCxnSpPr/>
          <p:nvPr/>
        </p:nvCxnSpPr>
        <p:spPr>
          <a:xfrm flipH="1" flipV="1">
            <a:off x="4638260" y="1325217"/>
            <a:ext cx="2517913" cy="1537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9B86EAD-575E-40C5-AE49-D86CB30758E1}"/>
              </a:ext>
            </a:extLst>
          </p:cNvPr>
          <p:cNvCxnSpPr/>
          <p:nvPr/>
        </p:nvCxnSpPr>
        <p:spPr>
          <a:xfrm flipH="1" flipV="1">
            <a:off x="3200400" y="1623391"/>
            <a:ext cx="3929270" cy="1239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E413D39-9A04-4E74-99E3-3CE3B0AC0CF4}"/>
              </a:ext>
            </a:extLst>
          </p:cNvPr>
          <p:cNvCxnSpPr>
            <a:cxnSpLocks/>
          </p:cNvCxnSpPr>
          <p:nvPr/>
        </p:nvCxnSpPr>
        <p:spPr>
          <a:xfrm flipV="1">
            <a:off x="3200400" y="543339"/>
            <a:ext cx="59635" cy="1080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EE7E43E-A88B-4FC2-992D-269D980DB44B}"/>
              </a:ext>
            </a:extLst>
          </p:cNvPr>
          <p:cNvCxnSpPr/>
          <p:nvPr/>
        </p:nvCxnSpPr>
        <p:spPr>
          <a:xfrm flipH="1">
            <a:off x="8468139" y="781878"/>
            <a:ext cx="304800" cy="184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2E8855E-99E8-43C0-807A-287399120C46}"/>
              </a:ext>
            </a:extLst>
          </p:cNvPr>
          <p:cNvCxnSpPr/>
          <p:nvPr/>
        </p:nvCxnSpPr>
        <p:spPr>
          <a:xfrm flipH="1">
            <a:off x="7129669" y="2623930"/>
            <a:ext cx="1338469" cy="225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11B37F0-F6F0-463C-8E10-38119A566309}"/>
              </a:ext>
            </a:extLst>
          </p:cNvPr>
          <p:cNvCxnSpPr/>
          <p:nvPr/>
        </p:nvCxnSpPr>
        <p:spPr>
          <a:xfrm flipH="1">
            <a:off x="6294783" y="1934817"/>
            <a:ext cx="530087" cy="251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E2AB0D4-E2B9-4D0B-BF31-EC48F1C47A80}"/>
              </a:ext>
            </a:extLst>
          </p:cNvPr>
          <p:cNvCxnSpPr/>
          <p:nvPr/>
        </p:nvCxnSpPr>
        <p:spPr>
          <a:xfrm flipH="1">
            <a:off x="6294783" y="1948070"/>
            <a:ext cx="1113182" cy="23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4C30D33-3331-4D27-8451-93922D6CFD8A}"/>
              </a:ext>
            </a:extLst>
          </p:cNvPr>
          <p:cNvCxnSpPr/>
          <p:nvPr/>
        </p:nvCxnSpPr>
        <p:spPr>
          <a:xfrm flipH="1">
            <a:off x="6308036" y="1934816"/>
            <a:ext cx="1868555" cy="225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4C45554-939E-42A7-B235-25C13A637AB9}"/>
              </a:ext>
            </a:extLst>
          </p:cNvPr>
          <p:cNvCxnSpPr/>
          <p:nvPr/>
        </p:nvCxnSpPr>
        <p:spPr>
          <a:xfrm>
            <a:off x="3260035" y="543339"/>
            <a:ext cx="3578087" cy="140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F9F0286-633D-42A1-80DC-CAC60CF05250}"/>
              </a:ext>
            </a:extLst>
          </p:cNvPr>
          <p:cNvCxnSpPr/>
          <p:nvPr/>
        </p:nvCxnSpPr>
        <p:spPr>
          <a:xfrm>
            <a:off x="3230217" y="543339"/>
            <a:ext cx="4204253" cy="140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2DCC3A2-2BA1-4681-A5E7-74C00AB5C1FE}"/>
              </a:ext>
            </a:extLst>
          </p:cNvPr>
          <p:cNvCxnSpPr/>
          <p:nvPr/>
        </p:nvCxnSpPr>
        <p:spPr>
          <a:xfrm>
            <a:off x="3230217" y="543339"/>
            <a:ext cx="4959626" cy="140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mapa del mundo y sus aeropuertos">
            <a:extLst>
              <a:ext uri="{FF2B5EF4-FFF2-40B4-BE49-F238E27FC236}">
                <a16:creationId xmlns:a16="http://schemas.microsoft.com/office/drawing/2014/main" id="{922B0829-3193-4C40-A30F-9B8E2C7F4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" t="40900" r="64566" b="14920"/>
          <a:stretch/>
        </p:blipFill>
        <p:spPr bwMode="auto">
          <a:xfrm>
            <a:off x="2676939" y="158796"/>
            <a:ext cx="6626088" cy="654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DA80A58-E7FC-477E-A36C-E47023084F0A}"/>
              </a:ext>
            </a:extLst>
          </p:cNvPr>
          <p:cNvCxnSpPr/>
          <p:nvPr/>
        </p:nvCxnSpPr>
        <p:spPr>
          <a:xfrm flipH="1" flipV="1">
            <a:off x="6294783" y="2186609"/>
            <a:ext cx="781878" cy="662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CEDC805-1D8E-42FC-A0E9-79BE31818017}"/>
              </a:ext>
            </a:extLst>
          </p:cNvPr>
          <p:cNvCxnSpPr/>
          <p:nvPr/>
        </p:nvCxnSpPr>
        <p:spPr>
          <a:xfrm flipH="1" flipV="1">
            <a:off x="6824870" y="1934817"/>
            <a:ext cx="291547" cy="927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DCCC477-C926-4175-89DE-26A85AC44337}"/>
              </a:ext>
            </a:extLst>
          </p:cNvPr>
          <p:cNvCxnSpPr/>
          <p:nvPr/>
        </p:nvCxnSpPr>
        <p:spPr>
          <a:xfrm flipH="1" flipV="1">
            <a:off x="4598504" y="1311965"/>
            <a:ext cx="1696279" cy="874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4CD119A-AAB2-4F52-9569-37FAD737E409}"/>
              </a:ext>
            </a:extLst>
          </p:cNvPr>
          <p:cNvCxnSpPr/>
          <p:nvPr/>
        </p:nvCxnSpPr>
        <p:spPr>
          <a:xfrm flipH="1" flipV="1">
            <a:off x="3260035" y="543339"/>
            <a:ext cx="1378225" cy="781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E7106D8-E0A7-442A-B00A-B26ED836D90B}"/>
              </a:ext>
            </a:extLst>
          </p:cNvPr>
          <p:cNvCxnSpPr/>
          <p:nvPr/>
        </p:nvCxnSpPr>
        <p:spPr>
          <a:xfrm>
            <a:off x="3273287" y="543339"/>
            <a:ext cx="5486400" cy="225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912D045-693F-4AD5-8CAF-2BE4B2B3526F}"/>
              </a:ext>
            </a:extLst>
          </p:cNvPr>
          <p:cNvCxnSpPr/>
          <p:nvPr/>
        </p:nvCxnSpPr>
        <p:spPr>
          <a:xfrm flipH="1">
            <a:off x="8176591" y="762000"/>
            <a:ext cx="583096" cy="1186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2AC192C-F237-4A2D-A088-BB9BEC0F84AC}"/>
              </a:ext>
            </a:extLst>
          </p:cNvPr>
          <p:cNvCxnSpPr/>
          <p:nvPr/>
        </p:nvCxnSpPr>
        <p:spPr>
          <a:xfrm flipH="1">
            <a:off x="7407965" y="1934817"/>
            <a:ext cx="8083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11C099D-9E53-4ACC-BF92-8352E5C72EA9}"/>
              </a:ext>
            </a:extLst>
          </p:cNvPr>
          <p:cNvCxnSpPr/>
          <p:nvPr/>
        </p:nvCxnSpPr>
        <p:spPr>
          <a:xfrm flipH="1">
            <a:off x="6824870" y="1948070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84CED32-18E8-49BF-AC81-0FD692BE2D5C}"/>
              </a:ext>
            </a:extLst>
          </p:cNvPr>
          <p:cNvCxnSpPr/>
          <p:nvPr/>
        </p:nvCxnSpPr>
        <p:spPr>
          <a:xfrm flipH="1" flipV="1">
            <a:off x="4598504" y="1311965"/>
            <a:ext cx="2226366" cy="622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E43A2E8-5D9A-42B8-B3D5-9D03D2693E2E}"/>
              </a:ext>
            </a:extLst>
          </p:cNvPr>
          <p:cNvCxnSpPr/>
          <p:nvPr/>
        </p:nvCxnSpPr>
        <p:spPr>
          <a:xfrm flipH="1">
            <a:off x="7116417" y="1934817"/>
            <a:ext cx="318053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EB7612B-0764-4194-BA2A-F1F0F07E872C}"/>
              </a:ext>
            </a:extLst>
          </p:cNvPr>
          <p:cNvCxnSpPr/>
          <p:nvPr/>
        </p:nvCxnSpPr>
        <p:spPr>
          <a:xfrm flipH="1">
            <a:off x="7129670" y="1934817"/>
            <a:ext cx="107342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9B86EAD-575E-40C5-AE49-D86CB30758E1}"/>
              </a:ext>
            </a:extLst>
          </p:cNvPr>
          <p:cNvCxnSpPr/>
          <p:nvPr/>
        </p:nvCxnSpPr>
        <p:spPr>
          <a:xfrm flipH="1" flipV="1">
            <a:off x="3200400" y="1623391"/>
            <a:ext cx="3929270" cy="1239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E413D39-9A04-4E74-99E3-3CE3B0AC0CF4}"/>
              </a:ext>
            </a:extLst>
          </p:cNvPr>
          <p:cNvCxnSpPr>
            <a:cxnSpLocks/>
          </p:cNvCxnSpPr>
          <p:nvPr/>
        </p:nvCxnSpPr>
        <p:spPr>
          <a:xfrm flipV="1">
            <a:off x="3200400" y="543339"/>
            <a:ext cx="59635" cy="1080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EE7E43E-A88B-4FC2-992D-269D980DB44B}"/>
              </a:ext>
            </a:extLst>
          </p:cNvPr>
          <p:cNvCxnSpPr/>
          <p:nvPr/>
        </p:nvCxnSpPr>
        <p:spPr>
          <a:xfrm flipH="1">
            <a:off x="8468139" y="781878"/>
            <a:ext cx="304800" cy="184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2E8855E-99E8-43C0-807A-287399120C46}"/>
              </a:ext>
            </a:extLst>
          </p:cNvPr>
          <p:cNvCxnSpPr/>
          <p:nvPr/>
        </p:nvCxnSpPr>
        <p:spPr>
          <a:xfrm flipH="1">
            <a:off x="7129669" y="2623930"/>
            <a:ext cx="1338469" cy="225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11B37F0-F6F0-463C-8E10-38119A566309}"/>
              </a:ext>
            </a:extLst>
          </p:cNvPr>
          <p:cNvCxnSpPr/>
          <p:nvPr/>
        </p:nvCxnSpPr>
        <p:spPr>
          <a:xfrm flipH="1">
            <a:off x="6294783" y="1934817"/>
            <a:ext cx="530087" cy="251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E2AB0D4-E2B9-4D0B-BF31-EC48F1C47A80}"/>
              </a:ext>
            </a:extLst>
          </p:cNvPr>
          <p:cNvCxnSpPr/>
          <p:nvPr/>
        </p:nvCxnSpPr>
        <p:spPr>
          <a:xfrm flipH="1">
            <a:off x="6294783" y="1948070"/>
            <a:ext cx="1113182" cy="23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4C30D33-3331-4D27-8451-93922D6CFD8A}"/>
              </a:ext>
            </a:extLst>
          </p:cNvPr>
          <p:cNvCxnSpPr/>
          <p:nvPr/>
        </p:nvCxnSpPr>
        <p:spPr>
          <a:xfrm flipH="1">
            <a:off x="6308036" y="1934816"/>
            <a:ext cx="1868555" cy="225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0AC3E230-8F4E-4989-BA41-75CEA5FAF685}"/>
              </a:ext>
            </a:extLst>
          </p:cNvPr>
          <p:cNvSpPr/>
          <p:nvPr/>
        </p:nvSpPr>
        <p:spPr>
          <a:xfrm>
            <a:off x="4293436" y="2186609"/>
            <a:ext cx="9941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dirty="0"/>
              <a:t>3163 km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D0F87A-D39E-4809-B381-64B224B1D8F6}"/>
              </a:ext>
            </a:extLst>
          </p:cNvPr>
          <p:cNvSpPr/>
          <p:nvPr/>
        </p:nvSpPr>
        <p:spPr>
          <a:xfrm>
            <a:off x="6096000" y="2220603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dirty="0"/>
              <a:t>766 km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79FCA89-FB05-42EE-BD63-6784B443136A}"/>
              </a:ext>
            </a:extLst>
          </p:cNvPr>
          <p:cNvSpPr/>
          <p:nvPr/>
        </p:nvSpPr>
        <p:spPr>
          <a:xfrm>
            <a:off x="4737518" y="1678127"/>
            <a:ext cx="9941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dirty="0"/>
              <a:t>2192 km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CFF3D7F-1088-4FDD-9DD9-747F3C7AA5C9}"/>
              </a:ext>
            </a:extLst>
          </p:cNvPr>
          <p:cNvSpPr/>
          <p:nvPr/>
        </p:nvSpPr>
        <p:spPr>
          <a:xfrm>
            <a:off x="6500228" y="2081453"/>
            <a:ext cx="10518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1.078 km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A77A8BF-43DD-4B10-A3FF-437720D2F228}"/>
              </a:ext>
            </a:extLst>
          </p:cNvPr>
          <p:cNvSpPr/>
          <p:nvPr/>
        </p:nvSpPr>
        <p:spPr>
          <a:xfrm>
            <a:off x="8246993" y="1650756"/>
            <a:ext cx="10518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1,768 km</a:t>
            </a:r>
          </a:p>
        </p:txBody>
      </p:sp>
    </p:spTree>
    <p:extLst>
      <p:ext uri="{BB962C8B-B14F-4D97-AF65-F5344CB8AC3E}">
        <p14:creationId xmlns:p14="http://schemas.microsoft.com/office/powerpoint/2010/main" val="927528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Y ROBERTH</dc:creator>
  <cp:lastModifiedBy>CAMILO Y ROBERTH</cp:lastModifiedBy>
  <cp:revision>3</cp:revision>
  <dcterms:created xsi:type="dcterms:W3CDTF">2019-05-13T14:40:29Z</dcterms:created>
  <dcterms:modified xsi:type="dcterms:W3CDTF">2019-05-13T15:00:37Z</dcterms:modified>
</cp:coreProperties>
</file>