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730CB-7441-44EE-9088-FB903571B511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44FE7-1905-41CC-9602-AEA483D2B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759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8329-FC42-4288-82FE-25E77FDA4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9E7C9-8077-4C33-AD17-E3610E43C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EBA29-4ED7-4349-8185-FD8D1702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8DA0B-6605-495F-A0FC-A42B9E3D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23E0DD-E118-4008-A251-F87AC48A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942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62D8E-DF71-437C-BD17-38BD16D2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379B82-735C-41DF-BA7A-61D2DD718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D7C23E-1066-40C2-83E5-B91D278E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2EEE4-03E2-4C34-9F67-CA5BC2FB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40C00-D4BF-4744-8404-B7D05AEE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63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914798-9E05-469F-86F4-202E4DC46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64DC8-6E54-4F7E-BBA5-390C9A2C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0CE95E-D32A-410A-9E62-0F6B3D00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81F761-2CDD-4656-9BBD-47BE316D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7E5A9C-DD73-42CB-8BE2-20D481B8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9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7D049-FF9D-42EB-988F-B34FAB79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C9B88-5BC8-4820-819E-793010B0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C24E3A-B499-478A-94C2-2D4BBEB2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6927B-81D4-4C16-AEE7-49FFFE44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A1FF19-8E29-415C-AD1B-5D261C98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43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A5992-180D-45A3-BD84-9361B326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7BDA79-1F98-46DD-9084-D4F3FE3E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0649E0-5B47-417B-9CDA-5BF7A7A9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01964-5D00-4B00-A4CD-06C05392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BE308-819D-42FE-92B5-0D7265D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93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4E5BE-E5B1-4D91-BDFC-BC243BF1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1AEF0-DF11-4A39-96C8-0C31317E4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EFDCA6-FE07-4206-A540-02F9AA34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EB44D7-0890-4DC7-B6FA-FA9A257D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85C8EE-8AC1-4002-B942-DBD0BE11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7D78CD-3E80-4D29-9BB8-C458DEAA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30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AEA5-A3CE-4303-B02A-6C525DBB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63A133-7ADA-4E4A-9920-B2C2E980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7E01C-1034-4E8B-AF64-98BBCD85E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038165-B6B1-4EC2-882F-A896B18AF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E3EC3E-0F4A-4A93-B6D3-F3B8974C7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1FEA52-BDE6-4D5D-B51B-F74AF69F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E6FC43-5F04-4931-B183-993810D2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9341E1-E0D2-4C81-BB87-F8B43A59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79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0F0E-595F-48A2-9886-EC2AE972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D4157D-9EE2-4833-A27F-5298F027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DB753C-9A03-4B53-BB90-0D91F757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56C7FA-8E14-4166-A208-61E4FF20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35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2EA8F1-F821-40F2-AB87-0117D97D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903667-EA2D-4678-A859-5D0E47B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E47F8B-002F-48E7-B6C0-29E62422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524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1F6BF-720C-4B96-95B8-8D7BE2C3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99D7A-DF5F-4455-BBD3-B3867D15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0C6A2-91D2-45C5-8533-ACD8D3EEE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EECE6B-231C-4E53-AF23-865675B4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444897-0964-4F48-897B-8D993F8D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5A7622-238D-422C-981A-2947D207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81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6A6F5-72A6-43C5-A053-3AA1921E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8F4889-BBA8-465B-9AFF-52603CC45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9D7A26-6D50-47EF-A920-EB79C677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3CE6AE-4E86-4748-BF9A-163D8CAE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32DD90-5E4F-4271-8CF7-90E9CD77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5B3D13-9425-4B12-B564-A9686898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7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FBA12F-0A59-4696-937F-5DBF665D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267424-A088-4B60-B647-1303F48DC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E90D6-08DD-4F6E-83C3-1B3CA75C4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49C5F-445C-4B50-BB60-0129233E8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AFB6B-F2FD-4B37-BC3F-5992936F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1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02DAE2E-2E69-48F5-9C13-2062D910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" y="10705"/>
            <a:ext cx="12174565" cy="6858000"/>
          </a:xfrm>
          <a:prstGeom prst="rect">
            <a:avLst/>
          </a:prstGeom>
        </p:spPr>
      </p:pic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3200BA5B-BF90-49CB-BAF7-A1B10FDF748C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1322302" y="5443987"/>
            <a:ext cx="969789" cy="50016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7968AD-B147-41D5-B0F8-EE97F7E95E64}"/>
              </a:ext>
            </a:extLst>
          </p:cNvPr>
          <p:cNvSpPr txBox="1"/>
          <p:nvPr/>
        </p:nvSpPr>
        <p:spPr>
          <a:xfrm>
            <a:off x="684111" y="6488668"/>
            <a:ext cx="10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Datos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A2E982A-59A6-4691-98FA-D6E42F6EE521}"/>
              </a:ext>
            </a:extLst>
          </p:cNvPr>
          <p:cNvSpPr txBox="1"/>
          <p:nvPr/>
        </p:nvSpPr>
        <p:spPr>
          <a:xfrm>
            <a:off x="2912714" y="5860392"/>
            <a:ext cx="162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Datos </a:t>
            </a:r>
          </a:p>
          <a:p>
            <a:r>
              <a:rPr lang="es-CO" b="1" dirty="0"/>
              <a:t>objetivo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5B7451A-68B3-4BAA-B246-419693C28AD5}"/>
              </a:ext>
            </a:extLst>
          </p:cNvPr>
          <p:cNvSpPr txBox="1"/>
          <p:nvPr/>
        </p:nvSpPr>
        <p:spPr>
          <a:xfrm>
            <a:off x="4986773" y="4881416"/>
            <a:ext cx="157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Pre-Procesos de Datos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B53ECAE-E49F-48E6-9F4E-16410DF55B47}"/>
              </a:ext>
            </a:extLst>
          </p:cNvPr>
          <p:cNvSpPr txBox="1"/>
          <p:nvPr/>
        </p:nvSpPr>
        <p:spPr>
          <a:xfrm>
            <a:off x="7021693" y="3523845"/>
            <a:ext cx="198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Transformación   </a:t>
            </a:r>
          </a:p>
          <a:p>
            <a:endParaRPr lang="es-CO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9A12767-A18A-4749-B6D3-817B3AB1F095}"/>
              </a:ext>
            </a:extLst>
          </p:cNvPr>
          <p:cNvSpPr txBox="1"/>
          <p:nvPr/>
        </p:nvSpPr>
        <p:spPr>
          <a:xfrm>
            <a:off x="9137877" y="2557545"/>
            <a:ext cx="102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Patrón</a:t>
            </a:r>
            <a:r>
              <a:rPr lang="es-CO" dirty="0"/>
              <a:t> </a:t>
            </a:r>
          </a:p>
          <a:p>
            <a:endParaRPr lang="es-CO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3082787-C12C-4870-985E-B3BFE6B5C57A}"/>
              </a:ext>
            </a:extLst>
          </p:cNvPr>
          <p:cNvSpPr txBox="1"/>
          <p:nvPr/>
        </p:nvSpPr>
        <p:spPr>
          <a:xfrm>
            <a:off x="10659880" y="1392987"/>
            <a:ext cx="166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Conocimiento </a:t>
            </a:r>
          </a:p>
          <a:p>
            <a:endParaRPr lang="es-CO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C034F4C8-A15A-4972-B38F-23C450F0D288}"/>
              </a:ext>
            </a:extLst>
          </p:cNvPr>
          <p:cNvSpPr/>
          <p:nvPr/>
        </p:nvSpPr>
        <p:spPr>
          <a:xfrm>
            <a:off x="725561" y="4755967"/>
            <a:ext cx="1566530" cy="386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SELECCIÓN 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B639DD18-9252-4C80-88B9-5A645E84D1E8}"/>
              </a:ext>
            </a:extLst>
          </p:cNvPr>
          <p:cNvSpPr/>
          <p:nvPr/>
        </p:nvSpPr>
        <p:spPr>
          <a:xfrm>
            <a:off x="2461451" y="3663195"/>
            <a:ext cx="1917311" cy="386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PROCESAMIENTO 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0DC5085A-57BC-4DDA-8B31-31C33A604D16}"/>
              </a:ext>
            </a:extLst>
          </p:cNvPr>
          <p:cNvSpPr/>
          <p:nvPr/>
        </p:nvSpPr>
        <p:spPr>
          <a:xfrm>
            <a:off x="4489023" y="2619853"/>
            <a:ext cx="2026482" cy="386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TRANSFORMACIÓN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F14E25A-171C-4C8F-B892-E5E90A0AD214}"/>
              </a:ext>
            </a:extLst>
          </p:cNvPr>
          <p:cNvSpPr/>
          <p:nvPr/>
        </p:nvSpPr>
        <p:spPr>
          <a:xfrm>
            <a:off x="7021693" y="1380400"/>
            <a:ext cx="1566530" cy="5253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MINERIA DE DATOS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F3BC00D5-454D-4750-A5D8-72E160D2B0F0}"/>
              </a:ext>
            </a:extLst>
          </p:cNvPr>
          <p:cNvSpPr/>
          <p:nvPr/>
        </p:nvSpPr>
        <p:spPr>
          <a:xfrm>
            <a:off x="8645785" y="382250"/>
            <a:ext cx="2014095" cy="5289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INTERPRETACIÓN/EVALUACIÓN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254DE0-C53D-4593-AB20-215FE2583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74211" y="1630979"/>
            <a:ext cx="958174" cy="95817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EC7B7D6-1AAC-460C-998D-C8E8F0C0A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87" y="3722321"/>
            <a:ext cx="1081151" cy="108115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86CE1BF-EA8E-43C0-9982-3E65172D7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894" y="210893"/>
            <a:ext cx="1182094" cy="118209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4405AB3-02A9-46C2-8700-047CA9F2D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59" y="2541374"/>
            <a:ext cx="1081151" cy="108115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81C0A01-52EC-48FF-8E88-0BD3E0608B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91" y="4851914"/>
            <a:ext cx="1184146" cy="118414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2B6ABC0-B95D-4AD2-B661-8EF6E824F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0" y="5458412"/>
            <a:ext cx="1084082" cy="1084082"/>
          </a:xfrm>
          <a:prstGeom prst="rect">
            <a:avLst/>
          </a:prstGeom>
        </p:spPr>
      </p:pic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61D310C-A07C-4804-81EC-EE9FD8491854}"/>
              </a:ext>
            </a:extLst>
          </p:cNvPr>
          <p:cNvCxnSpPr>
            <a:cxnSpLocks/>
          </p:cNvCxnSpPr>
          <p:nvPr/>
        </p:nvCxnSpPr>
        <p:spPr>
          <a:xfrm flipV="1">
            <a:off x="3408973" y="4381251"/>
            <a:ext cx="969789" cy="50016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D4F725C2-2A1C-4510-9715-5C976029686B}"/>
              </a:ext>
            </a:extLst>
          </p:cNvPr>
          <p:cNvCxnSpPr>
            <a:cxnSpLocks/>
          </p:cNvCxnSpPr>
          <p:nvPr/>
        </p:nvCxnSpPr>
        <p:spPr>
          <a:xfrm flipV="1">
            <a:off x="5541110" y="3275885"/>
            <a:ext cx="969789" cy="50016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06BEF3E5-2C06-4AAE-92E5-BF360A3DCF35}"/>
              </a:ext>
            </a:extLst>
          </p:cNvPr>
          <p:cNvCxnSpPr>
            <a:cxnSpLocks/>
          </p:cNvCxnSpPr>
          <p:nvPr/>
        </p:nvCxnSpPr>
        <p:spPr>
          <a:xfrm flipV="1">
            <a:off x="7641941" y="2187660"/>
            <a:ext cx="969789" cy="50016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43D19552-665B-48D8-A289-0A75ADFA1327}"/>
              </a:ext>
            </a:extLst>
          </p:cNvPr>
          <p:cNvCxnSpPr>
            <a:cxnSpLocks/>
          </p:cNvCxnSpPr>
          <p:nvPr/>
        </p:nvCxnSpPr>
        <p:spPr>
          <a:xfrm flipV="1">
            <a:off x="9716084" y="1142905"/>
            <a:ext cx="969789" cy="50016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62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JHONATAN MAURICIO VILLARREAL CORREDOR</dc:creator>
  <cp:lastModifiedBy>Camilo Andrés Díaz Gómez</cp:lastModifiedBy>
  <cp:revision>3</cp:revision>
  <dcterms:created xsi:type="dcterms:W3CDTF">2022-04-22T16:58:01Z</dcterms:created>
  <dcterms:modified xsi:type="dcterms:W3CDTF">2022-04-25T00:37:11Z</dcterms:modified>
</cp:coreProperties>
</file>