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33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BCB0E-3554-446C-9C04-D53E64DF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599A80-EBCD-4590-B0D0-6198DFCE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9143A-4DFA-44D5-89DB-57940276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3D647-954C-4E7D-811B-A7430637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493A7-BBAA-4751-BE0E-975CE261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53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00A31-5751-4624-89C1-6E1182AC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D065C8-1F20-480B-A884-C2F4F0ECF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21F23-E2C7-4B61-80D7-A217B41A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EAA72-2630-47AD-820E-E46F453F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FCD0D-1FBF-45EF-AD0B-1144CE3C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417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568B90-E684-4D9B-8333-F98F1E386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3BB233-81FF-410F-A5BB-E7C4AE156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177B5-1C3E-4F16-B3D5-A88B6EF0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70F27-E1A8-4F2F-8D6A-455D9C15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423F82-EDC7-42C1-9833-7C74C6DA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7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88BBE-B388-4CA5-A033-06D472C9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CAB82-47B0-49BB-B671-248940D3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16699-F880-459E-9945-BAF069A8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C95CB-E57D-477C-A290-22BABD6A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239E0-4C7E-490E-9E69-50FB5E31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01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B8533-8470-4745-A9E1-B09FD08C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1405A-096F-4062-905A-C06C652B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06196-E4EA-4F65-826B-043063ED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ADDE65-BEB7-4DFC-A73A-D9F676F5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81BEDF-2AD5-46BE-A0EA-A66B6F3A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206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3EA14-DEA0-4F75-BF1C-42B02B35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362C8-33D1-49E9-BBF2-E996A0113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4FCF4A-64E0-466E-A0A2-EB74A91E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A2F8F-364E-4A7A-8F8B-52E2DA97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15070-7E76-4A43-B9E4-DD197C04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3E246-4A06-4191-B5F2-499F8AD9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78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FAD26-9E76-4313-A6EC-DE84E8FE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12630-3E5F-45B3-ACCF-9E030D978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089500-44D0-4C46-832A-1AC17E21A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5E8C8A-2FC4-4AA8-A51F-65D3013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D5F867-B419-46BD-816D-663D49E83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911CFB-913B-49D0-842D-F24C3A3C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3F1C5D-3626-4D4B-82C4-A5BED70A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B38CE5-67D0-4A49-A134-5BA04094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071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BA496-D4D1-4D5F-A00E-FC06E9E9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32D0D9-E5D6-49CD-9C44-421BDE6D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C4602A-FE08-4711-B811-3B23149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5B5D15-F10F-4991-878D-027C2F5D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20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F7CD51-4164-490F-8309-5B0403DD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B4ED24-999F-43DF-B908-90839C3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AFE4CE-B6AF-49F3-8785-17708E7C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008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1E7CB-3679-47D4-A256-63DC3031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DE3C69-A652-4C03-AF6B-6ACD5369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040142-A4A9-41BD-9132-3B77A757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3822BB-3B58-4445-982D-A9266D11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C2F843-FC6C-4B4B-8396-AE216554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65E92-29FB-43B1-B146-77D2C3CE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88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5B7F-F502-4479-9951-C298437C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6474E6-6BE9-4AEE-AA44-7191EE62E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3AF3D-7764-45AC-83FF-A041CFC4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5CD056-E36B-4E50-BCEC-2763212F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F9118B-B66B-4C3C-8FA2-E5F4DE12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7D860C-F7B9-4AE9-B85A-17C7FE4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74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D9C512-308F-47FB-A1D2-B1AFEA10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0B0091-9AF1-4AE3-8D9C-ADAC22AA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BE66D-48D3-46DA-ABE4-2B71E7B41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B2C4-E40A-4C4D-BC57-227F6A619E39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B14DC-4DED-4D37-B3E0-7A6EC720A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C0411-E570-4939-89AC-C7CEDE93A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7492-B27B-438D-9CCD-79E03FFEEA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78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C8293A-A519-4BA7-9869-0D1429CA4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12" y="22588"/>
            <a:ext cx="3028975" cy="3028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4A74AA-F42D-414A-9622-750E8F993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7" y="4019016"/>
            <a:ext cx="2050828" cy="20508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B35AF2-CA22-441B-B40F-F16BA1CFD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115" y="4019016"/>
            <a:ext cx="2050828" cy="205082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F53ECD0-6E4C-4C93-9DC3-916F9D26DCD8}"/>
              </a:ext>
            </a:extLst>
          </p:cNvPr>
          <p:cNvSpPr/>
          <p:nvPr/>
        </p:nvSpPr>
        <p:spPr>
          <a:xfrm>
            <a:off x="959799" y="2520695"/>
            <a:ext cx="14606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 de temperatura recoge la información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2BAF8F9F-D935-4617-B676-75ABD18C3975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2576885" y="3051563"/>
            <a:ext cx="3519115" cy="199286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C7E474DB-4465-4E96-AB23-3CF16C5D980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576885" y="5044430"/>
            <a:ext cx="7038230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B16F720-64BD-478C-9EF9-855DC447D1CE}"/>
              </a:ext>
            </a:extLst>
          </p:cNvPr>
          <p:cNvSpPr/>
          <p:nvPr/>
        </p:nvSpPr>
        <p:spPr>
          <a:xfrm>
            <a:off x="4965437" y="5419645"/>
            <a:ext cx="226112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Envía la información recibida 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299925A-A002-42F2-AD16-A2DD061FB83C}"/>
              </a:ext>
            </a:extLst>
          </p:cNvPr>
          <p:cNvSpPr/>
          <p:nvPr/>
        </p:nvSpPr>
        <p:spPr>
          <a:xfrm>
            <a:off x="7760227" y="631365"/>
            <a:ext cx="22611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Aire acondicionado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B4366D9-7BD8-4358-AFEE-858DDE7A534C}"/>
              </a:ext>
            </a:extLst>
          </p:cNvPr>
          <p:cNvSpPr/>
          <p:nvPr/>
        </p:nvSpPr>
        <p:spPr>
          <a:xfrm>
            <a:off x="9750700" y="6144328"/>
            <a:ext cx="17796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Dispositivo móvil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691AB34D-C66F-467C-91A2-32F217E7B2CB}"/>
              </a:ext>
            </a:extLst>
          </p:cNvPr>
          <p:cNvSpPr/>
          <p:nvPr/>
        </p:nvSpPr>
        <p:spPr>
          <a:xfrm>
            <a:off x="7760226" y="1055959"/>
            <a:ext cx="226112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Puede funcionar gracias a la información recogida por el sensor o la información recibida por el usuario desde el dispositivo móvil</a:t>
            </a:r>
            <a:endParaRPr lang="es-ES" sz="1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2DB348D4-A105-4A59-A547-D2DCDFCFC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766" y="4394231"/>
            <a:ext cx="1015663" cy="1015663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94194ABF-F9C7-4213-AEB6-2909A4FDE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59" y="4384480"/>
            <a:ext cx="1015663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3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Andrés Díaz Gómez</dc:creator>
  <cp:lastModifiedBy>Camilo Andrés Díaz Gómez</cp:lastModifiedBy>
  <cp:revision>1</cp:revision>
  <dcterms:created xsi:type="dcterms:W3CDTF">2022-04-18T00:57:24Z</dcterms:created>
  <dcterms:modified xsi:type="dcterms:W3CDTF">2022-04-18T00:57:46Z</dcterms:modified>
</cp:coreProperties>
</file>