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94FB7-424E-4711-A2A9-4438FBC47E55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86F8B-C145-45A6-B58C-16933B1B12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D83121-80B1-4A1D-8A0C-7352DB2390E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3B9581-74C3-4A13-A6AF-F75537C9ACCE}" type="slidenum">
              <a:rPr lang="en-US" smtClean="0"/>
              <a:t>‹Nº›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5791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3121-80B1-4A1D-8A0C-7352DB2390E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9581-74C3-4A13-A6AF-F75537C9AC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4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3121-80B1-4A1D-8A0C-7352DB2390E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9581-74C3-4A13-A6AF-F75537C9AC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7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3121-80B1-4A1D-8A0C-7352DB2390E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9581-74C3-4A13-A6AF-F75537C9AC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9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D83121-80B1-4A1D-8A0C-7352DB2390E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3B9581-74C3-4A13-A6AF-F75537C9ACCE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63382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3121-80B1-4A1D-8A0C-7352DB2390E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9581-74C3-4A13-A6AF-F75537C9AC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4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3121-80B1-4A1D-8A0C-7352DB2390E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9581-74C3-4A13-A6AF-F75537C9AC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5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3121-80B1-4A1D-8A0C-7352DB2390E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9581-74C3-4A13-A6AF-F75537C9AC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0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83121-80B1-4A1D-8A0C-7352DB2390E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B9581-74C3-4A13-A6AF-F75537C9AC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1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D83121-80B1-4A1D-8A0C-7352DB2390E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3B9581-74C3-4A13-A6AF-F75537C9ACCE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803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D83121-80B1-4A1D-8A0C-7352DB2390E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3B9581-74C3-4A13-A6AF-F75537C9ACCE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859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3D83121-80B1-4A1D-8A0C-7352DB2390E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43B9581-74C3-4A13-A6AF-F75537C9ACCE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382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A833-A2B9-485A-8A2B-700F2044F4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MX" dirty="0" smtClean="0"/>
              <a:t>Arquitectura  </a:t>
            </a:r>
            <a:r>
              <a:rPr lang="es-MX" dirty="0" err="1" smtClean="0"/>
              <a:t>niote</a:t>
            </a:r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245E6-45EF-4A9A-A9AD-7C45688ED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7195614" cy="1347241"/>
          </a:xfrm>
        </p:spPr>
        <p:txBody>
          <a:bodyPr>
            <a:normAutofit/>
          </a:bodyPr>
          <a:lstStyle/>
          <a:p>
            <a:pPr algn="r"/>
            <a:r>
              <a:rPr lang="es-MX" dirty="0" err="1" smtClean="0">
                <a:solidFill>
                  <a:schemeClr val="tx1"/>
                </a:solidFill>
              </a:rPr>
              <a:t>Jhonatan</a:t>
            </a:r>
            <a:r>
              <a:rPr lang="es-MX" dirty="0" smtClean="0">
                <a:solidFill>
                  <a:schemeClr val="tx1"/>
                </a:solidFill>
              </a:rPr>
              <a:t> Mauricio Villarreal Corredor</a:t>
            </a:r>
          </a:p>
          <a:p>
            <a:pPr algn="r"/>
            <a:r>
              <a:rPr lang="es-MX" dirty="0" smtClean="0">
                <a:solidFill>
                  <a:schemeClr val="tx1"/>
                </a:solidFill>
              </a:rPr>
              <a:t>Camilo Andrés Díaz Gomes</a:t>
            </a:r>
          </a:p>
          <a:p>
            <a:pPr algn="r"/>
            <a:r>
              <a:rPr lang="es-MX" dirty="0" smtClean="0">
                <a:solidFill>
                  <a:schemeClr val="tx1"/>
                </a:solidFill>
              </a:rPr>
              <a:t>Juan Esteban Contreras Díaz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3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osquitto — Intro To MQTT. It is Suitable for the Internet of ...">
            <a:extLst>
              <a:ext uri="{FF2B5EF4-FFF2-40B4-BE49-F238E27FC236}">
                <a16:creationId xmlns:a16="http://schemas.microsoft.com/office/drawing/2014/main" id="{8467E49D-6271-497A-AEE8-B22D7C812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607" y="1524000"/>
            <a:ext cx="1566930" cy="10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nos de computadora texto archivo tiff texto plano, tiff, texto ...">
            <a:extLst>
              <a:ext uri="{FF2B5EF4-FFF2-40B4-BE49-F238E27FC236}">
                <a16:creationId xmlns:a16="http://schemas.microsoft.com/office/drawing/2014/main" id="{EF3CB8A2-370C-411C-AB00-EF25AE8F6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441" y="5275911"/>
            <a:ext cx="1281530" cy="71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ava 9 JDK - 64 bits 8 jdk - Descargar Gratis">
            <a:extLst>
              <a:ext uri="{FF2B5EF4-FFF2-40B4-BE49-F238E27FC236}">
                <a16:creationId xmlns:a16="http://schemas.microsoft.com/office/drawing/2014/main" id="{1CF87476-64E2-4AAF-BA4D-3B06FA472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816" y="389551"/>
            <a:ext cx="1418286" cy="87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auto indent code in Netbeans - Coder Tech Blog">
            <a:extLst>
              <a:ext uri="{FF2B5EF4-FFF2-40B4-BE49-F238E27FC236}">
                <a16:creationId xmlns:a16="http://schemas.microsoft.com/office/drawing/2014/main" id="{FC610604-456C-40F0-8C42-D824232F8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476" y="244558"/>
            <a:ext cx="1160812" cy="116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72" y="231615"/>
            <a:ext cx="2603743" cy="136205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379495" y="721895"/>
            <a:ext cx="4170947" cy="7379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Interfaz/menú de operaciones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379495" y="2491942"/>
            <a:ext cx="4170947" cy="263695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ector recto 11"/>
          <p:cNvCxnSpPr>
            <a:stCxn id="2" idx="2"/>
            <a:endCxn id="9" idx="0"/>
          </p:cNvCxnSpPr>
          <p:nvPr/>
        </p:nvCxnSpPr>
        <p:spPr>
          <a:xfrm>
            <a:off x="6464969" y="1459832"/>
            <a:ext cx="0" cy="1032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endCxn id="1030" idx="1"/>
          </p:cNvCxnSpPr>
          <p:nvPr/>
        </p:nvCxnSpPr>
        <p:spPr>
          <a:xfrm>
            <a:off x="6464968" y="2051244"/>
            <a:ext cx="2373639" cy="8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366084" y="1828437"/>
            <a:ext cx="174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Conexión </a:t>
            </a:r>
            <a:endParaRPr lang="en-U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3680411" y="943050"/>
            <a:ext cx="174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APP</a:t>
            </a:r>
            <a:endParaRPr lang="en-U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505199" y="5821410"/>
            <a:ext cx="174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DATOS</a:t>
            </a:r>
            <a:endParaRPr lang="en-US" dirty="0"/>
          </a:p>
        </p:txBody>
      </p:sp>
      <p:sp>
        <p:nvSpPr>
          <p:cNvPr id="24" name="Rectángulo 23"/>
          <p:cNvSpPr/>
          <p:nvPr/>
        </p:nvSpPr>
        <p:spPr>
          <a:xfrm>
            <a:off x="4379494" y="5728641"/>
            <a:ext cx="4170947" cy="6293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Archivos planos </a:t>
            </a:r>
            <a:endParaRPr lang="en-US" dirty="0"/>
          </a:p>
        </p:txBody>
      </p:sp>
      <p:cxnSp>
        <p:nvCxnSpPr>
          <p:cNvPr id="26" name="Conector recto 25"/>
          <p:cNvCxnSpPr>
            <a:stCxn id="9" idx="2"/>
            <a:endCxn id="24" idx="0"/>
          </p:cNvCxnSpPr>
          <p:nvPr/>
        </p:nvCxnSpPr>
        <p:spPr>
          <a:xfrm flipH="1">
            <a:off x="6464968" y="5128896"/>
            <a:ext cx="1" cy="599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7694433" y="4709389"/>
            <a:ext cx="99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Lógica  </a:t>
            </a:r>
            <a:endParaRPr lang="en-US" dirty="0"/>
          </a:p>
        </p:txBody>
      </p:sp>
      <p:sp>
        <p:nvSpPr>
          <p:cNvPr id="27" name="Rectángulo 26"/>
          <p:cNvSpPr/>
          <p:nvPr/>
        </p:nvSpPr>
        <p:spPr>
          <a:xfrm>
            <a:off x="4502331" y="2595153"/>
            <a:ext cx="1962637" cy="627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Simulación datos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6535095" y="2595153"/>
            <a:ext cx="1962637" cy="6347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Conexión </a:t>
            </a:r>
            <a:r>
              <a:rPr lang="es-MX" dirty="0" err="1" smtClean="0">
                <a:solidFill>
                  <a:schemeClr val="tx1"/>
                </a:solidFill>
              </a:rPr>
              <a:t>IoT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4528349" y="3327251"/>
            <a:ext cx="1936619" cy="725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CRUD componentes</a:t>
            </a:r>
            <a:endParaRPr lang="en-US" dirty="0"/>
          </a:p>
        </p:txBody>
      </p:sp>
      <p:sp>
        <p:nvSpPr>
          <p:cNvPr id="39" name="CuadroTexto 38"/>
          <p:cNvSpPr txBox="1"/>
          <p:nvPr/>
        </p:nvSpPr>
        <p:spPr>
          <a:xfrm>
            <a:off x="3001706" y="3250698"/>
            <a:ext cx="174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servicios</a:t>
            </a:r>
            <a:endParaRPr lang="en-US" dirty="0"/>
          </a:p>
        </p:txBody>
      </p:sp>
      <p:sp>
        <p:nvSpPr>
          <p:cNvPr id="21" name="Rectángulo 20"/>
          <p:cNvSpPr/>
          <p:nvPr/>
        </p:nvSpPr>
        <p:spPr>
          <a:xfrm>
            <a:off x="6535095" y="3335378"/>
            <a:ext cx="1936619" cy="725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Agregar componentes  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221" y="5503703"/>
            <a:ext cx="1082661" cy="854287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5618295" y="4122188"/>
            <a:ext cx="1936619" cy="725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CRUD de archivos </a:t>
            </a:r>
            <a:r>
              <a:rPr lang="es-MX" dirty="0" err="1" smtClean="0"/>
              <a:t>planos.niote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250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204</TotalTime>
  <Words>36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Calibri</vt:lpstr>
      <vt:lpstr>Franklin Gothic Book</vt:lpstr>
      <vt:lpstr>Crop</vt:lpstr>
      <vt:lpstr>Arquitectura  niote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 Andrés Díaz Gómez</dc:creator>
  <cp:lastModifiedBy>pc</cp:lastModifiedBy>
  <cp:revision>16</cp:revision>
  <dcterms:created xsi:type="dcterms:W3CDTF">2020-08-11T18:21:07Z</dcterms:created>
  <dcterms:modified xsi:type="dcterms:W3CDTF">2020-08-18T13:31:11Z</dcterms:modified>
</cp:coreProperties>
</file>