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8C18D-CBB4-4599-89F6-677D0CBE8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F36425-8587-45CC-B8FA-6B22ED674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CDC9E4-650D-4F2E-89CD-2EF9B7A4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F2D-B881-4BD9-96C0-11D5DFB4CCD3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FC53D-89F5-4E1F-9434-3EBD2041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5B2846-10F0-4E51-85B7-FE12D8FF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0B8-0FAE-4A9C-ADF0-47FBC43321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767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AA8FB-0060-47B8-B204-834B17F9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B1BA04-5D2C-4984-8362-326E65E5A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036E0-376A-4F30-8D22-27AF9D2E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F2D-B881-4BD9-96C0-11D5DFB4CCD3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941B2F-46B6-4942-9BAE-E6BCC917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A8E18-85EE-4462-A8CE-51BEC6A6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0B8-0FAE-4A9C-ADF0-47FBC43321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248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0C9180-D5A0-44F6-9E26-219148C9B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017247-7EF5-4A44-9FDC-DCE5B1B5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05868B-A63B-46E9-A943-657D155B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F2D-B881-4BD9-96C0-11D5DFB4CCD3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2D34F-EE8F-43BE-B348-049C4284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8AEA5-8BED-4F2D-B938-1CCADDD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0B8-0FAE-4A9C-ADF0-47FBC43321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419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A78E9-4675-444C-827E-D56711E1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0CFC9-E922-401E-A568-EB7634B5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7ACB0-C5DD-4FC2-BA85-BFB05E56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F2D-B881-4BD9-96C0-11D5DFB4CCD3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A237D6-81ED-4CB6-9B8C-7AFF7BA8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D2543B-157F-404A-BEC1-8124FCD0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0B8-0FAE-4A9C-ADF0-47FBC43321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773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6B819-4788-4B21-B7E1-B3086290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2196A3-13E8-4024-ADDC-91769F574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5BD57C-AA8B-46D9-B48A-9F6DE6B3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F2D-B881-4BD9-96C0-11D5DFB4CCD3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1CFEF-B8DF-443D-A718-AC4877C1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1C4D01-9516-4BAA-BA8B-A28FA1F8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0B8-0FAE-4A9C-ADF0-47FBC43321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8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E11C3-11DC-4B78-9F1D-C81141A5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4A98C-1115-40EA-A4F5-CCA95F710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0F51C4-B7E5-4C74-B6DA-DBA20BC31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06406B-F49D-490E-A1FF-DBF0018B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F2D-B881-4BD9-96C0-11D5DFB4CCD3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248E59-6440-469A-ADBE-3D748FDA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64AE30-E79A-4754-8863-AEA17A1A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0B8-0FAE-4A9C-ADF0-47FBC43321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828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E2F3A-BBEE-4A0D-A041-0688541B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DEC83C-FED0-438E-AF42-6383867A9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BFB44D-DBB2-4AD2-AA06-31810271B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629BEDF-8ED6-4055-ABCA-6809BF8AB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4FC4E6-77F8-4E2C-B3DD-9B3BD928A1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CEA37F-C2A5-4146-B464-DC37F5BD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F2D-B881-4BD9-96C0-11D5DFB4CCD3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0B8A93-05FA-4A4B-8A58-D9E984BD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E4C43B-C5B8-4C1E-96C1-09ADE111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0B8-0FAE-4A9C-ADF0-47FBC43321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030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DDA6D-1916-4A0B-BC44-BA171C35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E9BD95-4915-4147-88D5-1FE98C94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F2D-B881-4BD9-96C0-11D5DFB4CCD3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0A3704-DA60-4800-8798-36E53DB5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AAA8C5-9F7B-4155-9B77-BF23E146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0B8-0FAE-4A9C-ADF0-47FBC43321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06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D7B1AD-1102-4567-96B4-006A1BDC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F2D-B881-4BD9-96C0-11D5DFB4CCD3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4E8B01-D7EF-4343-A504-10E7D005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492660-C507-4311-9A88-23BEB101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0B8-0FAE-4A9C-ADF0-47FBC43321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91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8258C-903F-4F81-AE23-0698A9E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020CBF-2D44-435A-BD45-4272E403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D2ED8C-2937-47D6-84D7-3120993E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8C5E66-923C-4DA4-A4F3-5375D9DC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F2D-B881-4BD9-96C0-11D5DFB4CCD3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2EBBED-0D13-4C6E-ADB1-5C796F5E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821B8A-14E7-4CB8-93F5-46207B2A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0B8-0FAE-4A9C-ADF0-47FBC43321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353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A7ADC-E686-41FE-8CCB-0A336993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521ACC-AFF1-4A73-871A-998BF067C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5E5C9E-9E32-446C-87CB-B746E285E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4E5D61-EA98-4C67-A24D-69A8D414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7F2D-B881-4BD9-96C0-11D5DFB4CCD3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ECD525-4EF9-4D87-8A17-1A21BD58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69C586-DAE3-4F0E-B551-F2073529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3B0B8-0FAE-4A9C-ADF0-47FBC43321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696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1C1102-EE96-4AAA-AF78-F881DFB4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B5B54E-3F8D-4CCD-B6BF-DFF3D579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9DE571-4517-4C99-BDFA-E3E1783E5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A7F2D-B881-4BD9-96C0-11D5DFB4CCD3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B8BE6-B665-44BC-A788-25DAB4989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2C10C8-0A42-4181-B296-EB8C89C41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3B0B8-0FAE-4A9C-ADF0-47FBC43321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675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26">
            <a:extLst>
              <a:ext uri="{FF2B5EF4-FFF2-40B4-BE49-F238E27FC236}">
                <a16:creationId xmlns:a16="http://schemas.microsoft.com/office/drawing/2014/main" id="{77602994-A444-427F-BB25-3CF49796D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092" y="84013"/>
            <a:ext cx="1225445" cy="122544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18AECC04-86C0-4CC8-BF42-58AF26111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602" y="167363"/>
            <a:ext cx="1131227" cy="1131227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430D1985-FD89-40DD-B375-AB0711BB2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745" y="84013"/>
            <a:ext cx="1194282" cy="1194282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53B955F-F1F0-40A0-A56B-BF19A9551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81" y="5229231"/>
            <a:ext cx="1377096" cy="137709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C06B55AF-1B33-4643-8870-BF080A70D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345" y="3014095"/>
            <a:ext cx="1101910" cy="1101910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204497C-1A19-4622-AA36-0CA7EEC71E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94" y="3048639"/>
            <a:ext cx="1032822" cy="1032822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9FC058E0-E667-4A28-A24D-056DF7EFFD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69" y="5360791"/>
            <a:ext cx="1101910" cy="1101910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3C8C7B1F-2EC9-4ED9-B022-BC79EC53A5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210" y="5360791"/>
            <a:ext cx="1101910" cy="1101910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6F842F27-9935-439D-9EAB-2D1C08E8F7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79" y="3116348"/>
            <a:ext cx="1032822" cy="1032822"/>
          </a:xfrm>
          <a:prstGeom prst="rect">
            <a:avLst/>
          </a:prstGeom>
        </p:spPr>
      </p:pic>
      <p:sp>
        <p:nvSpPr>
          <p:cNvPr id="46" name="Rectángulo 45">
            <a:extLst>
              <a:ext uri="{FF2B5EF4-FFF2-40B4-BE49-F238E27FC236}">
                <a16:creationId xmlns:a16="http://schemas.microsoft.com/office/drawing/2014/main" id="{E2ACD617-4E38-48DC-86AE-FB2433E49B6D}"/>
              </a:ext>
            </a:extLst>
          </p:cNvPr>
          <p:cNvSpPr/>
          <p:nvPr/>
        </p:nvSpPr>
        <p:spPr>
          <a:xfrm>
            <a:off x="1263398" y="1309458"/>
            <a:ext cx="146671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Casa inteligente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64195EC-D9B5-4ACB-82A3-086CF6ADE108}"/>
              </a:ext>
            </a:extLst>
          </p:cNvPr>
          <p:cNvSpPr/>
          <p:nvPr/>
        </p:nvSpPr>
        <p:spPr>
          <a:xfrm>
            <a:off x="4139563" y="1313416"/>
            <a:ext cx="167554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Ciudad inteligente</a:t>
            </a: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01A22DB-FD88-4CF3-8D72-CE52C08EA5DD}"/>
              </a:ext>
            </a:extLst>
          </p:cNvPr>
          <p:cNvSpPr/>
          <p:nvPr/>
        </p:nvSpPr>
        <p:spPr>
          <a:xfrm>
            <a:off x="7021818" y="1309458"/>
            <a:ext cx="18810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Gobierno inteligente</a:t>
            </a: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E330E569-DEB3-469A-92FE-86D3B60B0D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3" y="3047260"/>
            <a:ext cx="1101910" cy="1101910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E37366E7-92F9-4D3B-BF49-1DDAC8D5BE71}"/>
              </a:ext>
            </a:extLst>
          </p:cNvPr>
          <p:cNvSpPr/>
          <p:nvPr/>
        </p:nvSpPr>
        <p:spPr>
          <a:xfrm>
            <a:off x="2876494" y="4068356"/>
            <a:ext cx="10328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</a:t>
            </a:r>
            <a:endParaRPr lang="es-E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F7518FC8-79BF-4EDD-B1FE-5799598958DE}"/>
              </a:ext>
            </a:extLst>
          </p:cNvPr>
          <p:cNvSpPr/>
          <p:nvPr/>
        </p:nvSpPr>
        <p:spPr>
          <a:xfrm>
            <a:off x="5498512" y="4068356"/>
            <a:ext cx="21695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Punto de acceso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3A34004C-FA1A-40A8-98EE-A1466ABBA9AA}"/>
              </a:ext>
            </a:extLst>
          </p:cNvPr>
          <p:cNvSpPr/>
          <p:nvPr/>
        </p:nvSpPr>
        <p:spPr>
          <a:xfrm>
            <a:off x="4177101" y="6523578"/>
            <a:ext cx="167554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Sensores</a:t>
            </a:r>
          </a:p>
        </p:txBody>
      </p: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3E6FD06C-F6D6-4250-B3D7-681198D1729B}"/>
              </a:ext>
            </a:extLst>
          </p:cNvPr>
          <p:cNvCxnSpPr>
            <a:cxnSpLocks/>
            <a:stCxn id="33" idx="0"/>
            <a:endCxn id="52" idx="2"/>
          </p:cNvCxnSpPr>
          <p:nvPr/>
        </p:nvCxnSpPr>
        <p:spPr>
          <a:xfrm rot="5400000" flipH="1" flipV="1">
            <a:off x="2423785" y="4260111"/>
            <a:ext cx="760765" cy="1177476"/>
          </a:xfrm>
          <a:prstGeom prst="bentConnector3">
            <a:avLst>
              <a:gd name="adj1" fmla="val 406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B1971DDA-16BD-4911-A452-A50A935E8C96}"/>
              </a:ext>
            </a:extLst>
          </p:cNvPr>
          <p:cNvCxnSpPr>
            <a:cxnSpLocks/>
            <a:stCxn id="39" idx="0"/>
            <a:endCxn id="53" idx="2"/>
          </p:cNvCxnSpPr>
          <p:nvPr/>
        </p:nvCxnSpPr>
        <p:spPr>
          <a:xfrm rot="16200000" flipV="1">
            <a:off x="6732450" y="4319317"/>
            <a:ext cx="892325" cy="11906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E26DF2F6-DDE4-4683-8A5B-8CAFFCD01AEE}"/>
              </a:ext>
            </a:extLst>
          </p:cNvPr>
          <p:cNvCxnSpPr>
            <a:cxnSpLocks/>
            <a:stCxn id="41" idx="0"/>
            <a:endCxn id="53" idx="2"/>
          </p:cNvCxnSpPr>
          <p:nvPr/>
        </p:nvCxnSpPr>
        <p:spPr>
          <a:xfrm rot="5400000" flipH="1" flipV="1">
            <a:off x="5364570" y="4142062"/>
            <a:ext cx="892325" cy="15451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Conector: angular 74">
            <a:extLst>
              <a:ext uri="{FF2B5EF4-FFF2-40B4-BE49-F238E27FC236}">
                <a16:creationId xmlns:a16="http://schemas.microsoft.com/office/drawing/2014/main" id="{285528D5-6E6E-4E13-BC42-B28FD1E4F06B}"/>
              </a:ext>
            </a:extLst>
          </p:cNvPr>
          <p:cNvCxnSpPr>
            <a:stCxn id="35" idx="0"/>
            <a:endCxn id="47" idx="2"/>
          </p:cNvCxnSpPr>
          <p:nvPr/>
        </p:nvCxnSpPr>
        <p:spPr>
          <a:xfrm rot="16200000" flipV="1">
            <a:off x="5283921" y="1714716"/>
            <a:ext cx="992793" cy="1605966"/>
          </a:xfrm>
          <a:prstGeom prst="bentConnector3">
            <a:avLst>
              <a:gd name="adj1" fmla="val 7325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E79ECC5D-643B-4AC7-A365-0904EFB78D88}"/>
              </a:ext>
            </a:extLst>
          </p:cNvPr>
          <p:cNvCxnSpPr>
            <a:stCxn id="35" idx="0"/>
            <a:endCxn id="48" idx="2"/>
          </p:cNvCxnSpPr>
          <p:nvPr/>
        </p:nvCxnSpPr>
        <p:spPr>
          <a:xfrm rot="5400000" flipH="1" flipV="1">
            <a:off x="6774441" y="1826204"/>
            <a:ext cx="996751" cy="1379032"/>
          </a:xfrm>
          <a:prstGeom prst="bentConnector3">
            <a:avLst>
              <a:gd name="adj1" fmla="val 7348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6CFC36A2-8275-4362-9448-6C62AC265EB7}"/>
              </a:ext>
            </a:extLst>
          </p:cNvPr>
          <p:cNvCxnSpPr>
            <a:stCxn id="37" idx="0"/>
            <a:endCxn id="46" idx="2"/>
          </p:cNvCxnSpPr>
          <p:nvPr/>
        </p:nvCxnSpPr>
        <p:spPr>
          <a:xfrm rot="16200000" flipV="1">
            <a:off x="2179184" y="1834917"/>
            <a:ext cx="1031295" cy="1396149"/>
          </a:xfrm>
          <a:prstGeom prst="bentConnector3">
            <a:avLst>
              <a:gd name="adj1" fmla="val 7239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256EC4E0-5936-486E-B970-412D72A9EDEA}"/>
              </a:ext>
            </a:extLst>
          </p:cNvPr>
          <p:cNvCxnSpPr>
            <a:stCxn id="41" idx="0"/>
            <a:endCxn id="52" idx="2"/>
          </p:cNvCxnSpPr>
          <p:nvPr/>
        </p:nvCxnSpPr>
        <p:spPr>
          <a:xfrm rot="16200000" flipV="1">
            <a:off x="3769373" y="4091999"/>
            <a:ext cx="892325" cy="16452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onector recto 98">
            <a:extLst>
              <a:ext uri="{FF2B5EF4-FFF2-40B4-BE49-F238E27FC236}">
                <a16:creationId xmlns:a16="http://schemas.microsoft.com/office/drawing/2014/main" id="{3AF48344-0A74-487F-AB90-CDF6D0BF08ED}"/>
              </a:ext>
            </a:extLst>
          </p:cNvPr>
          <p:cNvCxnSpPr/>
          <p:nvPr/>
        </p:nvCxnSpPr>
        <p:spPr>
          <a:xfrm>
            <a:off x="0" y="2482204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687C1109-33CC-42F4-91A2-3EAC5C4C6C01}"/>
              </a:ext>
            </a:extLst>
          </p:cNvPr>
          <p:cNvCxnSpPr/>
          <p:nvPr/>
        </p:nvCxnSpPr>
        <p:spPr>
          <a:xfrm>
            <a:off x="0" y="4665183"/>
            <a:ext cx="12192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5C20167E-649E-4DE8-852C-3C05159D8E39}"/>
              </a:ext>
            </a:extLst>
          </p:cNvPr>
          <p:cNvSpPr/>
          <p:nvPr/>
        </p:nvSpPr>
        <p:spPr>
          <a:xfrm>
            <a:off x="10014492" y="1109403"/>
            <a:ext cx="16755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Aplicación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88855450-6031-49EB-A097-D8BAEC6B7FB9}"/>
              </a:ext>
            </a:extLst>
          </p:cNvPr>
          <p:cNvSpPr/>
          <p:nvPr/>
        </p:nvSpPr>
        <p:spPr>
          <a:xfrm>
            <a:off x="10014493" y="3484120"/>
            <a:ext cx="16755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7A2C18B0-9F12-4EE0-98F2-FC3C4BEF1AFD}"/>
              </a:ext>
            </a:extLst>
          </p:cNvPr>
          <p:cNvSpPr/>
          <p:nvPr/>
        </p:nvSpPr>
        <p:spPr>
          <a:xfrm>
            <a:off x="10014492" y="5569407"/>
            <a:ext cx="16755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Percepción</a:t>
            </a:r>
          </a:p>
        </p:txBody>
      </p:sp>
    </p:spTree>
    <p:extLst>
      <p:ext uri="{BB962C8B-B14F-4D97-AF65-F5344CB8AC3E}">
        <p14:creationId xmlns:p14="http://schemas.microsoft.com/office/powerpoint/2010/main" val="40127671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Andrés Díaz Gómez</dc:creator>
  <cp:lastModifiedBy>Camilo Andrés Díaz Gómez</cp:lastModifiedBy>
  <cp:revision>2</cp:revision>
  <dcterms:created xsi:type="dcterms:W3CDTF">2022-04-10T01:07:03Z</dcterms:created>
  <dcterms:modified xsi:type="dcterms:W3CDTF">2022-04-10T01:29:10Z</dcterms:modified>
</cp:coreProperties>
</file>