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F1E80-90C6-A7F9-757A-5FC8DC26D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D5311-3D27-A0D8-F19A-BF3A6274A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EF6CBA-F951-44F7-299B-4E56694E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A3E-0482-40F9-9929-36AFE4844C7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DCEA13-CA0A-B42C-B2F7-7920A92E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66108-4EFD-E97D-1C2A-23724F0C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458-B6FC-487C-B05C-A17E211FB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69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5FB76-65F0-46DC-3F47-5B688C4B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4893F37-B272-7624-B261-28FAB6ED1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02E04F-8796-51C0-AB80-9D334B05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A3E-0482-40F9-9929-36AFE4844C7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4CEF2-568F-57DB-33D9-55CF6091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557C1C-A35D-254A-6780-F7263A32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458-B6FC-487C-B05C-A17E211FB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460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D1B295-7AB1-4EC5-47AF-6060F060B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715B79-F70F-5978-F91D-830FC7E6B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AB5C42-1B25-DE2E-E115-2DF0D5D6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A3E-0482-40F9-9929-36AFE4844C7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B402A2-72A4-4380-17A8-1C3982BF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69F31-ACD4-58E8-1FAB-4E21CEDF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458-B6FC-487C-B05C-A17E211FB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38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416B0-16B0-6B2A-59A2-59417728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8743A-653F-139B-6F0C-9F3C5495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FB762-DDC4-5C8E-570A-326626DF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A3E-0482-40F9-9929-36AFE4844C7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A4F4F4-2A23-A629-AEC4-219713A8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1D210-ECAD-531D-0B5E-03A59E6E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458-B6FC-487C-B05C-A17E211FB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982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E4F4B-443C-975B-0E7E-1A8606AD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D4D684-F222-C0D2-C10E-47F54232D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151657-9286-A383-3132-63FB44F9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A3E-0482-40F9-9929-36AFE4844C7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C24FD8-4E9E-4064-87AC-0A4766FA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272F96-555E-610D-C551-4B220C5A4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458-B6FC-487C-B05C-A17E211FB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873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284D5-5F15-89DD-10DB-70E8161C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57CB96-0EB1-5FA1-8FC9-FCF6F0514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DBE2E0-ED18-EFAC-09FA-DCB4818A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D3A485-1096-A78E-6245-663F0201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A3E-0482-40F9-9929-36AFE4844C7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D504A6-408B-014D-7BF8-8BCC3A1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E4D00E-C0CB-0CDC-E804-87ECBDE4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458-B6FC-487C-B05C-A17E211FB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270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9ADC6-EE3A-6BB5-9019-C3B6B4258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EA8310-3196-224B-2E91-9CFFEE7A4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B7E8F8-AFD9-2DB8-FC7D-7F369367D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822A5-7E62-648A-A8D5-9EEA69EA8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A1C528-0508-0A3B-40EA-710911EB3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C4FADF-A5F9-19AE-09BD-0CED4B86B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A3E-0482-40F9-9929-36AFE4844C7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089A6A-DFE9-A122-7AF7-B534EC5E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56D2F51-FECB-5E58-0AB5-60D579CB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458-B6FC-487C-B05C-A17E211FB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649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E05418-812E-80B9-928E-D38877FB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F7BA6F-82C5-C3E5-4A91-B2EF2C33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A3E-0482-40F9-9929-36AFE4844C7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00639E-9970-35E6-C2A2-037CCC16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289A4A-E672-7B35-3D3E-827B0319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458-B6FC-487C-B05C-A17E211FB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450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BF8261-0A6A-77B9-A369-B6DF98F5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A3E-0482-40F9-9929-36AFE4844C7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F83AA9-071D-FE6E-CA2B-74DDA64D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C4BBBC-A159-EB81-BF00-4890623F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458-B6FC-487C-B05C-A17E211FB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69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4FE33-E500-6F7E-DB50-D1D6DD7F6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8429A-1EA1-98CF-F31C-8DF5C7C43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E79B2D-2C28-0DE7-CA92-5B86F57E4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513EA0-6849-BA09-EEFD-DEE7F293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A3E-0482-40F9-9929-36AFE4844C7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BB3EC1-0597-567D-22CD-51E5683C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57FFD4-F3A2-7FB0-3A45-09A805658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458-B6FC-487C-B05C-A17E211FB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107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D4DB6-A6D8-500A-9A12-41C107438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2B9D3B7-9409-C405-0659-7202AB0BE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E4FC42-2962-5F74-033F-93100DA4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26E10C-53F2-5119-D966-9A6DC495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9A3E-0482-40F9-9929-36AFE4844C7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57E286-0FEA-474A-7C9E-A981DFB3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454AD6-817B-C930-BCE2-E081F59B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458-B6FC-487C-B05C-A17E211FB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6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AC6BC4-F796-312B-8C91-1592953A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759183-024C-EBB6-D6DC-D67A4F00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CB1B98-519A-31CA-3BB1-115F6C984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9A3E-0482-40F9-9929-36AFE4844C74}" type="datetimeFigureOut">
              <a:rPr lang="es-CO" smtClean="0"/>
              <a:t>27/06/2023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025A46-4869-CA36-F24D-4ED5A061E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42FB7-7393-D726-8F24-0EA0F1A2E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A458-B6FC-487C-B05C-A17E211FB1E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27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B56ED3-898A-FFC7-C13C-1E4C38BE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7453" y="4457700"/>
            <a:ext cx="890248" cy="89024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56F824B-59AD-785B-EBDC-A434BFCEF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84" y="1604964"/>
            <a:ext cx="1415192" cy="1415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E9020-A0BE-E59E-8933-727282A0D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347" y="1585914"/>
            <a:ext cx="2297941" cy="141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1067;p18">
            <a:extLst>
              <a:ext uri="{FF2B5EF4-FFF2-40B4-BE49-F238E27FC236}">
                <a16:creationId xmlns:a16="http://schemas.microsoft.com/office/drawing/2014/main" id="{4A5FC0FE-FC5C-61BC-7AFD-6A3CBECBC64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24393" y="1604964"/>
            <a:ext cx="1351446" cy="141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 descr="Visual Studio Code Logo PNG vector in SVG, PDF, AI, CDR format">
            <a:extLst>
              <a:ext uri="{FF2B5EF4-FFF2-40B4-BE49-F238E27FC236}">
                <a16:creationId xmlns:a16="http://schemas.microsoft.com/office/drawing/2014/main" id="{F67B2C9C-6265-F027-A860-F98CD19B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462" b="92154" l="9931" r="89954">
                        <a14:foregroundMark x1="63510" y1="10154" x2="65704" y2="8615"/>
                        <a14:foregroundMark x1="65935" y1="92154" x2="65935" y2="92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805" y="4457700"/>
            <a:ext cx="1276049" cy="95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7689701-C72B-69C1-7B6D-77CA5AF9BD88}"/>
              </a:ext>
            </a:extLst>
          </p:cNvPr>
          <p:cNvCxnSpPr>
            <a:cxnSpLocks/>
          </p:cNvCxnSpPr>
          <p:nvPr/>
        </p:nvCxnSpPr>
        <p:spPr>
          <a:xfrm flipV="1">
            <a:off x="2997641" y="2293510"/>
            <a:ext cx="2030071" cy="12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C294BCF9-F3A1-EEB6-FC95-FA2F77C0E015}"/>
              </a:ext>
            </a:extLst>
          </p:cNvPr>
          <p:cNvCxnSpPr>
            <a:stCxn id="6" idx="0"/>
            <a:endCxn id="8" idx="1"/>
          </p:cNvCxnSpPr>
          <p:nvPr/>
        </p:nvCxnSpPr>
        <p:spPr>
          <a:xfrm rot="16200000" flipH="1">
            <a:off x="5472738" y="-1739094"/>
            <a:ext cx="707596" cy="7395713"/>
          </a:xfrm>
          <a:prstGeom prst="bentConnector4">
            <a:avLst>
              <a:gd name="adj1" fmla="val -32307"/>
              <a:gd name="adj2" fmla="val 8368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4560060-D6AC-52B0-3001-661C1AEF888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164288" y="2293510"/>
            <a:ext cx="2360105" cy="1905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A014E08D-5D44-BE34-8A49-A4E39A0BC40C}"/>
              </a:ext>
            </a:extLst>
          </p:cNvPr>
          <p:cNvCxnSpPr>
            <a:stCxn id="4" idx="0"/>
            <a:endCxn id="8" idx="2"/>
          </p:cNvCxnSpPr>
          <p:nvPr/>
        </p:nvCxnSpPr>
        <p:spPr>
          <a:xfrm rot="5400000" flipH="1" flipV="1">
            <a:off x="9117574" y="3375159"/>
            <a:ext cx="1437544" cy="7275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FE83098F-1685-56E1-C985-8137C6B66A7C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9973201" y="3247071"/>
            <a:ext cx="1437544" cy="98371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71A1E948-984B-75E9-A92D-1B7BA3DC92D1}"/>
              </a:ext>
            </a:extLst>
          </p:cNvPr>
          <p:cNvCxnSpPr>
            <a:cxnSpLocks/>
            <a:stCxn id="63" idx="3"/>
            <a:endCxn id="4" idx="2"/>
          </p:cNvCxnSpPr>
          <p:nvPr/>
        </p:nvCxnSpPr>
        <p:spPr>
          <a:xfrm flipV="1">
            <a:off x="3164167" y="5347948"/>
            <a:ext cx="6308410" cy="44518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A593827A-9369-2BA6-43CD-F5080D3FB250}"/>
              </a:ext>
            </a:extLst>
          </p:cNvPr>
          <p:cNvCxnSpPr>
            <a:cxnSpLocks/>
            <a:stCxn id="63" idx="3"/>
            <a:endCxn id="9" idx="2"/>
          </p:cNvCxnSpPr>
          <p:nvPr/>
        </p:nvCxnSpPr>
        <p:spPr>
          <a:xfrm flipV="1">
            <a:off x="3164167" y="5415402"/>
            <a:ext cx="8019663" cy="3777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47">
            <a:extLst>
              <a:ext uri="{FF2B5EF4-FFF2-40B4-BE49-F238E27FC236}">
                <a16:creationId xmlns:a16="http://schemas.microsoft.com/office/drawing/2014/main" id="{2CFA1859-5B9D-375D-8EF3-C4CE1CF74E0A}"/>
              </a:ext>
            </a:extLst>
          </p:cNvPr>
          <p:cNvSpPr/>
          <p:nvPr/>
        </p:nvSpPr>
        <p:spPr>
          <a:xfrm>
            <a:off x="370146" y="719262"/>
            <a:ext cx="11451708" cy="28149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9" name="Título 1">
            <a:extLst>
              <a:ext uri="{FF2B5EF4-FFF2-40B4-BE49-F238E27FC236}">
                <a16:creationId xmlns:a16="http://schemas.microsoft.com/office/drawing/2014/main" id="{077F03FE-D4B3-61F1-8A09-0F7AEA009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146" y="292021"/>
            <a:ext cx="2884297" cy="393514"/>
          </a:xfrm>
        </p:spPr>
        <p:txBody>
          <a:bodyPr>
            <a:normAutofit fontScale="90000"/>
          </a:bodyPr>
          <a:lstStyle/>
          <a:p>
            <a:r>
              <a:rPr lang="es-CO" sz="2400" b="1" dirty="0"/>
              <a:t>Estructura del sistema</a:t>
            </a:r>
          </a:p>
        </p:txBody>
      </p:sp>
      <p:pic>
        <p:nvPicPr>
          <p:cNvPr id="63" name="Imagen 62">
            <a:extLst>
              <a:ext uri="{FF2B5EF4-FFF2-40B4-BE49-F238E27FC236}">
                <a16:creationId xmlns:a16="http://schemas.microsoft.com/office/drawing/2014/main" id="{220FDACF-FD07-9AF8-964D-4D320509BC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041" r="11433"/>
          <a:stretch/>
        </p:blipFill>
        <p:spPr>
          <a:xfrm>
            <a:off x="1093192" y="5317223"/>
            <a:ext cx="2070975" cy="951814"/>
          </a:xfrm>
          <a:prstGeom prst="rect">
            <a:avLst/>
          </a:prstGeom>
        </p:spPr>
      </p:pic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3596B01E-CF39-41D7-AF1E-E3A28C8A29C4}"/>
              </a:ext>
            </a:extLst>
          </p:cNvPr>
          <p:cNvCxnSpPr>
            <a:stCxn id="63" idx="0"/>
            <a:endCxn id="6" idx="2"/>
          </p:cNvCxnSpPr>
          <p:nvPr/>
        </p:nvCxnSpPr>
        <p:spPr>
          <a:xfrm flipV="1">
            <a:off x="2128680" y="3020156"/>
            <a:ext cx="0" cy="22970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ubtítulo 2">
            <a:extLst>
              <a:ext uri="{FF2B5EF4-FFF2-40B4-BE49-F238E27FC236}">
                <a16:creationId xmlns:a16="http://schemas.microsoft.com/office/drawing/2014/main" id="{70CE763A-2DA8-B548-2524-E50006BBB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2335" y="4169889"/>
            <a:ext cx="1590611" cy="499576"/>
          </a:xfrm>
        </p:spPr>
        <p:txBody>
          <a:bodyPr>
            <a:normAutofit fontScale="92500"/>
          </a:bodyPr>
          <a:lstStyle/>
          <a:p>
            <a:r>
              <a:rPr lang="es-CO" sz="1400" dirty="0"/>
              <a:t>¿Desde cuándo se entrena el modelo?</a:t>
            </a:r>
          </a:p>
        </p:txBody>
      </p:sp>
      <p:sp>
        <p:nvSpPr>
          <p:cNvPr id="70" name="Subtítulo 2">
            <a:extLst>
              <a:ext uri="{FF2B5EF4-FFF2-40B4-BE49-F238E27FC236}">
                <a16:creationId xmlns:a16="http://schemas.microsoft.com/office/drawing/2014/main" id="{EFE12D4E-6D84-4437-E623-E2C9CA52FA26}"/>
              </a:ext>
            </a:extLst>
          </p:cNvPr>
          <p:cNvSpPr txBox="1">
            <a:spLocks/>
          </p:cNvSpPr>
          <p:nvPr/>
        </p:nvSpPr>
        <p:spPr>
          <a:xfrm>
            <a:off x="3249827" y="1714089"/>
            <a:ext cx="1590611" cy="97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/>
              <a:t>Entrenamiento de los modelos</a:t>
            </a:r>
          </a:p>
        </p:txBody>
      </p:sp>
      <p:sp>
        <p:nvSpPr>
          <p:cNvPr id="71" name="Subtítulo 2">
            <a:extLst>
              <a:ext uri="{FF2B5EF4-FFF2-40B4-BE49-F238E27FC236}">
                <a16:creationId xmlns:a16="http://schemas.microsoft.com/office/drawing/2014/main" id="{FB1FE983-6BA5-3EAE-3818-ECF49A8111B2}"/>
              </a:ext>
            </a:extLst>
          </p:cNvPr>
          <p:cNvSpPr txBox="1">
            <a:spLocks/>
          </p:cNvSpPr>
          <p:nvPr/>
        </p:nvSpPr>
        <p:spPr>
          <a:xfrm>
            <a:off x="7549035" y="2380486"/>
            <a:ext cx="1590611" cy="55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/>
              <a:t>Carga y descarga de datos</a:t>
            </a:r>
          </a:p>
        </p:txBody>
      </p:sp>
      <p:sp>
        <p:nvSpPr>
          <p:cNvPr id="81" name="Subtítulo 2">
            <a:extLst>
              <a:ext uri="{FF2B5EF4-FFF2-40B4-BE49-F238E27FC236}">
                <a16:creationId xmlns:a16="http://schemas.microsoft.com/office/drawing/2014/main" id="{66CCE2D9-3FE8-DA43-5E5F-D529DC8ABE32}"/>
              </a:ext>
            </a:extLst>
          </p:cNvPr>
          <p:cNvSpPr txBox="1">
            <a:spLocks/>
          </p:cNvSpPr>
          <p:nvPr/>
        </p:nvSpPr>
        <p:spPr>
          <a:xfrm>
            <a:off x="9524393" y="3754117"/>
            <a:ext cx="1659437" cy="859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/>
              <a:t>Herramientas para la limpieza de datos</a:t>
            </a:r>
          </a:p>
        </p:txBody>
      </p:sp>
      <p:sp>
        <p:nvSpPr>
          <p:cNvPr id="83" name="Subtítulo 2">
            <a:extLst>
              <a:ext uri="{FF2B5EF4-FFF2-40B4-BE49-F238E27FC236}">
                <a16:creationId xmlns:a16="http://schemas.microsoft.com/office/drawing/2014/main" id="{0AA2BD19-CF17-633B-E66F-45E10AF7414C}"/>
              </a:ext>
            </a:extLst>
          </p:cNvPr>
          <p:cNvSpPr txBox="1">
            <a:spLocks/>
          </p:cNvSpPr>
          <p:nvPr/>
        </p:nvSpPr>
        <p:spPr>
          <a:xfrm>
            <a:off x="1407029" y="883555"/>
            <a:ext cx="1590611" cy="353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/>
              <a:t>Interfaz de usuario</a:t>
            </a:r>
          </a:p>
        </p:txBody>
      </p:sp>
      <p:sp>
        <p:nvSpPr>
          <p:cNvPr id="84" name="Subtítulo 2">
            <a:extLst>
              <a:ext uri="{FF2B5EF4-FFF2-40B4-BE49-F238E27FC236}">
                <a16:creationId xmlns:a16="http://schemas.microsoft.com/office/drawing/2014/main" id="{7363EB11-69BD-8A71-2368-17DCD8A213EC}"/>
              </a:ext>
            </a:extLst>
          </p:cNvPr>
          <p:cNvSpPr txBox="1">
            <a:spLocks/>
          </p:cNvSpPr>
          <p:nvPr/>
        </p:nvSpPr>
        <p:spPr>
          <a:xfrm>
            <a:off x="5220011" y="878320"/>
            <a:ext cx="1590611" cy="330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/>
              <a:t>Nivel de aplicación</a:t>
            </a:r>
          </a:p>
        </p:txBody>
      </p:sp>
      <p:sp>
        <p:nvSpPr>
          <p:cNvPr id="85" name="Subtítulo 2">
            <a:extLst>
              <a:ext uri="{FF2B5EF4-FFF2-40B4-BE49-F238E27FC236}">
                <a16:creationId xmlns:a16="http://schemas.microsoft.com/office/drawing/2014/main" id="{2F59BAEE-AB91-45DC-E4FC-1B9DEF9CCE62}"/>
              </a:ext>
            </a:extLst>
          </p:cNvPr>
          <p:cNvSpPr txBox="1">
            <a:spLocks/>
          </p:cNvSpPr>
          <p:nvPr/>
        </p:nvSpPr>
        <p:spPr>
          <a:xfrm>
            <a:off x="9404810" y="868443"/>
            <a:ext cx="1590611" cy="358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/>
              <a:t>Nivel de datos</a:t>
            </a:r>
          </a:p>
        </p:txBody>
      </p:sp>
      <p:pic>
        <p:nvPicPr>
          <p:cNvPr id="86" name="Picture 6">
            <a:extLst>
              <a:ext uri="{FF2B5EF4-FFF2-40B4-BE49-F238E27FC236}">
                <a16:creationId xmlns:a16="http://schemas.microsoft.com/office/drawing/2014/main" id="{9A34EA5F-5468-7F5B-EFAA-A55F7C91E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124" y="2046372"/>
            <a:ext cx="504577" cy="31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2675F3A-E359-D4ED-8364-575B750E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808" y="4409436"/>
            <a:ext cx="890248" cy="89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A00D1EB0-3C0A-0EB3-F3BC-A566B1E8A12B}"/>
              </a:ext>
            </a:extLst>
          </p:cNvPr>
          <p:cNvCxnSpPr>
            <a:cxnSpLocks/>
            <a:stCxn id="2" idx="0"/>
            <a:endCxn id="8" idx="2"/>
          </p:cNvCxnSpPr>
          <p:nvPr/>
        </p:nvCxnSpPr>
        <p:spPr>
          <a:xfrm rot="5400000" flipH="1" flipV="1">
            <a:off x="8382384" y="2591704"/>
            <a:ext cx="1389280" cy="2246184"/>
          </a:xfrm>
          <a:prstGeom prst="bentConnector3">
            <a:avLst>
              <a:gd name="adj1" fmla="val 4806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14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3D625-97BB-B052-75A5-D0C6AF113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AD6A35-85E5-51E4-103C-84BDEFD7F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48700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35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Estructura del sistema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del sistema</dc:title>
  <dc:creator>Camilo Andrés Díaz Gómez</dc:creator>
  <cp:lastModifiedBy>Camilo Andrés Díaz Gómez</cp:lastModifiedBy>
  <cp:revision>2</cp:revision>
  <dcterms:created xsi:type="dcterms:W3CDTF">2023-06-26T03:11:39Z</dcterms:created>
  <dcterms:modified xsi:type="dcterms:W3CDTF">2023-06-28T02:32:55Z</dcterms:modified>
</cp:coreProperties>
</file>