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8329-FC42-4288-82FE-25E77FDA4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9E7C9-8077-4C33-AD17-E3610E43C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9EBA29-4ED7-4349-8185-FD8D1702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8DA0B-6605-495F-A0FC-A42B9E3D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23E0DD-E118-4008-A251-F87AC48A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942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62D8E-DF71-437C-BD17-38BD16D2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379B82-735C-41DF-BA7A-61D2DD718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D7C23E-1066-40C2-83E5-B91D278E8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2EEE4-03E2-4C34-9F67-CA5BC2FB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40C00-D4BF-4744-8404-B7D05AEE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563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914798-9E05-469F-86F4-202E4DC46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64DC8-6E54-4F7E-BBA5-390C9A2C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0CE95E-D32A-410A-9E62-0F6B3D00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81F761-2CDD-4656-9BBD-47BE316D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7E5A9C-DD73-42CB-8BE2-20D481B8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9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7D049-FF9D-42EB-988F-B34FAB79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EC9B88-5BC8-4820-819E-793010B0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C24E3A-B499-478A-94C2-2D4BBEB2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46927B-81D4-4C16-AEE7-49FFFE44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A1FF19-8E29-415C-AD1B-5D261C98D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443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A5992-180D-45A3-BD84-9361B326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7BDA79-1F98-46DD-9084-D4F3FE3E1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0649E0-5B47-417B-9CDA-5BF7A7A9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01964-5D00-4B00-A4CD-06C05392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BE308-819D-42FE-92B5-0D7265D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939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4E5BE-E5B1-4D91-BDFC-BC243BF1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1AEF0-DF11-4A39-96C8-0C31317E4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EFDCA6-FE07-4206-A540-02F9AA34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EB44D7-0890-4DC7-B6FA-FA9A257DD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85C8EE-8AC1-4002-B942-DBD0BE11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7D78CD-3E80-4D29-9BB8-C458DEAA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330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AEA5-A3CE-4303-B02A-6C525DBB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63A133-7ADA-4E4A-9920-B2C2E980B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7E01C-1034-4E8B-AF64-98BBCD85E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038165-B6B1-4EC2-882F-A896B18AF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E3EC3E-0F4A-4A93-B6D3-F3B8974C7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1FEA52-BDE6-4D5D-B51B-F74AF69F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E6FC43-5F04-4931-B183-993810D2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9341E1-E0D2-4C81-BB87-F8B43A59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3797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80F0E-595F-48A2-9886-EC2AE972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7D4157D-9EE2-4833-A27F-5298F027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DB753C-9A03-4B53-BB90-0D91F757E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56C7FA-8E14-4166-A208-61E4FF20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6351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2EA8F1-F821-40F2-AB87-0117D97D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5903667-EA2D-4678-A859-5D0E47B1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E47F8B-002F-48E7-B6C0-29E62422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524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1F6BF-720C-4B96-95B8-8D7BE2C3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99D7A-DF5F-4455-BBD3-B3867D15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0C6A2-91D2-45C5-8533-ACD8D3EEE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EECE6B-231C-4E53-AF23-865675B4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444897-0964-4F48-897B-8D993F8D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5A7622-238D-422C-981A-2947D2072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681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6A6F5-72A6-43C5-A053-3AA1921E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8F4889-BBA8-465B-9AFF-52603CC45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9D7A26-6D50-47EF-A920-EB79C6770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3CE6AE-4E86-4748-BF9A-163D8CAE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32DD90-5E4F-4271-8CF7-90E9CD77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5B3D13-9425-4B12-B564-A96868986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372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FBA12F-0A59-4696-937F-5DBF665D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267424-A088-4B60-B647-1303F48D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E90D6-08DD-4F6E-83C3-1B3CA75C4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B4060-9290-4976-9F9C-493AD2CA6CDC}" type="datetimeFigureOut">
              <a:rPr lang="es-CO" smtClean="0"/>
              <a:t>24/04/2022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49C5F-445C-4B50-BB60-0129233E8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3AFB6B-F2FD-4B37-BC3F-5992936F5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06186-B4BB-4765-A70B-1CBA9B56BF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815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FEEEC9D-DA02-4EFC-8FB4-666FF19DA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"/>
            <a:ext cx="12125325" cy="6857999"/>
          </a:xfrm>
          <a:prstGeom prst="rect">
            <a:avLst/>
          </a:prstGeom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FBCEC594-535C-4D2A-8907-2FA6DE00D943}"/>
              </a:ext>
            </a:extLst>
          </p:cNvPr>
          <p:cNvCxnSpPr>
            <a:cxnSpLocks/>
          </p:cNvCxnSpPr>
          <p:nvPr/>
        </p:nvCxnSpPr>
        <p:spPr>
          <a:xfrm flipV="1">
            <a:off x="7604014" y="2947472"/>
            <a:ext cx="820801" cy="393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FC7DCF4E-627A-414C-9BA5-B97C8194DBC8}"/>
              </a:ext>
            </a:extLst>
          </p:cNvPr>
          <p:cNvCxnSpPr>
            <a:cxnSpLocks/>
          </p:cNvCxnSpPr>
          <p:nvPr/>
        </p:nvCxnSpPr>
        <p:spPr>
          <a:xfrm flipV="1">
            <a:off x="9454726" y="2117898"/>
            <a:ext cx="1126103" cy="646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B06B391C-7752-4DEA-BA38-FAA8E9E2E396}"/>
              </a:ext>
            </a:extLst>
          </p:cNvPr>
          <p:cNvCxnSpPr>
            <a:cxnSpLocks/>
          </p:cNvCxnSpPr>
          <p:nvPr/>
        </p:nvCxnSpPr>
        <p:spPr>
          <a:xfrm flipV="1">
            <a:off x="5491212" y="3477482"/>
            <a:ext cx="1029910" cy="472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3200BA5B-BF90-49CB-BAF7-A1B10FDF748C}"/>
              </a:ext>
            </a:extLst>
          </p:cNvPr>
          <p:cNvCxnSpPr>
            <a:cxnSpLocks/>
          </p:cNvCxnSpPr>
          <p:nvPr/>
        </p:nvCxnSpPr>
        <p:spPr>
          <a:xfrm flipV="1">
            <a:off x="1106122" y="4560341"/>
            <a:ext cx="992493" cy="3341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0D6B71D4-5F84-47A0-AB70-5EC6A565D183}"/>
              </a:ext>
            </a:extLst>
          </p:cNvPr>
          <p:cNvCxnSpPr>
            <a:cxnSpLocks/>
          </p:cNvCxnSpPr>
          <p:nvPr/>
        </p:nvCxnSpPr>
        <p:spPr>
          <a:xfrm flipV="1">
            <a:off x="3694424" y="4041584"/>
            <a:ext cx="877389" cy="367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7968AD-B147-41D5-B0F8-EE97F7E95E64}"/>
              </a:ext>
            </a:extLst>
          </p:cNvPr>
          <p:cNvSpPr txBox="1"/>
          <p:nvPr/>
        </p:nvSpPr>
        <p:spPr>
          <a:xfrm>
            <a:off x="1060327" y="5402273"/>
            <a:ext cx="10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Datos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A2E982A-59A6-4691-98FA-D6E42F6EE521}"/>
              </a:ext>
            </a:extLst>
          </p:cNvPr>
          <p:cNvSpPr txBox="1"/>
          <p:nvPr/>
        </p:nvSpPr>
        <p:spPr>
          <a:xfrm>
            <a:off x="2796429" y="4935477"/>
            <a:ext cx="162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Datos Objetivo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C5B7451A-68B3-4BAA-B246-419693C28AD5}"/>
              </a:ext>
            </a:extLst>
          </p:cNvPr>
          <p:cNvSpPr txBox="1"/>
          <p:nvPr/>
        </p:nvSpPr>
        <p:spPr>
          <a:xfrm>
            <a:off x="4746480" y="4525143"/>
            <a:ext cx="1578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Pre-Procesos de Datos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CB53ECAE-E49F-48E6-9F4E-16410DF55B47}"/>
              </a:ext>
            </a:extLst>
          </p:cNvPr>
          <p:cNvSpPr txBox="1"/>
          <p:nvPr/>
        </p:nvSpPr>
        <p:spPr>
          <a:xfrm>
            <a:off x="6710183" y="4030364"/>
            <a:ext cx="198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Transformación   </a:t>
            </a:r>
          </a:p>
          <a:p>
            <a:endParaRPr lang="es-CO" dirty="0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59A12767-A18A-4749-B6D3-817B3AB1F095}"/>
              </a:ext>
            </a:extLst>
          </p:cNvPr>
          <p:cNvSpPr txBox="1"/>
          <p:nvPr/>
        </p:nvSpPr>
        <p:spPr>
          <a:xfrm>
            <a:off x="8756574" y="3340548"/>
            <a:ext cx="102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Patrón </a:t>
            </a:r>
          </a:p>
          <a:p>
            <a:endParaRPr lang="es-CO" dirty="0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3082787-C12C-4870-985E-B3BFE6B5C57A}"/>
              </a:ext>
            </a:extLst>
          </p:cNvPr>
          <p:cNvSpPr txBox="1"/>
          <p:nvPr/>
        </p:nvSpPr>
        <p:spPr>
          <a:xfrm>
            <a:off x="10551581" y="2694217"/>
            <a:ext cx="1494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Conocimiento </a:t>
            </a:r>
          </a:p>
          <a:p>
            <a:endParaRPr lang="es-CO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C034F4C8-A15A-4972-B38F-23C450F0D288}"/>
              </a:ext>
            </a:extLst>
          </p:cNvPr>
          <p:cNvSpPr/>
          <p:nvPr/>
        </p:nvSpPr>
        <p:spPr>
          <a:xfrm>
            <a:off x="738778" y="3351170"/>
            <a:ext cx="1566530" cy="386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SELECCIÓN </a:t>
            </a:r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B639DD18-9252-4C80-88B9-5A645E84D1E8}"/>
              </a:ext>
            </a:extLst>
          </p:cNvPr>
          <p:cNvSpPr/>
          <p:nvPr/>
        </p:nvSpPr>
        <p:spPr>
          <a:xfrm>
            <a:off x="2499304" y="3042061"/>
            <a:ext cx="1917311" cy="386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PROCESAMIENTO </a:t>
            </a:r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0DC5085A-57BC-4DDA-8B31-31C33A604D16}"/>
              </a:ext>
            </a:extLst>
          </p:cNvPr>
          <p:cNvSpPr/>
          <p:nvPr/>
        </p:nvSpPr>
        <p:spPr>
          <a:xfrm>
            <a:off x="4494640" y="2539964"/>
            <a:ext cx="2026482" cy="38693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TRANSFORMACION</a:t>
            </a:r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2F14E25A-171C-4C8F-B892-E5E90A0AD214}"/>
              </a:ext>
            </a:extLst>
          </p:cNvPr>
          <p:cNvSpPr/>
          <p:nvPr/>
        </p:nvSpPr>
        <p:spPr>
          <a:xfrm>
            <a:off x="6680360" y="1934679"/>
            <a:ext cx="1566530" cy="52534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MINERIA DE DATOS</a:t>
            </a:r>
          </a:p>
        </p:txBody>
      </p:sp>
      <p:sp>
        <p:nvSpPr>
          <p:cNvPr id="78" name="Rectángulo: esquinas redondeadas 77">
            <a:extLst>
              <a:ext uri="{FF2B5EF4-FFF2-40B4-BE49-F238E27FC236}">
                <a16:creationId xmlns:a16="http://schemas.microsoft.com/office/drawing/2014/main" id="{F3BC00D5-454D-4750-A5D8-72E160D2B0F0}"/>
              </a:ext>
            </a:extLst>
          </p:cNvPr>
          <p:cNvSpPr/>
          <p:nvPr/>
        </p:nvSpPr>
        <p:spPr>
          <a:xfrm>
            <a:off x="8567797" y="1082654"/>
            <a:ext cx="2014095" cy="52891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/>
              <a:t>INTERPRETACION/EVALUACION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254DE0-C53D-4593-AB20-215FE2583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9607" y="2215130"/>
            <a:ext cx="958174" cy="9581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5ED4775-FC0C-44FD-90A9-013EE7F3AC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79" y="2764229"/>
            <a:ext cx="1158351" cy="11583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1DAC722-5BE6-4947-AD25-418F4F42A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308" y="3713847"/>
            <a:ext cx="1225738" cy="122573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6480D3B-D74B-40FD-8D93-C1019AD0B3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4848308"/>
            <a:ext cx="1191947" cy="119194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EC7B7D6-1AAC-460C-998D-C8E8F0C0AB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06" y="3409637"/>
            <a:ext cx="1081151" cy="108115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E9CD6438-C37B-4E81-A846-4E2514B12A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63624" y="1405555"/>
            <a:ext cx="1126103" cy="112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62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18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JHONATAN MAURICIO VILLARREAL CORREDOR</dc:creator>
  <cp:lastModifiedBy>JHONATAN MAURICIO VILLARREAL CORREDOR</cp:lastModifiedBy>
  <cp:revision>2</cp:revision>
  <dcterms:created xsi:type="dcterms:W3CDTF">2022-04-22T16:58:01Z</dcterms:created>
  <dcterms:modified xsi:type="dcterms:W3CDTF">2022-04-24T21:02:54Z</dcterms:modified>
</cp:coreProperties>
</file>