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49868-179D-494E-BEEC-EAE049300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A2006-691E-416D-B012-0A8940DF9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02899-8CF7-4050-B92E-5B0FB736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6E976-DE2E-48F8-8F27-70A37590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22B7C-8183-46A9-93BB-62AC57F8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72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7828-656F-4D1F-A867-2C6D3496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FB9450-9072-47EE-9219-1DEE2716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A90E3-B58D-4658-9843-9E3D9199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5BB07-1F58-438D-B695-6D62BE67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97AE0-A6C4-44A1-9E20-CD425FA0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59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B3419-6964-4D7D-B701-DC80E8C06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712A73-4B3B-44E6-9E49-1664399C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C6BFA-420A-4E38-BE1A-2A9874FC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5EB25-3002-4C53-89B0-E9A25764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DBA3B-B650-4637-B43F-3A232D3E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1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2FD1-CE78-44AF-8ABC-F44D77AB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DCFFD-7F78-44F8-9C82-DA40DF77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E8A78-0148-4E31-BA49-E1077359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2BC60-A830-450F-B8CD-16A56B8A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CB56D1-0D5E-4B5E-B83B-BB9FBCEB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06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0923-41E7-4FEF-8A63-7293ED61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B67EC-ABB0-4567-A48C-9E372E1CF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59601-6F6E-4209-A62A-2B696201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2ACC11-12E0-4F48-AF42-75A59AAD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65BBD-5E67-4DB9-B261-D8EA1A57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35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754F-5369-4DA7-A4B2-FABE3DE9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5385A-7778-4181-96F2-7E546BBE9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EE578B-5AAD-427B-8D1E-84A2B0566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D88EB9-DD6C-4328-9E15-71044965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4E7DB1-DCD9-4602-9AD5-3275665E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D8BDFD-47E8-47A9-9E10-1F36F320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2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DF331-348D-4FF0-B9DA-EA72D31C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8CCD47-B0B6-41AC-BF81-A8CEEFFB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E7717-CEC0-4741-8951-49D19B65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36EF79-5EA0-4273-BA2F-A4B31D722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6CAA4E-6A22-45DC-BC18-E6DE43600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ECC4EF-9FB4-4A58-A4B7-9F4BB1A1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1162BD-09C5-4ACB-9130-57EB6621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9BC940-208C-42B2-B760-D04D1374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0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FA497-F398-4727-9736-117697C6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56A82E-B326-4E82-B542-A93BE132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BCBEBD-C3A5-4E98-AEB6-0DD3866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FBA7B0-13FB-49EB-BEFD-D68B0879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8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0139A2-8655-486F-9CC4-C309F3BB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4A385A-BC9A-4FF4-8EEB-C09A8370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0099E-EDE2-4CC5-BEF1-00D7721D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5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1B43-0CC7-41C8-834F-7251F50B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39257-5A01-488B-BD15-54B9481A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18AE7-6F89-49C9-9AF1-F82D2A1C8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0B439-C40B-48F1-9345-E3576660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08D5C7-F7A4-495F-8A44-06A4D02F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11F1D-DAC7-49EB-9DE1-2BE14850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37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E7846-EF6E-4438-9E83-722A8C99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2DD4DB-F047-4D95-934F-FB8512B2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7B9489-2D16-4801-9FD6-F78272AF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5EC63-6C65-41E8-BE18-721A76AB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EF8946-FC3B-4293-BDBF-796A2410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4CF21-17B4-44FC-9CCE-4F0A9CAA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60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11CB2-485A-4B0D-A67D-4C0E10EB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9C223C-33A6-4624-BC9A-DEAAD0B2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2281A-79FA-43C6-B320-B6D6C6939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720E-B948-4551-8D43-B016C81D0F95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C7CD3-0813-4BCB-AC23-5A5D6C4E0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024C2-EDA3-434C-83B1-4689AAE07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56935-6038-4AE8-8387-EA33799BD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96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a planta&#10;&#10;Descripción generada automáticamente con confianza media">
            <a:extLst>
              <a:ext uri="{FF2B5EF4-FFF2-40B4-BE49-F238E27FC236}">
                <a16:creationId xmlns:a16="http://schemas.microsoft.com/office/drawing/2014/main" id="{F8B39B39-4C3B-4742-856A-C4D696041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74" y="45772"/>
            <a:ext cx="5782735" cy="5782735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6E6FE2C-5B75-4CEF-82B7-73F793B5182B}"/>
              </a:ext>
            </a:extLst>
          </p:cNvPr>
          <p:cNvSpPr/>
          <p:nvPr/>
        </p:nvSpPr>
        <p:spPr>
          <a:xfrm>
            <a:off x="1913976" y="120250"/>
            <a:ext cx="1566333" cy="82973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Perdida de recursos monetarios en dispositivos IoT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C1A2259-337A-4849-9B5F-9E06DC00234E}"/>
              </a:ext>
            </a:extLst>
          </p:cNvPr>
          <p:cNvSpPr/>
          <p:nvPr/>
        </p:nvSpPr>
        <p:spPr>
          <a:xfrm>
            <a:off x="8199253" y="120250"/>
            <a:ext cx="1566333" cy="82973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Perdida de tiempo al buscar, comprar e instalar dispositivos IoT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F9C1B93-ACCD-4856-8B79-B32DDFC7B258}"/>
              </a:ext>
            </a:extLst>
          </p:cNvPr>
          <p:cNvSpPr/>
          <p:nvPr/>
        </p:nvSpPr>
        <p:spPr>
          <a:xfrm>
            <a:off x="5063067" y="2704574"/>
            <a:ext cx="1566333" cy="82973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Costos y tiempo en construcción de redes IoT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F59D047-794F-4D56-9081-7B78FD57E09B}"/>
              </a:ext>
            </a:extLst>
          </p:cNvPr>
          <p:cNvSpPr/>
          <p:nvPr/>
        </p:nvSpPr>
        <p:spPr>
          <a:xfrm>
            <a:off x="3136888" y="3839369"/>
            <a:ext cx="1724015" cy="47730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Compra de dispositivos IoT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D7A281C-50BF-4C87-ADCF-97216930FA25}"/>
              </a:ext>
            </a:extLst>
          </p:cNvPr>
          <p:cNvSpPr/>
          <p:nvPr/>
        </p:nvSpPr>
        <p:spPr>
          <a:xfrm>
            <a:off x="6882357" y="3839369"/>
            <a:ext cx="2092334" cy="4987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 Inversión de recursos en el diseño de redes IoT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3F41405-8220-4D92-B1D3-C0088505D582}"/>
              </a:ext>
            </a:extLst>
          </p:cNvPr>
          <p:cNvSpPr/>
          <p:nvPr/>
        </p:nvSpPr>
        <p:spPr>
          <a:xfrm>
            <a:off x="2137288" y="4820578"/>
            <a:ext cx="1999200" cy="49847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Las redes IoT necesitan de Sensores y Actuadores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37F68D4-AEB2-41AD-9876-4609AFDE305C}"/>
              </a:ext>
            </a:extLst>
          </p:cNvPr>
          <p:cNvSpPr/>
          <p:nvPr/>
        </p:nvSpPr>
        <p:spPr>
          <a:xfrm>
            <a:off x="2904066" y="5824544"/>
            <a:ext cx="2800883" cy="654050"/>
          </a:xfrm>
          <a:prstGeom prst="roundRect">
            <a:avLst>
              <a:gd name="adj" fmla="val 5017"/>
            </a:avLst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Las redes IoT deben recopilar e intercambiar datos entre los dispositivos que las componen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8F85B24-7F4C-4CB3-B7E5-D75B39961E16}"/>
              </a:ext>
            </a:extLst>
          </p:cNvPr>
          <p:cNvSpPr/>
          <p:nvPr/>
        </p:nvSpPr>
        <p:spPr>
          <a:xfrm>
            <a:off x="6260852" y="5824544"/>
            <a:ext cx="2904078" cy="6540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Las redes IoT deben ser diseñadas y probadas para un funcionamiento adecuado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7507D70-7E3E-46D9-A401-3202799F709C}"/>
              </a:ext>
            </a:extLst>
          </p:cNvPr>
          <p:cNvSpPr/>
          <p:nvPr/>
        </p:nvSpPr>
        <p:spPr>
          <a:xfrm>
            <a:off x="7704570" y="4743980"/>
            <a:ext cx="2540242" cy="62904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Es necesaria la selección adecuada de dispositivos que integrarán la red IoT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AB7D0C5-33D0-4F1A-AA11-8F05AEC187BD}"/>
              </a:ext>
            </a:extLst>
          </p:cNvPr>
          <p:cNvSpPr/>
          <p:nvPr/>
        </p:nvSpPr>
        <p:spPr>
          <a:xfrm>
            <a:off x="2842392" y="1408379"/>
            <a:ext cx="1939671" cy="8297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Elección incorrecta de los dispositivos que integran la red IoT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D7D8F3F-9EF8-4A67-A86B-85DF60D97FAB}"/>
              </a:ext>
            </a:extLst>
          </p:cNvPr>
          <p:cNvSpPr/>
          <p:nvPr/>
        </p:nvSpPr>
        <p:spPr>
          <a:xfrm>
            <a:off x="6971248" y="1408377"/>
            <a:ext cx="2092334" cy="82973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Al realizar pruebas la red IoT no satisface los objetivos por los que fue construida</a:t>
            </a:r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C7D5C2D-935D-4223-B302-5B7C6A9884D5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rot="16200000" flipV="1">
            <a:off x="3467951" y="4987987"/>
            <a:ext cx="505494" cy="116762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F0E3DE49-86E3-469B-8AF6-5F3DE4D90DD7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rot="5400000" flipH="1" flipV="1">
            <a:off x="3315941" y="4137623"/>
            <a:ext cx="503902" cy="86200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20C2E8B8-EAA7-4194-AF0D-C4A28B30FE36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rot="5400000" flipH="1" flipV="1">
            <a:off x="8118031" y="4967884"/>
            <a:ext cx="451520" cy="126180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61930E6B-9561-434C-9723-31FADA0C8D7B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rot="16200000" flipV="1">
            <a:off x="8248673" y="4017961"/>
            <a:ext cx="405870" cy="104616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F278D935-ECD8-4217-9799-76019EDC7B6A}"/>
              </a:ext>
            </a:extLst>
          </p:cNvPr>
          <p:cNvCxnSpPr>
            <a:stCxn id="16" idx="0"/>
            <a:endCxn id="15" idx="1"/>
          </p:cNvCxnSpPr>
          <p:nvPr/>
        </p:nvCxnSpPr>
        <p:spPr>
          <a:xfrm rot="5400000" flipH="1" flipV="1">
            <a:off x="4171017" y="2947320"/>
            <a:ext cx="719928" cy="1064171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53B1ABDF-2BC6-487B-B9E7-0B5957C54EDA}"/>
              </a:ext>
            </a:extLst>
          </p:cNvPr>
          <p:cNvCxnSpPr>
            <a:stCxn id="17" idx="0"/>
            <a:endCxn id="15" idx="3"/>
          </p:cNvCxnSpPr>
          <p:nvPr/>
        </p:nvCxnSpPr>
        <p:spPr>
          <a:xfrm rot="16200000" flipV="1">
            <a:off x="6918998" y="2829843"/>
            <a:ext cx="719928" cy="129912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F8A45C5-8ECC-4AE8-A09A-D44B6DEA407D}"/>
              </a:ext>
            </a:extLst>
          </p:cNvPr>
          <p:cNvCxnSpPr>
            <a:stCxn id="15" idx="0"/>
            <a:endCxn id="24" idx="2"/>
          </p:cNvCxnSpPr>
          <p:nvPr/>
        </p:nvCxnSpPr>
        <p:spPr>
          <a:xfrm rot="16200000" flipV="1">
            <a:off x="4596001" y="1454341"/>
            <a:ext cx="466461" cy="2034006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55AFE944-29DA-4D7C-A21F-701A1EEE60B1}"/>
              </a:ext>
            </a:extLst>
          </p:cNvPr>
          <p:cNvCxnSpPr>
            <a:stCxn id="15" idx="0"/>
            <a:endCxn id="25" idx="2"/>
          </p:cNvCxnSpPr>
          <p:nvPr/>
        </p:nvCxnSpPr>
        <p:spPr>
          <a:xfrm rot="5400000" flipH="1" flipV="1">
            <a:off x="6698592" y="1385752"/>
            <a:ext cx="466464" cy="217118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0DFD154B-1807-4EB4-957A-0146836D63FF}"/>
              </a:ext>
            </a:extLst>
          </p:cNvPr>
          <p:cNvCxnSpPr>
            <a:cxnSpLocks/>
            <a:stCxn id="24" idx="0"/>
            <a:endCxn id="13" idx="2"/>
          </p:cNvCxnSpPr>
          <p:nvPr/>
        </p:nvCxnSpPr>
        <p:spPr>
          <a:xfrm rot="16200000" flipV="1">
            <a:off x="3025488" y="621638"/>
            <a:ext cx="458396" cy="111508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D85D775B-18D3-4EEF-9069-372FEB84BF5E}"/>
              </a:ext>
            </a:extLst>
          </p:cNvPr>
          <p:cNvCxnSpPr>
            <a:stCxn id="25" idx="0"/>
            <a:endCxn id="14" idx="2"/>
          </p:cNvCxnSpPr>
          <p:nvPr/>
        </p:nvCxnSpPr>
        <p:spPr>
          <a:xfrm rot="5400000" flipH="1" flipV="1">
            <a:off x="8270720" y="696678"/>
            <a:ext cx="458394" cy="965005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1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111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 CONTRERAS DIAZ</dc:creator>
  <cp:lastModifiedBy>JUAN ESTEBAN CONTRERAS DIAZ</cp:lastModifiedBy>
  <cp:revision>4</cp:revision>
  <dcterms:created xsi:type="dcterms:W3CDTF">2022-04-23T17:51:44Z</dcterms:created>
  <dcterms:modified xsi:type="dcterms:W3CDTF">2022-04-23T22:13:12Z</dcterms:modified>
</cp:coreProperties>
</file>