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8" r:id="rId4"/>
    <p:sldId id="290" r:id="rId5"/>
    <p:sldId id="260" r:id="rId6"/>
    <p:sldId id="269" r:id="rId7"/>
    <p:sldId id="261" r:id="rId8"/>
    <p:sldId id="271" r:id="rId9"/>
    <p:sldId id="262" r:id="rId10"/>
    <p:sldId id="274" r:id="rId11"/>
    <p:sldId id="263" r:id="rId12"/>
    <p:sldId id="276" r:id="rId13"/>
    <p:sldId id="264" r:id="rId14"/>
    <p:sldId id="278" r:id="rId15"/>
    <p:sldId id="265" r:id="rId16"/>
    <p:sldId id="286" r:id="rId17"/>
    <p:sldId id="266" r:id="rId18"/>
    <p:sldId id="284" r:id="rId19"/>
    <p:sldId id="267" r:id="rId20"/>
    <p:sldId id="282" r:id="rId21"/>
    <p:sldId id="268" r:id="rId22"/>
    <p:sldId id="28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62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2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70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25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608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519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109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6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89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5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97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80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5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2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53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C7A7-413D-4324-950C-AD0D91D7CAFF}" type="datetimeFigureOut">
              <a:rPr lang="es-CO" smtClean="0"/>
              <a:t>21/08/2022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26C252-AF85-4C46-8931-6AEE594456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7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3E25-FE1B-490B-2615-731CE42A4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Análisis por estación de los registros de temperatura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5E473E-C170-C712-A03E-77C3E4CE1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293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939275-6F4D-4478-8FCF-02691FF28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7" t="26667" r="8816" b="9871"/>
          <a:stretch/>
        </p:blipFill>
        <p:spPr>
          <a:xfrm>
            <a:off x="518745" y="2259622"/>
            <a:ext cx="7556311" cy="43521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2008" y="2686428"/>
            <a:ext cx="3699962" cy="3389057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JARDIN BOTANICO  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38706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14.23°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2.10°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25.30°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3.809648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737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UNIVERSIDAD NACIONAL  - AUT [21205012]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es-MX" dirty="0"/>
              <a:t>21205012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es-MX" dirty="0"/>
              <a:t>UNIVERSIDAD NACIONAL  - AUT [21205012]</a:t>
            </a:r>
            <a:endParaRPr lang="es-CO" dirty="0"/>
          </a:p>
          <a:p>
            <a:r>
              <a:rPr lang="es-CO" dirty="0"/>
              <a:t>Ubicación: "(</a:t>
            </a:r>
            <a:r>
              <a:rPr lang="es-MX" dirty="0"/>
              <a:t>4.63808333, -74.08908333</a:t>
            </a:r>
            <a:r>
              <a:rPr lang="es-CO" dirty="0"/>
              <a:t>)",</a:t>
            </a:r>
          </a:p>
          <a:p>
            <a:r>
              <a:rPr lang="es-CO" dirty="0"/>
              <a:t>Altitud: </a:t>
            </a:r>
            <a:r>
              <a:rPr lang="es-MX" b="1" dirty="0"/>
              <a:t>2556</a:t>
            </a:r>
            <a:endParaRPr lang="pt-B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4042791" y="3773894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21205012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004163" y="2369865"/>
            <a:ext cx="1895475" cy="13833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779022" y="3714566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2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4625536-333A-5192-9CDD-CA927FF80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6" t="23975" r="8270" b="13846"/>
          <a:stretch/>
        </p:blipFill>
        <p:spPr>
          <a:xfrm>
            <a:off x="668215" y="2090313"/>
            <a:ext cx="7622931" cy="42642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346" y="2528168"/>
            <a:ext cx="3541974" cy="3362678"/>
          </a:xfrm>
        </p:spPr>
        <p:txBody>
          <a:bodyPr>
            <a:normAutofit fontScale="92500"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JARDIN BOTANICO  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73041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15.15° 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2.80°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29.90°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3.359583</a:t>
            </a:r>
          </a:p>
          <a:p>
            <a:endParaRPr lang="es-CO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500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IDEAM BOGOTA  - AUT [21206960]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pt-BR" dirty="0"/>
              <a:t>21206960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pt-BR" dirty="0"/>
              <a:t>IDEAM BOGOTA  - AUT [21206960]</a:t>
            </a:r>
          </a:p>
          <a:p>
            <a:r>
              <a:rPr lang="es-CO" dirty="0"/>
              <a:t>Ubicación: "(</a:t>
            </a:r>
            <a:r>
              <a:rPr lang="pt-BR" dirty="0"/>
              <a:t>4.6, -74.06666667</a:t>
            </a:r>
            <a:r>
              <a:rPr lang="es-CO" dirty="0"/>
              <a:t>)",</a:t>
            </a:r>
          </a:p>
          <a:p>
            <a:r>
              <a:rPr lang="es-CO" dirty="0"/>
              <a:t>Altitud: </a:t>
            </a:r>
            <a:r>
              <a:rPr lang="pt-BR" b="1" dirty="0"/>
              <a:t>2646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4114017" y="3996165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21206960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34019" y="2318658"/>
            <a:ext cx="1765619" cy="16059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908878" y="3885939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1FD485F-BF06-CF56-2348-140F392B5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4" t="23845" r="8341" b="12053"/>
          <a:stretch/>
        </p:blipFill>
        <p:spPr>
          <a:xfrm>
            <a:off x="633046" y="2010802"/>
            <a:ext cx="7622931" cy="43961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915" y="2501791"/>
            <a:ext cx="3559286" cy="3345094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IDEAM BOGOTA  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98618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15.11°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7.50°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29.50°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</a:t>
            </a:r>
            <a:r>
              <a:rPr lang="es-CO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2.578760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O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CO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195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LA ESMERALDA - AUT  [35025502]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es-MX" dirty="0"/>
              <a:t>35025502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es-MX" dirty="0"/>
              <a:t>LA ESMERALDA-  - AUT  [35025502]</a:t>
            </a:r>
            <a:endParaRPr lang="pt-BR" dirty="0"/>
          </a:p>
          <a:p>
            <a:r>
              <a:rPr lang="es-CO" dirty="0"/>
              <a:t>Ubicación: "(</a:t>
            </a:r>
            <a:r>
              <a:rPr lang="es-MX" dirty="0"/>
              <a:t>4.55966194, -73.99972222</a:t>
            </a:r>
            <a:r>
              <a:rPr lang="es-CO" dirty="0"/>
              <a:t>)",</a:t>
            </a:r>
          </a:p>
          <a:p>
            <a:r>
              <a:rPr lang="es-CO" dirty="0"/>
              <a:t>Altitud:</a:t>
            </a:r>
            <a:r>
              <a:rPr lang="es-MX" dirty="0"/>
              <a:t> </a:t>
            </a:r>
            <a:r>
              <a:rPr lang="es-MX" b="1" dirty="0"/>
              <a:t>3292</a:t>
            </a:r>
            <a:endParaRPr lang="pt-B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4450782" y="4221573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35025502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470784" y="2390378"/>
            <a:ext cx="1428854" cy="17588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4245643" y="4110598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0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190B7E-907A-79D4-2FA4-A54ACB376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9" t="26539" r="8815" b="10256"/>
          <a:stretch/>
        </p:blipFill>
        <p:spPr>
          <a:xfrm>
            <a:off x="597877" y="2189285"/>
            <a:ext cx="7591479" cy="4334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1330" y="2660051"/>
            <a:ext cx="3638417" cy="3301133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LA ESMERALDA-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142692 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9.01°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2.31°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29.94°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</a:t>
            </a:r>
            <a:r>
              <a:rPr lang="es-CO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2.725145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s-CO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CO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105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EL SOCHE  - AUT  [21205512]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es-MX" dirty="0"/>
              <a:t>21205512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es-MX" dirty="0"/>
              <a:t>EL SOCHE  - AUT  [21205512]</a:t>
            </a:r>
            <a:endParaRPr lang="pt-BR" dirty="0"/>
          </a:p>
          <a:p>
            <a:r>
              <a:rPr lang="es-CO" dirty="0"/>
              <a:t>Ubicación: "(</a:t>
            </a:r>
            <a:r>
              <a:rPr lang="es-MX" dirty="0"/>
              <a:t>4.46931639, -74.07945417</a:t>
            </a:r>
            <a:r>
              <a:rPr lang="es-CO" dirty="0"/>
              <a:t>)",</a:t>
            </a:r>
          </a:p>
          <a:p>
            <a:r>
              <a:rPr lang="es-CO" dirty="0"/>
              <a:t>Altitud:</a:t>
            </a:r>
            <a:r>
              <a:rPr lang="es-MX" dirty="0"/>
              <a:t> </a:t>
            </a:r>
            <a:r>
              <a:rPr lang="es-MX" b="1" dirty="0"/>
              <a:t>3007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4063160" y="4685554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21205512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063160" y="2390503"/>
            <a:ext cx="1886971" cy="22287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838019" y="4580651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790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F202E7-2E94-4F3F-54A8-B7F389CAE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9" t="25384" r="8816" b="11154"/>
          <a:stretch/>
        </p:blipFill>
        <p:spPr>
          <a:xfrm>
            <a:off x="624252" y="2162907"/>
            <a:ext cx="7591481" cy="4352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992" y="2576146"/>
            <a:ext cx="3401024" cy="3446585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EL SOCHE  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150214 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9.76°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2.71°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29.99°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1.919572</a:t>
            </a:r>
            <a:endParaRPr lang="es-CO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CO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916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VILLA TERESA - AUT [21206920]</a:t>
            </a:r>
            <a:br>
              <a:rPr lang="pt-BR" dirty="0"/>
            </a:b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pt-BR" dirty="0"/>
              <a:t>21206920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pt-BR" dirty="0"/>
              <a:t>VILLA TERESA - AUT [21206920]</a:t>
            </a:r>
          </a:p>
          <a:p>
            <a:r>
              <a:rPr lang="es-CO" dirty="0"/>
              <a:t>Ubicación: "(</a:t>
            </a:r>
            <a:r>
              <a:rPr lang="pt-BR" dirty="0"/>
              <a:t>4.35, -74.15</a:t>
            </a:r>
            <a:r>
              <a:rPr lang="es-CO" dirty="0"/>
              <a:t>)",</a:t>
            </a:r>
          </a:p>
          <a:p>
            <a:r>
              <a:rPr lang="es-CO" dirty="0"/>
              <a:t>Altitud:</a:t>
            </a:r>
            <a:r>
              <a:rPr lang="es-MX" dirty="0"/>
              <a:t> </a:t>
            </a:r>
            <a:r>
              <a:rPr lang="pt-BR" b="1" dirty="0"/>
              <a:t>3624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3716434" y="5279915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21206920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3677806" y="2370909"/>
            <a:ext cx="2221832" cy="2862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452665" y="5194606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94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A75F1D-D5D2-E965-D799-EC1BEB1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4" y="339766"/>
            <a:ext cx="7138469" cy="61784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1E9A9F-307C-6A43-D876-1CAA351A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2"/>
          <a:stretch/>
        </p:blipFill>
        <p:spPr>
          <a:xfrm>
            <a:off x="8600263" y="1247330"/>
            <a:ext cx="1747838" cy="436334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63ABF55-EE5F-E0D7-AC73-660CCC30A84C}"/>
              </a:ext>
            </a:extLst>
          </p:cNvPr>
          <p:cNvSpPr/>
          <p:nvPr/>
        </p:nvSpPr>
        <p:spPr>
          <a:xfrm>
            <a:off x="1407500" y="4856953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21205509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933D509-4C14-0AFE-2D1C-1D6C8F6E169F}"/>
              </a:ext>
            </a:extLst>
          </p:cNvPr>
          <p:cNvSpPr/>
          <p:nvPr/>
        </p:nvSpPr>
        <p:spPr>
          <a:xfrm>
            <a:off x="5146362" y="5194381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21206920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20B541C-CAEE-CFD2-FC34-349FDAD76EF1}"/>
              </a:ext>
            </a:extLst>
          </p:cNvPr>
          <p:cNvSpPr/>
          <p:nvPr/>
        </p:nvSpPr>
        <p:spPr>
          <a:xfrm>
            <a:off x="5712001" y="4306736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21205512</a:t>
            </a:r>
            <a:endParaRPr lang="es-ES" sz="1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B6A0AA-3441-1541-34F8-8F0A6907E9B3}"/>
              </a:ext>
            </a:extLst>
          </p:cNvPr>
          <p:cNvSpPr/>
          <p:nvPr/>
        </p:nvSpPr>
        <p:spPr>
          <a:xfrm>
            <a:off x="6294936" y="3557590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35025502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FBF399-1A5C-85F0-E5E6-F81261A28B95}"/>
              </a:ext>
            </a:extLst>
          </p:cNvPr>
          <p:cNvSpPr/>
          <p:nvPr/>
        </p:nvSpPr>
        <p:spPr>
          <a:xfrm>
            <a:off x="5825943" y="3259882"/>
            <a:ext cx="9028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21206960</a:t>
            </a:r>
          </a:p>
          <a:p>
            <a:pPr algn="ctr"/>
            <a:endParaRPr lang="es-ES" sz="12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9F6511-637A-DDA7-D8E7-585F8BC44F65}"/>
              </a:ext>
            </a:extLst>
          </p:cNvPr>
          <p:cNvSpPr/>
          <p:nvPr/>
        </p:nvSpPr>
        <p:spPr>
          <a:xfrm>
            <a:off x="5615220" y="2941761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21205012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DAD55CF-6FCD-8F2F-17B7-E6AFD7D34035}"/>
              </a:ext>
            </a:extLst>
          </p:cNvPr>
          <p:cNvSpPr/>
          <p:nvPr/>
        </p:nvSpPr>
        <p:spPr>
          <a:xfrm>
            <a:off x="4694956" y="2664762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21205710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AB003A9-E171-0AA8-10FE-864826D675BB}"/>
              </a:ext>
            </a:extLst>
          </p:cNvPr>
          <p:cNvSpPr/>
          <p:nvPr/>
        </p:nvSpPr>
        <p:spPr>
          <a:xfrm>
            <a:off x="6000838" y="1777117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21205523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B6D7138-5CFC-EE9F-A0FD-E59C2C76FA2E}"/>
              </a:ext>
            </a:extLst>
          </p:cNvPr>
          <p:cNvSpPr/>
          <p:nvPr/>
        </p:nvSpPr>
        <p:spPr>
          <a:xfrm>
            <a:off x="4778195" y="1864691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21206600</a:t>
            </a:r>
          </a:p>
        </p:txBody>
      </p:sp>
    </p:spTree>
    <p:extLst>
      <p:ext uri="{BB962C8B-B14F-4D97-AF65-F5344CB8AC3E}">
        <p14:creationId xmlns:p14="http://schemas.microsoft.com/office/powerpoint/2010/main" val="350599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087E55-010E-ECE7-5608-B7010039D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7" t="25770" r="8815" b="11154"/>
          <a:stretch/>
        </p:blipFill>
        <p:spPr>
          <a:xfrm>
            <a:off x="553915" y="2259624"/>
            <a:ext cx="7600273" cy="43258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992" y="2716824"/>
            <a:ext cx="3444986" cy="3446584"/>
          </a:xfrm>
        </p:spPr>
        <p:txBody>
          <a:bodyPr>
            <a:normAutofit fontScale="92500"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VILLA TERESA - AUT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104454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7.52°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2.10°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24.50°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2.409228</a:t>
            </a:r>
            <a:endParaRPr lang="es-CO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CO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318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EL DESTINO  - AUT  [21205509]</a:t>
            </a:r>
            <a:br>
              <a:rPr lang="pt-BR" dirty="0"/>
            </a:b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es-MX" dirty="0"/>
              <a:t>21205509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es-MX" dirty="0"/>
              <a:t>EL DESTINO  - AUT  [21205509]</a:t>
            </a:r>
            <a:endParaRPr lang="pt-BR" dirty="0"/>
          </a:p>
          <a:p>
            <a:r>
              <a:rPr lang="es-CO" dirty="0"/>
              <a:t>Ubicación: "(</a:t>
            </a:r>
            <a:r>
              <a:rPr lang="es-MX" dirty="0"/>
              <a:t>4.39666778, -74.6283125</a:t>
            </a:r>
            <a:r>
              <a:rPr lang="es-CO" dirty="0"/>
              <a:t>)",</a:t>
            </a:r>
          </a:p>
          <a:p>
            <a:r>
              <a:rPr lang="es-CO" dirty="0"/>
              <a:t>Altitud:</a:t>
            </a:r>
            <a:r>
              <a:rPr lang="es-MX" dirty="0"/>
              <a:t> </a:t>
            </a:r>
            <a:r>
              <a:rPr lang="es-MX" b="1" dirty="0"/>
              <a:t>3</a:t>
            </a:r>
            <a:endParaRPr lang="pt-BR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1189249" y="5005599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21205509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189249" y="2377440"/>
            <a:ext cx="4710389" cy="26281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964108" y="4966971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579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483E06-FE08-487A-9972-208BA0D84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7" t="25641" r="8815" b="11411"/>
          <a:stretch/>
        </p:blipFill>
        <p:spPr>
          <a:xfrm>
            <a:off x="624252" y="2097345"/>
            <a:ext cx="7600273" cy="431702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746" y="2497016"/>
            <a:ext cx="3374648" cy="3446584"/>
          </a:xfrm>
        </p:spPr>
        <p:txBody>
          <a:bodyPr>
            <a:normAutofit fontScale="92500"/>
          </a:bodyPr>
          <a:lstStyle/>
          <a:p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Para la estación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EL DESTINO  - AUT </a:t>
            </a:r>
            <a:r>
              <a:rPr lang="es-CO" dirty="0">
                <a:solidFill>
                  <a:schemeClr val="bg2">
                    <a:lumMod val="25000"/>
                  </a:schemeClr>
                </a:solidFill>
              </a:rPr>
              <a:t>se encontró los siguiente valores en sus lecturas:</a:t>
            </a: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</a:rPr>
              <a:t>Cantidad de registros: </a:t>
            </a:r>
            <a:r>
              <a:rPr lang="es-CO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130284 </a:t>
            </a:r>
            <a:endParaRPr lang="es-C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</a:rPr>
              <a:t>Promedio: </a:t>
            </a:r>
            <a:r>
              <a:rPr lang="es-CO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9.66°</a:t>
            </a:r>
            <a:endParaRPr lang="es-C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</a:rPr>
              <a:t>Valor mínimo observado: </a:t>
            </a:r>
            <a:r>
              <a:rPr lang="es-CO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2.04°</a:t>
            </a:r>
            <a:endParaRPr lang="es-C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</a:rPr>
              <a:t>Valor máximo observado: </a:t>
            </a:r>
            <a:r>
              <a:rPr lang="es-CO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29.68°</a:t>
            </a:r>
            <a:endParaRPr lang="es-CO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</a:rPr>
              <a:t>Desviación estándar: </a:t>
            </a:r>
            <a:r>
              <a:rPr lang="es-CO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2.313931</a:t>
            </a:r>
            <a:endParaRPr lang="es-CO" b="0" i="0" dirty="0">
              <a:solidFill>
                <a:schemeClr val="bg2">
                  <a:lumMod val="25000"/>
                </a:schemeClr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270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FEFF0-779C-CA39-715A-1BFD31CBA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51680"/>
            <a:ext cx="7766936" cy="1646302"/>
          </a:xfrm>
        </p:spPr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7FD93-1DAF-26DA-9D21-6E4CC4F4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60019"/>
            <a:ext cx="7766936" cy="1096899"/>
          </a:xfrm>
        </p:spPr>
        <p:txBody>
          <a:bodyPr/>
          <a:lstStyle/>
          <a:p>
            <a:r>
              <a:rPr lang="es-CO" dirty="0"/>
              <a:t>http://www.ideam.gov.co/</a:t>
            </a:r>
            <a:r>
              <a:rPr lang="es-CO" dirty="0" err="1"/>
              <a:t>documents</a:t>
            </a:r>
            <a:r>
              <a:rPr lang="es-CO" dirty="0"/>
              <a:t>/21021/418894/Características+de+Ciudades+Principales+y+Municipios+Turísticos.pdf/c3ca90c8-1072-434a-a235-91baee8c73fc</a:t>
            </a:r>
          </a:p>
        </p:txBody>
      </p:sp>
    </p:spTree>
    <p:extLst>
      <p:ext uri="{BB962C8B-B14F-4D97-AF65-F5344CB8AC3E}">
        <p14:creationId xmlns:p14="http://schemas.microsoft.com/office/powerpoint/2010/main" val="411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 por todas las estaciones: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57" y="2097345"/>
            <a:ext cx="8686800" cy="456722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s-CO" sz="2000" dirty="0"/>
              <a:t>El total de los datos corresponde a 945488 registros de temperatura en los registros extraídos de Datos Abiertos; gracias a un análisis por ciudad realizado por el IDEAM encontraron que “</a:t>
            </a:r>
            <a:r>
              <a:rPr lang="es-MX" sz="2000" i="1" dirty="0"/>
              <a:t>La temperatura promedio es de 13.1 </a:t>
            </a:r>
            <a:r>
              <a:rPr lang="es-MX" sz="2000" i="1" dirty="0" err="1"/>
              <a:t>ºC</a:t>
            </a:r>
            <a:r>
              <a:rPr lang="es-MX" sz="2000" i="1" dirty="0"/>
              <a:t>. Al medio día la temperatura máxima media oscila entre 18 y 20ºC. En la madrugada la temperatura mínima está entre 8 y 10ºC, aunque en la temporada seca de inicio de año, las temperaturas pueden bajar a menos de 5ºC, en las madrugadas. El sol brilla cerca de 4 horas diarias en los meses lluviosos, pero en los meses secos, la insolación llega a 6 horas diarias/día</a:t>
            </a:r>
            <a:r>
              <a:rPr lang="es-MX" sz="2000" dirty="0"/>
              <a:t>.”, gracias a lo anterior, se estableció un control sobre los datos para realizar los análisis sobre</a:t>
            </a:r>
            <a:r>
              <a:rPr lang="es-CO" sz="2000" dirty="0"/>
              <a:t> los registros apropiados, por esta razón, se trabajara con registros entre </a:t>
            </a:r>
            <a:r>
              <a:rPr lang="es-CO" sz="2000" b="1" dirty="0"/>
              <a:t>2° y 30°. </a:t>
            </a:r>
            <a:r>
              <a:rPr lang="es-CO" sz="2000" dirty="0"/>
              <a:t>Por esta razón, se realizo el siguiente análisis para todos los registros del IDEAM en Bogotá.</a:t>
            </a:r>
          </a:p>
          <a:p>
            <a:pPr algn="just">
              <a:lnSpc>
                <a:spcPct val="120000"/>
              </a:lnSpc>
            </a:pPr>
            <a:endParaRPr lang="es-CO" dirty="0"/>
          </a:p>
          <a:p>
            <a:endParaRPr lang="es-CO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480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08461"/>
            <a:ext cx="7944504" cy="1646302"/>
          </a:xfrm>
        </p:spPr>
        <p:txBody>
          <a:bodyPr/>
          <a:lstStyle/>
          <a:p>
            <a:r>
              <a:rPr lang="es-CO" dirty="0"/>
              <a:t>Análisis descriptivo por todas las estaciones: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E7DDBE-DD21-7C9B-4F63-66F9F5885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07" t="25384" r="8196" b="11154"/>
          <a:stretch/>
        </p:blipFill>
        <p:spPr>
          <a:xfrm>
            <a:off x="580292" y="2054764"/>
            <a:ext cx="7631723" cy="435219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5524" y="2975946"/>
            <a:ext cx="4052982" cy="25098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938292</a:t>
            </a:r>
            <a:r>
              <a:rPr lang="es-CO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  </a:t>
            </a:r>
            <a:r>
              <a:rPr lang="es-C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11.49°</a:t>
            </a:r>
          </a:p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2.03°</a:t>
            </a:r>
          </a:p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30°</a:t>
            </a:r>
          </a:p>
          <a:p>
            <a:pPr>
              <a:lnSpc>
                <a:spcPct val="120000"/>
              </a:lnSpc>
            </a:pPr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3.994225</a:t>
            </a:r>
          </a:p>
        </p:txBody>
      </p:sp>
    </p:spTree>
    <p:extLst>
      <p:ext uri="{BB962C8B-B14F-4D97-AF65-F5344CB8AC3E}">
        <p14:creationId xmlns:p14="http://schemas.microsoft.com/office/powerpoint/2010/main" val="215786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UNIVERSIDAD SANTO TOMÁS  - AUT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21205523</a:t>
            </a:r>
          </a:p>
          <a:p>
            <a:r>
              <a:rPr lang="es-CO" dirty="0"/>
              <a:t>Nombre de la estación: UNIVERSIDAD SANTO TOMÁS  - AUT  [21205523]</a:t>
            </a:r>
          </a:p>
          <a:p>
            <a:r>
              <a:rPr lang="es-CO" dirty="0"/>
              <a:t>Ubicación: "(4.78815722, -74.05005889)"</a:t>
            </a:r>
          </a:p>
          <a:p>
            <a:r>
              <a:rPr lang="es-CO" dirty="0"/>
              <a:t>Altitud: </a:t>
            </a:r>
            <a:r>
              <a:rPr lang="es-CO" b="1" dirty="0"/>
              <a:t>2564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4229993" y="3037935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21205523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246979" y="2349910"/>
            <a:ext cx="1701537" cy="6946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983210" y="2912666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05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B5E68A-ACC3-1A6F-219E-8EC4C3B4B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4" t="27179" r="9423" b="9360"/>
          <a:stretch/>
        </p:blipFill>
        <p:spPr>
          <a:xfrm>
            <a:off x="562708" y="1934306"/>
            <a:ext cx="7578970" cy="4352194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339" y="2366324"/>
            <a:ext cx="3796677" cy="3329898"/>
          </a:xfrm>
        </p:spPr>
        <p:txBody>
          <a:bodyPr>
            <a:normAutofit fontScale="92500"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UNIVERSIDAD SANTO TOMÁS  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130086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14.16°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2.03°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29.83°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3.546629</a:t>
            </a:r>
            <a:r>
              <a:rPr lang="es-CO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endParaRPr lang="es-CO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8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NUEVA GENERACION  - AUT [21206600]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es-MX" dirty="0"/>
              <a:t>21206600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es-MX" dirty="0"/>
              <a:t>NUEVA GENERACION  - AUT [21206600]</a:t>
            </a:r>
            <a:endParaRPr lang="es-CO" dirty="0"/>
          </a:p>
          <a:p>
            <a:r>
              <a:rPr lang="es-CO" dirty="0"/>
              <a:t>Ubicación: "(</a:t>
            </a:r>
            <a:r>
              <a:rPr lang="es-MX" dirty="0"/>
              <a:t>4.78222222, -74.09433333</a:t>
            </a:r>
            <a:r>
              <a:rPr lang="es-CO" dirty="0"/>
              <a:t>)",</a:t>
            </a:r>
          </a:p>
          <a:p>
            <a:r>
              <a:rPr lang="es-CO" dirty="0"/>
              <a:t>Altitud: </a:t>
            </a:r>
            <a:r>
              <a:rPr lang="es-MX" b="1" dirty="0"/>
              <a:t>2590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3910445" y="3096004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21206600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006088" y="2305665"/>
            <a:ext cx="1932596" cy="7782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742319" y="2951995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03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7A6B-30F3-67DD-6EF5-E8491E0A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05" y="451043"/>
            <a:ext cx="7944504" cy="1646302"/>
          </a:xfrm>
        </p:spPr>
        <p:txBody>
          <a:bodyPr/>
          <a:lstStyle/>
          <a:p>
            <a:r>
              <a:rPr lang="es-CO" dirty="0"/>
              <a:t>Análisis descriptivo: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7DEA32-C151-7EF5-F541-893BF6FB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41" t="26026" r="9711" b="10513"/>
          <a:stretch/>
        </p:blipFill>
        <p:spPr>
          <a:xfrm>
            <a:off x="545122" y="2189284"/>
            <a:ext cx="7552593" cy="4352193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58CF155-E63A-7530-D30C-4DA9D8ED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6014" y="2646486"/>
            <a:ext cx="3910979" cy="3341076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la estación NUEVA GENERACION  - AUT se encontró los siguiente valores en sus lecturas:</a:t>
            </a:r>
          </a:p>
          <a:p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Cantidad de registros: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70197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Promedio: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14.15°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mínimo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2.10° 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Valor máximo observado: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30.00°</a:t>
            </a:r>
          </a:p>
          <a:p>
            <a:r>
              <a:rPr lang="es-C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Desviación estándar: </a:t>
            </a:r>
            <a:r>
              <a:rPr lang="es-C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3.738326</a:t>
            </a:r>
          </a:p>
          <a:p>
            <a:endParaRPr lang="es-CO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0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871-5ADF-0AEC-10B8-3B7D18F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JARDIN BOTANICO  - AUT [21205710]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FE28E3-C538-7281-D2DA-AB24F73A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638" y="2185728"/>
            <a:ext cx="4184034" cy="3212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/>
              <a:t>Información relevante:</a:t>
            </a:r>
          </a:p>
          <a:p>
            <a:r>
              <a:rPr lang="es-CO" dirty="0"/>
              <a:t>Código de la estación: </a:t>
            </a:r>
            <a:r>
              <a:rPr lang="pt-BR" dirty="0"/>
              <a:t>21205710</a:t>
            </a:r>
            <a:endParaRPr lang="es-CO" dirty="0"/>
          </a:p>
          <a:p>
            <a:r>
              <a:rPr lang="es-CO" dirty="0"/>
              <a:t>Nombre de la estación: </a:t>
            </a:r>
            <a:r>
              <a:rPr lang="pt-BR" dirty="0"/>
              <a:t>JARDIN BOTANICO  - AUT [21205710]</a:t>
            </a:r>
            <a:endParaRPr lang="es-CO" dirty="0"/>
          </a:p>
          <a:p>
            <a:r>
              <a:rPr lang="es-CO" dirty="0"/>
              <a:t>Ubicación: "(</a:t>
            </a:r>
            <a:r>
              <a:rPr lang="pt-BR" dirty="0"/>
              <a:t>4.66933333, -74.10266667</a:t>
            </a:r>
            <a:r>
              <a:rPr lang="es-CO" dirty="0"/>
              <a:t>)",</a:t>
            </a:r>
          </a:p>
          <a:p>
            <a:r>
              <a:rPr lang="es-CO" dirty="0"/>
              <a:t>Altitud: </a:t>
            </a:r>
            <a:r>
              <a:rPr lang="pt-BR" b="1" dirty="0"/>
              <a:t>2552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772BD-29EF-72D0-2D25-F0BD68FFF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10"/>
          <a:stretch/>
        </p:blipFill>
        <p:spPr>
          <a:xfrm>
            <a:off x="677334" y="2054117"/>
            <a:ext cx="4787884" cy="36628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D60646-F420-07D8-D6E1-169B0CD3359B}"/>
              </a:ext>
            </a:extLst>
          </p:cNvPr>
          <p:cNvSpPr/>
          <p:nvPr/>
        </p:nvSpPr>
        <p:spPr>
          <a:xfrm>
            <a:off x="3967042" y="3569452"/>
            <a:ext cx="90281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21205710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163408A-B3CB-05ED-912E-F2222C3C7488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3928414" y="2371458"/>
            <a:ext cx="2006640" cy="11960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58EC39E-4D65-F613-3DAF-CFED9CD4846C}"/>
              </a:ext>
            </a:extLst>
          </p:cNvPr>
          <p:cNvSpPr/>
          <p:nvPr/>
        </p:nvSpPr>
        <p:spPr>
          <a:xfrm>
            <a:off x="3703273" y="3528836"/>
            <a:ext cx="263769" cy="263769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681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1015</Words>
  <Application>Microsoft Office PowerPoint</Application>
  <PresentationFormat>Panorámica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Roboto</vt:lpstr>
      <vt:lpstr>Trebuchet MS</vt:lpstr>
      <vt:lpstr>Wingdings 3</vt:lpstr>
      <vt:lpstr>Faceta</vt:lpstr>
      <vt:lpstr>Análisis por estación de los registros de temperatura</vt:lpstr>
      <vt:lpstr>Presentación de PowerPoint</vt:lpstr>
      <vt:lpstr>Análisis descriptivo por todas las estaciones:</vt:lpstr>
      <vt:lpstr>Análisis descriptivo por todas las estaciones:</vt:lpstr>
      <vt:lpstr>UNIVERSIDAD SANTO TOMÁS  - AUT</vt:lpstr>
      <vt:lpstr>Análisis descriptivo:</vt:lpstr>
      <vt:lpstr>NUEVA GENERACION  - AUT [21206600]</vt:lpstr>
      <vt:lpstr>Análisis descriptivo:</vt:lpstr>
      <vt:lpstr>JARDIN BOTANICO  - AUT [21205710]</vt:lpstr>
      <vt:lpstr>Análisis descriptivo:</vt:lpstr>
      <vt:lpstr>UNIVERSIDAD NACIONAL  - AUT [21205012]</vt:lpstr>
      <vt:lpstr>Análisis descriptivo:</vt:lpstr>
      <vt:lpstr>IDEAM BOGOTA  - AUT [21206960]</vt:lpstr>
      <vt:lpstr>Análisis descriptivo:</vt:lpstr>
      <vt:lpstr>LA ESMERALDA - AUT  [35025502]</vt:lpstr>
      <vt:lpstr>Análisis descriptivo:</vt:lpstr>
      <vt:lpstr>EL SOCHE  - AUT  [21205512]</vt:lpstr>
      <vt:lpstr>Análisis descriptivo:</vt:lpstr>
      <vt:lpstr>VILLA TERESA - AUT [21206920] </vt:lpstr>
      <vt:lpstr>Análisis descriptivo:</vt:lpstr>
      <vt:lpstr>EL DESTINO  - AUT  [21205509] </vt:lpstr>
      <vt:lpstr>Análisis descriptivo: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por estación</dc:title>
  <dc:creator>Camilo Andrés Díaz Gómez</dc:creator>
  <cp:lastModifiedBy>Camilo Andrés Díaz Gómez</cp:lastModifiedBy>
  <cp:revision>6</cp:revision>
  <dcterms:created xsi:type="dcterms:W3CDTF">2022-08-21T01:14:49Z</dcterms:created>
  <dcterms:modified xsi:type="dcterms:W3CDTF">2022-08-22T04:06:33Z</dcterms:modified>
</cp:coreProperties>
</file>