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267" r:id="rId4"/>
    <p:sldId id="258" r:id="rId5"/>
    <p:sldId id="262" r:id="rId6"/>
    <p:sldId id="259" r:id="rId7"/>
    <p:sldId id="260" r:id="rId8"/>
    <p:sldId id="284" r:id="rId9"/>
    <p:sldId id="261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Hind" panose="02000000000000000000" pitchFamily="2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701D72-A0F5-4187-9448-07039128338B}">
  <a:tblStyle styleId="{12701D72-A0F5-4187-9448-070391283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97" autoAdjust="0"/>
  </p:normalViewPr>
  <p:slideViewPr>
    <p:cSldViewPr snapToGrid="0">
      <p:cViewPr>
        <p:scale>
          <a:sx n="117" d="100"/>
          <a:sy n="117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4e99475fc_445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4e99475fc_445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232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28150" y="199182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gradient">
  <p:cSld name="BLANK_2">
    <p:bg>
      <p:bgPr>
        <a:gradFill>
          <a:gsLst>
            <a:gs pos="0">
              <a:srgbClr val="33CCCC"/>
            </a:gs>
            <a:gs pos="100000">
              <a:srgbClr val="66FF33"/>
            </a:gs>
          </a:gsLst>
          <a:lin ang="5400700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/>
          <p:nvPr/>
        </p:nvSpPr>
        <p:spPr>
          <a:xfrm rot="5400000" flipH="1">
            <a:off x="7987921" y="280747"/>
            <a:ext cx="1436798" cy="875312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 flipH="1">
            <a:off x="7711954" y="1152043"/>
            <a:ext cx="1779871" cy="1084184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400000">
            <a:off x="8367254" y="1879297"/>
            <a:ext cx="965333" cy="588243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-5400000">
            <a:off x="7784794" y="375252"/>
            <a:ext cx="768076" cy="46794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rot="-5400000" flipH="1">
            <a:off x="8520892" y="2338195"/>
            <a:ext cx="542403" cy="33042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rot="5400000" flipH="1">
            <a:off x="-280461" y="2947980"/>
            <a:ext cx="1435651" cy="87453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rot="5400000">
            <a:off x="-191408" y="2612028"/>
            <a:ext cx="979133" cy="595978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rot="-5400000" flipH="1">
            <a:off x="-209916" y="4278659"/>
            <a:ext cx="1075013" cy="655177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-5400000">
            <a:off x="-145454" y="2377940"/>
            <a:ext cx="744156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-5400000" flipH="1">
            <a:off x="276080" y="3815951"/>
            <a:ext cx="743793" cy="453249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 gradient">
  <p:cSld name="BLANK_2_1">
    <p:bg>
      <p:bgPr>
        <a:gradFill>
          <a:gsLst>
            <a:gs pos="0">
              <a:srgbClr val="CC3399"/>
            </a:gs>
            <a:gs pos="100000">
              <a:srgbClr val="6699FF"/>
            </a:gs>
          </a:gsLst>
          <a:lin ang="5400700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orange gradient">
  <p:cSld name="BLANK_2_1_1">
    <p:bg>
      <p:bgPr>
        <a:gradFill>
          <a:gsLst>
            <a:gs pos="0">
              <a:srgbClr val="FF0066"/>
            </a:gs>
            <a:gs pos="100000">
              <a:srgbClr val="FF9900"/>
            </a:gs>
          </a:gsLst>
          <a:lin ang="5400700" scaled="0"/>
        </a:gra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 rot="5400000" flipH="1">
            <a:off x="7987926" y="280753"/>
            <a:ext cx="1436700" cy="8754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 rot="5400000" flipH="1">
            <a:off x="7711932" y="1152020"/>
            <a:ext cx="1779900" cy="1084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 rot="-5400000">
            <a:off x="8367248" y="1879235"/>
            <a:ext cx="965400" cy="588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 rot="-5400000">
            <a:off x="7784863" y="375260"/>
            <a:ext cx="768000" cy="4680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 rot="-5400000" flipH="1">
            <a:off x="8520834" y="2338254"/>
            <a:ext cx="542400" cy="3303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 rot="5400000" flipH="1">
            <a:off x="-280517" y="2947924"/>
            <a:ext cx="1435800" cy="8745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 rot="5400000">
            <a:off x="-191502" y="2612001"/>
            <a:ext cx="979200" cy="59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 rot="-5400000" flipH="1">
            <a:off x="-209848" y="4278591"/>
            <a:ext cx="1074900" cy="655200"/>
          </a:xfrm>
          <a:prstGeom prst="parallelogram">
            <a:avLst>
              <a:gd name="adj" fmla="val 81897"/>
            </a:avLst>
          </a:prstGeom>
          <a:solidFill>
            <a:srgbClr val="FFFFFF">
              <a:alpha val="488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-5400000">
            <a:off x="-145501" y="2377842"/>
            <a:ext cx="7443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 rot="-5400000" flipH="1">
            <a:off x="276152" y="3815879"/>
            <a:ext cx="743700" cy="4533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81" name="Google Shape;181;p1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1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-5400000" flipH="1">
            <a:off x="-358955" y="3663589"/>
            <a:ext cx="1838400" cy="1120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2647900" y="1659550"/>
            <a:ext cx="3848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647975" y="2763850"/>
            <a:ext cx="3848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1800"/>
              <a:buNone/>
              <a:defRPr sz="18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5400000" flipH="1">
            <a:off x="6177275" y="-42338"/>
            <a:ext cx="3688200" cy="2246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 rot="5400000" flipH="1">
            <a:off x="-698074" y="3247200"/>
            <a:ext cx="3573900" cy="21771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 rot="-5400000" flipH="1">
            <a:off x="-428544" y="2831032"/>
            <a:ext cx="2195100" cy="13380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 rot="-5400000" flipH="1">
            <a:off x="563748" y="2068298"/>
            <a:ext cx="1518900" cy="9255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 rot="5400000">
            <a:off x="-253698" y="2260564"/>
            <a:ext cx="1297200" cy="789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 rot="-5400000">
            <a:off x="-192598" y="1950593"/>
            <a:ext cx="985800" cy="6006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 rot="5400000" flipH="1">
            <a:off x="7217675" y="1270025"/>
            <a:ext cx="2394600" cy="14589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 rot="-5400000">
            <a:off x="7922499" y="2744289"/>
            <a:ext cx="1518600" cy="9255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 flipH="1">
            <a:off x="7315902" y="2802275"/>
            <a:ext cx="1027800" cy="6261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 rot="-5400000" flipH="1">
            <a:off x="6337825" y="578875"/>
            <a:ext cx="1520100" cy="9261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2225675" y="2161800"/>
            <a:ext cx="46926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›"/>
              <a:defRPr b="1" i="1"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›"/>
              <a:defRPr b="1" i="1"/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Char char="»"/>
              <a:defRPr b="1" i="1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37" name="Google Shape;37;p4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5400000" flipH="1">
            <a:off x="-479615" y="1845054"/>
            <a:ext cx="2455200" cy="14958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CC3399"/>
              </a:gs>
              <a:gs pos="100000">
                <a:srgbClr val="669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-262152" y="1526813"/>
            <a:ext cx="1340700" cy="816300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33CCCC"/>
              </a:gs>
              <a:gs pos="100000">
                <a:srgbClr val="66FF3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"/>
          <p:cNvSpPr/>
          <p:nvPr/>
        </p:nvSpPr>
        <p:spPr>
          <a:xfrm rot="-5400000" flipH="1">
            <a:off x="-358985" y="3663619"/>
            <a:ext cx="1838515" cy="1120555"/>
          </a:xfrm>
          <a:prstGeom prst="parallelogram">
            <a:avLst>
              <a:gd name="adj" fmla="val 81897"/>
            </a:avLst>
          </a:prstGeom>
          <a:gradFill>
            <a:gsLst>
              <a:gs pos="0">
                <a:srgbClr val="FF0066"/>
              </a:gs>
              <a:gs pos="100000">
                <a:srgbClr val="FF9900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 rot="-5400000">
            <a:off x="-199052" y="1206482"/>
            <a:ext cx="1018800" cy="62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 rot="-5400000" flipH="1">
            <a:off x="472234" y="3024661"/>
            <a:ext cx="1272000" cy="775200"/>
          </a:xfrm>
          <a:prstGeom prst="parallelogram">
            <a:avLst>
              <a:gd name="adj" fmla="val 81897"/>
            </a:avLst>
          </a:pr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›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›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52" name="Google Shape;52;p5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58" name="Google Shape;58;p5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1067100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224149" y="1706950"/>
            <a:ext cx="29778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›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›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>
            <a:endParaRPr/>
          </a:p>
        </p:txBody>
      </p:sp>
      <p:grpSp>
        <p:nvGrpSpPr>
          <p:cNvPr id="68" name="Google Shape;68;p6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69" name="Google Shape;69;p6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75" name="Google Shape;75;p6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›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›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87" name="Google Shape;87;p7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93" name="Google Shape;93;p7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02" name="Google Shape;102;p8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8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8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08" name="Google Shape;108;p8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8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body" idx="1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</a:lstStyle>
          <a:p>
            <a:endParaRPr/>
          </a:p>
        </p:txBody>
      </p:sp>
      <p:grpSp>
        <p:nvGrpSpPr>
          <p:cNvPr id="116" name="Google Shape;116;p9"/>
          <p:cNvGrpSpPr/>
          <p:nvPr/>
        </p:nvGrpSpPr>
        <p:grpSpPr>
          <a:xfrm>
            <a:off x="7395202" y="-6"/>
            <a:ext cx="1748884" cy="4013021"/>
            <a:chOff x="7395202" y="-6"/>
            <a:chExt cx="1748884" cy="4013021"/>
          </a:xfrm>
        </p:grpSpPr>
        <p:sp>
          <p:nvSpPr>
            <p:cNvPr id="117" name="Google Shape;117;p9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9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9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3" y="2738679"/>
            <a:ext cx="722480" cy="2404814"/>
            <a:chOff x="3" y="2750304"/>
            <a:chExt cx="722480" cy="2404814"/>
          </a:xfrm>
        </p:grpSpPr>
        <p:sp>
          <p:nvSpPr>
            <p:cNvPr id="123" name="Google Shape;123;p9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mall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0"/>
          <p:cNvGrpSpPr/>
          <p:nvPr/>
        </p:nvGrpSpPr>
        <p:grpSpPr>
          <a:xfrm>
            <a:off x="7934863" y="4"/>
            <a:ext cx="1209179" cy="2774603"/>
            <a:chOff x="7395202" y="-6"/>
            <a:chExt cx="1748884" cy="4013021"/>
          </a:xfrm>
        </p:grpSpPr>
        <p:sp>
          <p:nvSpPr>
            <p:cNvPr id="131" name="Google Shape;131;p10"/>
            <p:cNvSpPr/>
            <p:nvPr/>
          </p:nvSpPr>
          <p:spPr>
            <a:xfrm rot="5400000" flipH="1">
              <a:off x="7471942" y="406044"/>
              <a:ext cx="2078100" cy="1266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 rot="5400000" flipH="1">
              <a:off x="7072800" y="1666234"/>
              <a:ext cx="2574300" cy="15681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rot="-5400000">
              <a:off x="8020587" y="2718092"/>
              <a:ext cx="1396200" cy="8508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rot="-5400000">
              <a:off x="7178152" y="542730"/>
              <a:ext cx="1110900" cy="6768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rot="-5400000" flipH="1">
              <a:off x="8242801" y="3381815"/>
              <a:ext cx="784500" cy="4779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0"/>
          <p:cNvGrpSpPr/>
          <p:nvPr/>
        </p:nvGrpSpPr>
        <p:grpSpPr>
          <a:xfrm>
            <a:off x="-1" y="2232486"/>
            <a:ext cx="874634" cy="2911268"/>
            <a:chOff x="3" y="2750304"/>
            <a:chExt cx="722480" cy="2404814"/>
          </a:xfrm>
        </p:grpSpPr>
        <p:sp>
          <p:nvSpPr>
            <p:cNvPr id="137" name="Google Shape;137;p10"/>
            <p:cNvSpPr/>
            <p:nvPr/>
          </p:nvSpPr>
          <p:spPr>
            <a:xfrm rot="5400000" flipH="1">
              <a:off x="-231667" y="3341328"/>
              <a:ext cx="1185900" cy="7224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5400000">
              <a:off x="-158106" y="3063820"/>
              <a:ext cx="808800" cy="4923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 rot="-5400000" flipH="1">
              <a:off x="-173395" y="4440518"/>
              <a:ext cx="888000" cy="5412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-120147" y="2870454"/>
              <a:ext cx="614700" cy="374400"/>
            </a:xfrm>
            <a:prstGeom prst="parallelogram">
              <a:avLst>
                <a:gd name="adj" fmla="val 81897"/>
              </a:avLst>
            </a:prstGeom>
            <a:solidFill>
              <a:srgbClr val="FFFFFF">
                <a:alpha val="1422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 rot="-5400000" flipH="1">
              <a:off x="228056" y="4058304"/>
              <a:ext cx="614400" cy="374400"/>
            </a:xfrm>
            <a:prstGeom prst="parallelogram">
              <a:avLst>
                <a:gd name="adj" fmla="val 81897"/>
              </a:avLst>
            </a:prstGeom>
            <a:solidFill>
              <a:srgbClr val="0066FF">
                <a:alpha val="226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41F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hind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microsoft.com/office/2007/relationships/hdphoto" Target="../media/hdphoto2.wdp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>
            <a:spLocks noGrp="1"/>
          </p:cNvSpPr>
          <p:nvPr>
            <p:ph type="ctrTitle"/>
          </p:nvPr>
        </p:nvSpPr>
        <p:spPr>
          <a:xfrm>
            <a:off x="2209078" y="466985"/>
            <a:ext cx="448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7200" dirty="0"/>
              <a:t>NIOTE</a:t>
            </a:r>
            <a:endParaRPr sz="7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024933C-F686-4321-8128-7F52BDD3A437}"/>
              </a:ext>
            </a:extLst>
          </p:cNvPr>
          <p:cNvSpPr txBox="1"/>
          <p:nvPr/>
        </p:nvSpPr>
        <p:spPr>
          <a:xfrm>
            <a:off x="2278463" y="1626785"/>
            <a:ext cx="4656459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/>
                </a:solidFill>
              </a:rPr>
              <a:t>Facultad de </a:t>
            </a:r>
            <a:r>
              <a:rPr lang="es-CO" sz="2400" b="1" dirty="0">
                <a:solidFill>
                  <a:schemeClr val="bg1"/>
                </a:solidFill>
              </a:rPr>
              <a:t>Ingeniería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bg1"/>
                </a:solidFill>
              </a:rPr>
              <a:t> Programa de Ingenie</a:t>
            </a:r>
            <a:r>
              <a:rPr lang="es-CO" sz="2400" b="1" dirty="0">
                <a:solidFill>
                  <a:schemeClr val="bg1"/>
                </a:solidFill>
              </a:rPr>
              <a:t>ría de Sistemas</a:t>
            </a:r>
          </a:p>
          <a:p>
            <a:pPr marL="0" indent="0" algn="ctr">
              <a:buNone/>
            </a:pPr>
            <a:r>
              <a:rPr lang="es-ES" sz="2400" b="1" dirty="0">
                <a:solidFill>
                  <a:schemeClr val="bg1"/>
                </a:solidFill>
              </a:rPr>
              <a:t>Proyecto Trabajo de Grado</a:t>
            </a:r>
          </a:p>
          <a:p>
            <a:pPr marL="0" indent="0" algn="ctr">
              <a:buNone/>
            </a:pPr>
            <a:endParaRPr lang="es-ES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bg1"/>
                </a:solidFill>
              </a:rPr>
              <a:t>Jhonatan Mauricio Villarreal Corredor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bg1"/>
                </a:solidFill>
              </a:rPr>
              <a:t>Camilo Andrés Díaz Gómez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bg1"/>
                </a:solidFill>
              </a:rPr>
              <a:t>Juan Esteban Contreras Díaz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7053AFC-5619-49E1-B6A4-3A998A317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67096" cy="126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>
            <a:spLocks noGrp="1"/>
          </p:cNvSpPr>
          <p:nvPr>
            <p:ph type="title"/>
          </p:nvPr>
        </p:nvSpPr>
        <p:spPr>
          <a:xfrm>
            <a:off x="118954" y="64356"/>
            <a:ext cx="2642763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Antecedentes</a:t>
            </a:r>
            <a:endParaRPr dirty="0"/>
          </a:p>
        </p:txBody>
      </p:sp>
      <p:sp>
        <p:nvSpPr>
          <p:cNvPr id="259" name="Google Shape;259;p2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E7AA5F3-8BAB-4189-8A3F-6ACB1C17E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6" t="8247" r="28866" b="32474"/>
          <a:stretch/>
        </p:blipFill>
        <p:spPr bwMode="auto">
          <a:xfrm>
            <a:off x="7909559" y="78376"/>
            <a:ext cx="535577" cy="7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94892E1C-51BF-43BE-B8F1-22E8FC22EBFA}"/>
              </a:ext>
            </a:extLst>
          </p:cNvPr>
          <p:cNvGrpSpPr/>
          <p:nvPr/>
        </p:nvGrpSpPr>
        <p:grpSpPr>
          <a:xfrm>
            <a:off x="1223845" y="935811"/>
            <a:ext cx="2063614" cy="1613498"/>
            <a:chOff x="1175973" y="1030444"/>
            <a:chExt cx="2063614" cy="1613498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63F304A-4853-4C99-9CB6-4C3CF97316C9}"/>
                </a:ext>
              </a:extLst>
            </p:cNvPr>
            <p:cNvSpPr txBox="1"/>
            <p:nvPr/>
          </p:nvSpPr>
          <p:spPr>
            <a:xfrm>
              <a:off x="1352004" y="2336165"/>
              <a:ext cx="188758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CO" dirty="0">
                  <a:solidFill>
                    <a:schemeClr val="bg1"/>
                  </a:solidFill>
                  <a:latin typeface="Hind" panose="02000000000000000000" pitchFamily="2" charset="0"/>
                  <a:cs typeface="Hind" panose="02000000000000000000" pitchFamily="2" charset="0"/>
                </a:rPr>
                <a:t>IoT </a:t>
              </a:r>
              <a:r>
                <a:rPr lang="es-CO" dirty="0" err="1">
                  <a:solidFill>
                    <a:schemeClr val="bg1"/>
                  </a:solidFill>
                  <a:latin typeface="Hind" panose="02000000000000000000" pitchFamily="2" charset="0"/>
                  <a:cs typeface="Hind" panose="02000000000000000000" pitchFamily="2" charset="0"/>
                </a:rPr>
                <a:t>Device</a:t>
              </a:r>
              <a:r>
                <a:rPr lang="es-CO" dirty="0">
                  <a:solidFill>
                    <a:schemeClr val="bg1"/>
                  </a:solidFill>
                  <a:latin typeface="Hind" panose="02000000000000000000" pitchFamily="2" charset="0"/>
                  <a:cs typeface="Hind" panose="02000000000000000000" pitchFamily="2" charset="0"/>
                </a:rPr>
                <a:t> Simulator</a:t>
              </a:r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1CEBF3F1-A3A3-4844-9ADA-BE43B99EF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5973" y="1030444"/>
              <a:ext cx="2063614" cy="1234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2BC0527-8C37-43F2-B297-7F216445CEE3}"/>
              </a:ext>
            </a:extLst>
          </p:cNvPr>
          <p:cNvGrpSpPr/>
          <p:nvPr/>
        </p:nvGrpSpPr>
        <p:grpSpPr>
          <a:xfrm>
            <a:off x="4394697" y="621681"/>
            <a:ext cx="2772188" cy="2103053"/>
            <a:chOff x="4394697" y="621681"/>
            <a:chExt cx="2772188" cy="2103053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AA2E3793-1670-4A8C-9E37-ED3092E4E0F6}"/>
                </a:ext>
              </a:extLst>
            </p:cNvPr>
            <p:cNvSpPr txBox="1"/>
            <p:nvPr/>
          </p:nvSpPr>
          <p:spPr>
            <a:xfrm>
              <a:off x="4394697" y="2255375"/>
              <a:ext cx="2594885" cy="4693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457200" algn="ctr">
                <a:lnSpc>
                  <a:spcPct val="200000"/>
                </a:lnSpc>
              </a:pPr>
              <a:r>
                <a:rPr lang="es-CO" dirty="0" err="1">
                  <a:solidFill>
                    <a:schemeClr val="bg1"/>
                  </a:solidFill>
                  <a:latin typeface="Hind" panose="02000000000000000000" pitchFamily="2" charset="0"/>
                  <a:ea typeface="Times New Roman" panose="02020603050405020304" pitchFamily="18" charset="0"/>
                  <a:cs typeface="Hind" panose="02000000000000000000" pitchFamily="2" charset="0"/>
                </a:rPr>
                <a:t>P</a:t>
              </a:r>
              <a:r>
                <a:rPr lang="es-CO" sz="1400" dirty="0" err="1">
                  <a:solidFill>
                    <a:schemeClr val="bg1"/>
                  </a:solidFill>
                  <a:effectLst/>
                  <a:latin typeface="Hind" panose="02000000000000000000" pitchFamily="2" charset="0"/>
                  <a:ea typeface="Times New Roman" panose="02020603050405020304" pitchFamily="18" charset="0"/>
                  <a:cs typeface="Hind" panose="02000000000000000000" pitchFamily="2" charset="0"/>
                </a:rPr>
                <a:t>acket</a:t>
              </a:r>
              <a:r>
                <a:rPr lang="es-CO" sz="1400" dirty="0">
                  <a:solidFill>
                    <a:schemeClr val="bg1"/>
                  </a:solidFill>
                  <a:effectLst/>
                  <a:latin typeface="Hind" panose="02000000000000000000" pitchFamily="2" charset="0"/>
                  <a:ea typeface="Times New Roman" panose="02020603050405020304" pitchFamily="18" charset="0"/>
                  <a:cs typeface="Hind" panose="02000000000000000000" pitchFamily="2" charset="0"/>
                </a:rPr>
                <a:t> </a:t>
              </a:r>
              <a:r>
                <a:rPr lang="es-CO" dirty="0" err="1">
                  <a:solidFill>
                    <a:schemeClr val="bg1"/>
                  </a:solidFill>
                  <a:latin typeface="Hind" panose="02000000000000000000" pitchFamily="2" charset="0"/>
                  <a:ea typeface="Times New Roman" panose="02020603050405020304" pitchFamily="18" charset="0"/>
                  <a:cs typeface="Hind" panose="02000000000000000000" pitchFamily="2" charset="0"/>
                </a:rPr>
                <a:t>T</a:t>
              </a:r>
              <a:r>
                <a:rPr lang="es-CO" sz="1400" dirty="0" err="1">
                  <a:solidFill>
                    <a:schemeClr val="bg1"/>
                  </a:solidFill>
                  <a:effectLst/>
                  <a:latin typeface="Hind" panose="02000000000000000000" pitchFamily="2" charset="0"/>
                  <a:ea typeface="Times New Roman" panose="02020603050405020304" pitchFamily="18" charset="0"/>
                  <a:cs typeface="Hind" panose="02000000000000000000" pitchFamily="2" charset="0"/>
                </a:rPr>
                <a:t>racer</a:t>
              </a:r>
              <a:endParaRPr lang="es-CO" sz="1600" dirty="0">
                <a:solidFill>
                  <a:schemeClr val="bg1"/>
                </a:solidFill>
                <a:effectLst/>
                <a:latin typeface="Hind" panose="02000000000000000000" pitchFamily="2" charset="0"/>
                <a:ea typeface="Times New Roman" panose="02020603050405020304" pitchFamily="18" charset="0"/>
                <a:cs typeface="Hind" panose="02000000000000000000" pitchFamily="2" charset="0"/>
              </a:endParaRPr>
            </a:p>
          </p:txBody>
        </p:sp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76D62A94-6675-4F8F-83C5-B2234CAD8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21681"/>
              <a:ext cx="2594885" cy="1846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5BBE6E4-3823-4D40-8A01-CF5ED9EF9BC4}"/>
              </a:ext>
            </a:extLst>
          </p:cNvPr>
          <p:cNvGrpSpPr/>
          <p:nvPr/>
        </p:nvGrpSpPr>
        <p:grpSpPr>
          <a:xfrm>
            <a:off x="4829749" y="3283942"/>
            <a:ext cx="2325360" cy="1237877"/>
            <a:chOff x="4829749" y="3283942"/>
            <a:chExt cx="2325360" cy="1237877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F581CE0-48EC-46A3-B9BD-AEEA1AE9EB45}"/>
                </a:ext>
              </a:extLst>
            </p:cNvPr>
            <p:cNvSpPr txBox="1"/>
            <p:nvPr/>
          </p:nvSpPr>
          <p:spPr>
            <a:xfrm>
              <a:off x="5048638" y="4214042"/>
              <a:ext cx="188758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CO" dirty="0" err="1">
                  <a:solidFill>
                    <a:schemeClr val="bg1"/>
                  </a:solidFill>
                  <a:latin typeface="Hind" panose="02000000000000000000" pitchFamily="2" charset="0"/>
                  <a:cs typeface="Hind" panose="02000000000000000000" pitchFamily="2" charset="0"/>
                </a:rPr>
                <a:t>Iotify</a:t>
              </a:r>
              <a:endParaRPr lang="es-CO" dirty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endParaRPr>
            </a:p>
          </p:txBody>
        </p:sp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AAE8A783-C40D-4D3E-BDC7-B1B04505EB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9749" y="3283942"/>
              <a:ext cx="2325360" cy="539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4235E68-8BB5-4E5D-AC2B-58751ECD2954}"/>
              </a:ext>
            </a:extLst>
          </p:cNvPr>
          <p:cNvGrpSpPr/>
          <p:nvPr/>
        </p:nvGrpSpPr>
        <p:grpSpPr>
          <a:xfrm>
            <a:off x="1263989" y="2858733"/>
            <a:ext cx="1887583" cy="1722130"/>
            <a:chOff x="1263989" y="2858733"/>
            <a:chExt cx="1887583" cy="1722130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3D2A319-966A-4C3C-8358-CC177D7D13DC}"/>
                </a:ext>
              </a:extLst>
            </p:cNvPr>
            <p:cNvSpPr txBox="1"/>
            <p:nvPr/>
          </p:nvSpPr>
          <p:spPr>
            <a:xfrm>
              <a:off x="1263989" y="4273086"/>
              <a:ext cx="188758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CO" dirty="0">
                  <a:solidFill>
                    <a:schemeClr val="bg1"/>
                  </a:solidFill>
                  <a:latin typeface="Hind" panose="02000000000000000000" pitchFamily="2" charset="0"/>
                  <a:cs typeface="Hind" panose="02000000000000000000" pitchFamily="2" charset="0"/>
                </a:rPr>
                <a:t>Matlab</a:t>
              </a:r>
            </a:p>
          </p:txBody>
        </p:sp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51C0EB90-44B2-4C9E-B02C-1305662584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989" y="2858733"/>
              <a:ext cx="1548074" cy="1390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65" name="Google Shape;265;p23"/>
          <p:cNvSpPr txBox="1">
            <a:spLocks noGrp="1"/>
          </p:cNvSpPr>
          <p:nvPr>
            <p:ph type="body" idx="1"/>
          </p:nvPr>
        </p:nvSpPr>
        <p:spPr>
          <a:xfrm>
            <a:off x="1067100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body" idx="2"/>
          </p:nvPr>
        </p:nvSpPr>
        <p:spPr>
          <a:xfrm>
            <a:off x="31948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7" name="Google Shape;267;p23"/>
          <p:cNvSpPr txBox="1">
            <a:spLocks noGrp="1"/>
          </p:cNvSpPr>
          <p:nvPr>
            <p:ph type="body" idx="3"/>
          </p:nvPr>
        </p:nvSpPr>
        <p:spPr>
          <a:xfrm>
            <a:off x="5322501" y="1676800"/>
            <a:ext cx="20241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>
            <a:spLocks noGrp="1"/>
          </p:cNvSpPr>
          <p:nvPr>
            <p:ph type="title"/>
          </p:nvPr>
        </p:nvSpPr>
        <p:spPr>
          <a:xfrm>
            <a:off x="4374000" y="1141450"/>
            <a:ext cx="2855400" cy="17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</a:t>
            </a:r>
            <a:r>
              <a:rPr lang="en">
                <a:solidFill>
                  <a:srgbClr val="FF0066"/>
                </a:solidFill>
              </a:rPr>
              <a:t>thousand</a:t>
            </a:r>
            <a:r>
              <a:rPr lang="en"/>
              <a:t> words</a:t>
            </a:r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body" idx="1"/>
          </p:nvPr>
        </p:nvSpPr>
        <p:spPr>
          <a:xfrm>
            <a:off x="4374000" y="2707725"/>
            <a:ext cx="28554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 complex idea can be conveyed with just a single still image, namely making it possible to absorb large amounts of data quickly.</a:t>
            </a:r>
            <a:endParaRPr sz="1400"/>
          </a:p>
        </p:txBody>
      </p:sp>
      <p:pic>
        <p:nvPicPr>
          <p:cNvPr id="275" name="Google Shape;275;p24" descr="2.jpg"/>
          <p:cNvPicPr preferRelativeResize="0"/>
          <p:nvPr/>
        </p:nvPicPr>
        <p:blipFill rotWithShape="1">
          <a:blip r:embed="rId3">
            <a:alphaModFix/>
          </a:blip>
          <a:srcRect l="22124" t="682" r="22130" b="31067"/>
          <a:stretch/>
        </p:blipFill>
        <p:spPr>
          <a:xfrm rot="-5400000">
            <a:off x="596300" y="1276825"/>
            <a:ext cx="3904500" cy="2688900"/>
          </a:xfrm>
          <a:prstGeom prst="snip2DiagRect">
            <a:avLst>
              <a:gd name="adj1" fmla="val 0"/>
              <a:gd name="adj2" fmla="val 2992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76" name="Google Shape;276;p2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 idx="4294967295"/>
          </p:nvPr>
        </p:nvSpPr>
        <p:spPr>
          <a:xfrm>
            <a:off x="402675" y="428100"/>
            <a:ext cx="33582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</a:t>
            </a:r>
            <a:endParaRPr sz="2400"/>
          </a:p>
        </p:txBody>
      </p:sp>
      <p:sp>
        <p:nvSpPr>
          <p:cNvPr id="282" name="Google Shape;282;p2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97" name="Google Shape;297;p27"/>
          <p:cNvGraphicFramePr/>
          <p:nvPr/>
        </p:nvGraphicFramePr>
        <p:xfrm>
          <a:off x="1129000" y="17379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{12701D72-A0F5-4187-9448-07039128338B}</a:tableStyleId>
              </a:tblPr>
              <a:tblGrid>
                <a:gridCol w="144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A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C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Yellow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7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Blue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30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15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10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Orange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6699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5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24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Hind"/>
                          <a:ea typeface="Hind"/>
                          <a:cs typeface="Hind"/>
                          <a:sym typeface="Hind"/>
                        </a:rPr>
                        <a:t>16</a:t>
                      </a:r>
                      <a:endParaRPr sz="1800" b="1">
                        <a:solidFill>
                          <a:srgbClr val="FFFFFF"/>
                        </a:solidFill>
                        <a:latin typeface="Hind"/>
                        <a:ea typeface="Hind"/>
                        <a:cs typeface="Hind"/>
                        <a:sym typeface="Hi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66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66FF">
                        <a:alpha val="226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8" name="Google Shape;298;p2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/>
          <p:nvPr/>
        </p:nvSpPr>
        <p:spPr>
          <a:xfrm>
            <a:off x="514725" y="1102124"/>
            <a:ext cx="7356634" cy="3504538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66FF">
              <a:alpha val="2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1067088" y="3794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05" name="Google Shape;305;p28"/>
          <p:cNvSpPr/>
          <p:nvPr/>
        </p:nvSpPr>
        <p:spPr>
          <a:xfrm>
            <a:off x="1937600" y="1753054"/>
            <a:ext cx="666000" cy="2094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00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our office</a:t>
            </a:r>
            <a:endParaRPr sz="800" b="1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1134000" y="223330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C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2709700" y="3427125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3544825" y="2040525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6104075" y="249945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6713550" y="4028850"/>
            <a:ext cx="144600" cy="144600"/>
          </a:xfrm>
          <a:prstGeom prst="mathMultiply">
            <a:avLst>
              <a:gd name="adj1" fmla="val 23520"/>
            </a:avLst>
          </a:prstGeom>
          <a:solidFill>
            <a:srgbClr val="669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33CCCC"/>
                </a:solidFill>
              </a:rPr>
              <a:t>89,</a:t>
            </a:r>
            <a:r>
              <a:rPr lang="en" sz="9600">
                <a:solidFill>
                  <a:srgbClr val="33CCFF"/>
                </a:solidFill>
              </a:rPr>
              <a:t>526,</a:t>
            </a:r>
            <a:r>
              <a:rPr lang="en" sz="9600">
                <a:solidFill>
                  <a:srgbClr val="6699FF"/>
                </a:solidFill>
              </a:rPr>
              <a:t>124</a:t>
            </a:r>
            <a:endParaRPr sz="9600">
              <a:solidFill>
                <a:srgbClr val="6699FF"/>
              </a:solidFill>
            </a:endParaRPr>
          </a:p>
        </p:txBody>
      </p:sp>
      <p:sp>
        <p:nvSpPr>
          <p:cNvPr id="317" name="Google Shape;317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687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18" name="Google Shape;318;p2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952800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CC00"/>
                </a:solidFill>
              </a:rPr>
              <a:t>89,526,124$</a:t>
            </a:r>
            <a:endParaRPr sz="7200">
              <a:solidFill>
                <a:srgbClr val="FFCC00"/>
              </a:solidFill>
            </a:endParaRPr>
          </a:p>
        </p:txBody>
      </p:sp>
      <p:sp>
        <p:nvSpPr>
          <p:cNvPr id="324" name="Google Shape;324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1487508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325" name="Google Shape;325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3581693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0066"/>
                </a:solidFill>
              </a:rPr>
              <a:t>100%</a:t>
            </a:r>
            <a:endParaRPr sz="7200">
              <a:solidFill>
                <a:srgbClr val="FF0066"/>
              </a:solidFill>
            </a:endParaRPr>
          </a:p>
        </p:txBody>
      </p:sp>
      <p:sp>
        <p:nvSpPr>
          <p:cNvPr id="326" name="Google Shape;326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4116401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ctrTitle" idx="4294967295"/>
          </p:nvPr>
        </p:nvSpPr>
        <p:spPr>
          <a:xfrm>
            <a:off x="1371600" y="2267247"/>
            <a:ext cx="60342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6600"/>
                </a:solidFill>
              </a:rPr>
              <a:t>185,244</a:t>
            </a:r>
            <a:r>
              <a:rPr lang="en" sz="4800">
                <a:solidFill>
                  <a:srgbClr val="FF6600"/>
                </a:solidFill>
              </a:rPr>
              <a:t> users</a:t>
            </a:r>
            <a:endParaRPr sz="4800">
              <a:solidFill>
                <a:srgbClr val="FF6600"/>
              </a:solidFill>
            </a:endParaRPr>
          </a:p>
        </p:txBody>
      </p:sp>
      <p:sp>
        <p:nvSpPr>
          <p:cNvPr id="328" name="Google Shape;328;p30"/>
          <p:cNvSpPr txBox="1">
            <a:spLocks noGrp="1"/>
          </p:cNvSpPr>
          <p:nvPr>
            <p:ph type="subTitle" idx="4294967295"/>
          </p:nvPr>
        </p:nvSpPr>
        <p:spPr>
          <a:xfrm>
            <a:off x="1371600" y="2801955"/>
            <a:ext cx="60342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329" name="Google Shape;329;p3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grpSp>
        <p:nvGrpSpPr>
          <p:cNvPr id="335" name="Google Shape;335;p31"/>
          <p:cNvGrpSpPr/>
          <p:nvPr/>
        </p:nvGrpSpPr>
        <p:grpSpPr>
          <a:xfrm rot="10800000" flipH="1">
            <a:off x="4171679" y="1803913"/>
            <a:ext cx="821730" cy="1228760"/>
            <a:chOff x="4171679" y="1802748"/>
            <a:chExt cx="821730" cy="1228760"/>
          </a:xfrm>
        </p:grpSpPr>
        <p:sp>
          <p:nvSpPr>
            <p:cNvPr id="336" name="Google Shape;336;p31"/>
            <p:cNvSpPr/>
            <p:nvPr/>
          </p:nvSpPr>
          <p:spPr>
            <a:xfrm rot="10800000">
              <a:off x="4171679" y="2413508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1"/>
            <p:cNvSpPr/>
            <p:nvPr/>
          </p:nvSpPr>
          <p:spPr>
            <a:xfrm flipH="1">
              <a:off x="4171679" y="1802748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CC3399"/>
                </a:gs>
                <a:gs pos="100000">
                  <a:srgbClr val="6699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8" name="Google Shape;338;p31"/>
          <p:cNvGrpSpPr/>
          <p:nvPr/>
        </p:nvGrpSpPr>
        <p:grpSpPr>
          <a:xfrm rot="10800000" flipH="1">
            <a:off x="1972825" y="1802809"/>
            <a:ext cx="821730" cy="1228859"/>
            <a:chOff x="1972825" y="1803752"/>
            <a:chExt cx="821730" cy="1228859"/>
          </a:xfrm>
        </p:grpSpPr>
        <p:sp>
          <p:nvSpPr>
            <p:cNvPr id="339" name="Google Shape;339;p31"/>
            <p:cNvSpPr/>
            <p:nvPr/>
          </p:nvSpPr>
          <p:spPr>
            <a:xfrm rot="10800000">
              <a:off x="1972825" y="2414611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1"/>
            <p:cNvSpPr/>
            <p:nvPr/>
          </p:nvSpPr>
          <p:spPr>
            <a:xfrm flipH="1">
              <a:off x="1972825" y="1803752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FF0066"/>
                </a:gs>
                <a:gs pos="100000">
                  <a:srgbClr val="FF9900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31"/>
          <p:cNvGrpSpPr/>
          <p:nvPr/>
        </p:nvGrpSpPr>
        <p:grpSpPr>
          <a:xfrm rot="10800000" flipH="1">
            <a:off x="5808538" y="1802748"/>
            <a:ext cx="821730" cy="1228977"/>
            <a:chOff x="5808538" y="1803695"/>
            <a:chExt cx="821730" cy="1228977"/>
          </a:xfrm>
        </p:grpSpPr>
        <p:sp>
          <p:nvSpPr>
            <p:cNvPr id="342" name="Google Shape;342;p31"/>
            <p:cNvSpPr/>
            <p:nvPr/>
          </p:nvSpPr>
          <p:spPr>
            <a:xfrm rot="10800000">
              <a:off x="5808538" y="2414672"/>
              <a:ext cx="821700" cy="618000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1"/>
            <p:cNvSpPr/>
            <p:nvPr/>
          </p:nvSpPr>
          <p:spPr>
            <a:xfrm flipH="1">
              <a:off x="5808538" y="1803695"/>
              <a:ext cx="821730" cy="617854"/>
            </a:xfrm>
            <a:prstGeom prst="parallelogram">
              <a:avLst>
                <a:gd name="adj" fmla="val 81897"/>
              </a:avLst>
            </a:prstGeom>
            <a:gradFill>
              <a:gsLst>
                <a:gs pos="0">
                  <a:srgbClr val="33CCCC"/>
                </a:gs>
                <a:gs pos="100000">
                  <a:srgbClr val="66FF3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1"/>
          <p:cNvSpPr txBox="1"/>
          <p:nvPr/>
        </p:nvSpPr>
        <p:spPr>
          <a:xfrm>
            <a:off x="642075" y="18077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6600"/>
                </a:solidFill>
                <a:latin typeface="Hind"/>
                <a:ea typeface="Hind"/>
                <a:cs typeface="Hind"/>
                <a:sym typeface="Hind"/>
              </a:rPr>
              <a:t>FIRST</a:t>
            </a:r>
            <a:endParaRPr sz="2400" b="1">
              <a:solidFill>
                <a:srgbClr val="FF6600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5" name="Google Shape;345;p31"/>
          <p:cNvSpPr txBox="1"/>
          <p:nvPr/>
        </p:nvSpPr>
        <p:spPr>
          <a:xfrm>
            <a:off x="2482388" y="1807783"/>
            <a:ext cx="1872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SECOND</a:t>
            </a:r>
            <a:endParaRPr sz="2400" b="1"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6" name="Google Shape;346;p31"/>
          <p:cNvSpPr txBox="1"/>
          <p:nvPr/>
        </p:nvSpPr>
        <p:spPr>
          <a:xfrm>
            <a:off x="4486244" y="1807783"/>
            <a:ext cx="1509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6FF33"/>
                </a:solidFill>
                <a:latin typeface="Hind"/>
                <a:ea typeface="Hind"/>
                <a:cs typeface="Hind"/>
                <a:sym typeface="Hind"/>
              </a:rPr>
              <a:t>LAST</a:t>
            </a:r>
            <a:endParaRPr sz="2400" b="1">
              <a:solidFill>
                <a:srgbClr val="66FF33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47" name="Google Shape;347;p3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body" idx="1"/>
          </p:nvPr>
        </p:nvSpPr>
        <p:spPr>
          <a:xfrm>
            <a:off x="1067100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4" name="Google Shape;354;p32"/>
          <p:cNvSpPr txBox="1">
            <a:spLocks noGrp="1"/>
          </p:cNvSpPr>
          <p:nvPr>
            <p:ph type="body" idx="2"/>
          </p:nvPr>
        </p:nvSpPr>
        <p:spPr>
          <a:xfrm>
            <a:off x="3126624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5" name="Google Shape;355;p32"/>
          <p:cNvSpPr txBox="1">
            <a:spLocks noGrp="1"/>
          </p:cNvSpPr>
          <p:nvPr>
            <p:ph type="body" idx="3"/>
          </p:nvPr>
        </p:nvSpPr>
        <p:spPr>
          <a:xfrm>
            <a:off x="5186148" y="161925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6" name="Google Shape;356;p32"/>
          <p:cNvSpPr txBox="1">
            <a:spLocks noGrp="1"/>
          </p:cNvSpPr>
          <p:nvPr>
            <p:ph type="body" idx="1"/>
          </p:nvPr>
        </p:nvSpPr>
        <p:spPr>
          <a:xfrm>
            <a:off x="1067100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57" name="Google Shape;357;p32"/>
          <p:cNvSpPr txBox="1">
            <a:spLocks noGrp="1"/>
          </p:cNvSpPr>
          <p:nvPr>
            <p:ph type="body" idx="2"/>
          </p:nvPr>
        </p:nvSpPr>
        <p:spPr>
          <a:xfrm>
            <a:off x="3126624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3"/>
          </p:nvPr>
        </p:nvSpPr>
        <p:spPr>
          <a:xfrm>
            <a:off x="5186148" y="3200400"/>
            <a:ext cx="19593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59" name="Google Shape;359;p3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>
            <a:spLocks noGrp="1"/>
          </p:cNvSpPr>
          <p:nvPr>
            <p:ph type="body" idx="2"/>
          </p:nvPr>
        </p:nvSpPr>
        <p:spPr>
          <a:xfrm>
            <a:off x="1822268" y="1239898"/>
            <a:ext cx="4976947" cy="2572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s-ES" sz="2400" dirty="0"/>
              <a:t>IoT se refiere a la interconexión en red de objetos cotidianos, que a menudo están equipados con inteligencia ubicua.</a:t>
            </a:r>
          </a:p>
          <a:p>
            <a:pPr marL="0" lvl="0" indent="0" algn="ctr">
              <a:buNone/>
            </a:pPr>
            <a:r>
              <a:rPr lang="es-ES" sz="2400" dirty="0"/>
              <a:t>(Xia, Yang, Wang &amp; Vinel,2012)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7620836B-188A-4E39-9FD3-2A2F2D12A5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6" t="8247" r="28866" b="32474"/>
          <a:stretch/>
        </p:blipFill>
        <p:spPr bwMode="auto">
          <a:xfrm>
            <a:off x="7909559" y="78376"/>
            <a:ext cx="535577" cy="7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>
            <a:spLocks noGrp="1"/>
          </p:cNvSpPr>
          <p:nvPr>
            <p:ph type="body" idx="1"/>
          </p:nvPr>
        </p:nvSpPr>
        <p:spPr>
          <a:xfrm>
            <a:off x="1236500" y="4406300"/>
            <a:ext cx="66711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65" name="Google Shape;3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200" y="547175"/>
            <a:ext cx="4441451" cy="36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3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/>
          <p:nvPr/>
        </p:nvSpPr>
        <p:spPr>
          <a:xfrm>
            <a:off x="5146810" y="489800"/>
            <a:ext cx="2075120" cy="4163909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noFill/>
          <a:ln w="9525" cap="flat" cmpd="sng">
            <a:solidFill>
              <a:srgbClr val="33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3CCCC"/>
                </a:solidFill>
              </a:rPr>
              <a:t>ANDROID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73" name="Google Shape;373;p34"/>
          <p:cNvSpPr/>
          <p:nvPr/>
        </p:nvSpPr>
        <p:spPr>
          <a:xfrm>
            <a:off x="5240125" y="839000"/>
            <a:ext cx="1888500" cy="33561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74" name="Google Shape;374;p34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/>
          <p:nvPr/>
        </p:nvSpPr>
        <p:spPr>
          <a:xfrm>
            <a:off x="5534021" y="623036"/>
            <a:ext cx="1863608" cy="3921828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noFill/>
          <a:ln w="9525" cap="flat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5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1" name="Google Shape;381;p35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CC00"/>
                </a:solidFill>
              </a:rPr>
              <a:t>iPHONE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82" name="Google Shape;382;p35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"/>
          <p:cNvSpPr/>
          <p:nvPr/>
        </p:nvSpPr>
        <p:spPr>
          <a:xfrm>
            <a:off x="4787702" y="535613"/>
            <a:ext cx="2879504" cy="407234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noFill/>
          <a:ln w="9525" cap="flat" cmpd="sng">
            <a:solidFill>
              <a:srgbClr val="FF00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9" name="Google Shape;389;p36"/>
          <p:cNvSpPr txBox="1">
            <a:spLocks noGrp="1"/>
          </p:cNvSpPr>
          <p:nvPr>
            <p:ph type="body" idx="4294967295"/>
          </p:nvPr>
        </p:nvSpPr>
        <p:spPr>
          <a:xfrm>
            <a:off x="1319150" y="671150"/>
            <a:ext cx="3240000" cy="33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66"/>
                </a:solidFill>
              </a:rPr>
              <a:t>TABLET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90" name="Google Shape;390;p3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>
            <a:off x="3076725" y="896774"/>
            <a:ext cx="4596701" cy="3578584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noFill/>
          <a:ln w="9525" cap="flat" cmpd="sng">
            <a:solidFill>
              <a:srgbClr val="6699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3269080" y="1086811"/>
            <a:ext cx="4212000" cy="2689500"/>
          </a:xfrm>
          <a:prstGeom prst="rect">
            <a:avLst/>
          </a:prstGeom>
          <a:solidFill>
            <a:srgbClr val="FFFFFF">
              <a:alpha val="142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Place your screenshot here</a:t>
            </a:r>
            <a:endParaRPr sz="10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7" name="Google Shape;397;p37"/>
          <p:cNvSpPr txBox="1">
            <a:spLocks noGrp="1"/>
          </p:cNvSpPr>
          <p:nvPr>
            <p:ph type="body" idx="4294967295"/>
          </p:nvPr>
        </p:nvSpPr>
        <p:spPr>
          <a:xfrm>
            <a:off x="393425" y="577100"/>
            <a:ext cx="2447400" cy="153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699FF"/>
                </a:solidFill>
              </a:rPr>
              <a:t>DESKTOP</a:t>
            </a:r>
            <a:r>
              <a:rPr lang="en" sz="1800" b="1"/>
              <a:t> PROJECT</a:t>
            </a:r>
            <a:endParaRPr sz="18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98" name="Google Shape;398;p3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"/>
          <p:cNvSpPr txBox="1">
            <a:spLocks noGrp="1"/>
          </p:cNvSpPr>
          <p:nvPr>
            <p:ph type="ctrTitle" idx="4294967295"/>
          </p:nvPr>
        </p:nvSpPr>
        <p:spPr>
          <a:xfrm>
            <a:off x="2715450" y="1523250"/>
            <a:ext cx="3691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04" name="Google Shape;404;p38"/>
          <p:cNvSpPr txBox="1">
            <a:spLocks noGrp="1"/>
          </p:cNvSpPr>
          <p:nvPr>
            <p:ph type="subTitle" idx="4294967295"/>
          </p:nvPr>
        </p:nvSpPr>
        <p:spPr>
          <a:xfrm>
            <a:off x="2715450" y="2494275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FF33"/>
                </a:solidFill>
              </a:rPr>
              <a:t>Any questions?</a:t>
            </a:r>
            <a:endParaRPr b="1">
              <a:solidFill>
                <a:srgbClr val="66FF3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@username · user@mail.me</a:t>
            </a:r>
            <a:endParaRPr sz="1800" b="1"/>
          </a:p>
        </p:txBody>
      </p:sp>
      <p:pic>
        <p:nvPicPr>
          <p:cNvPr id="405" name="Google Shape;405;p38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406" name="Google Shape;406;p38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>
            <a:spLocks noGrp="1"/>
          </p:cNvSpPr>
          <p:nvPr>
            <p:ph type="title"/>
          </p:nvPr>
        </p:nvSpPr>
        <p:spPr>
          <a:xfrm>
            <a:off x="1067088" y="9128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2" name="Google Shape;412;p39"/>
          <p:cNvSpPr txBox="1">
            <a:spLocks noGrp="1"/>
          </p:cNvSpPr>
          <p:nvPr>
            <p:ph type="body" idx="1"/>
          </p:nvPr>
        </p:nvSpPr>
        <p:spPr>
          <a:xfrm>
            <a:off x="1067088" y="1650548"/>
            <a:ext cx="5972100" cy="27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›"/>
            </a:pPr>
            <a:r>
              <a:rPr lang="en" sz="2400"/>
              <a:t>Photographs by </a:t>
            </a:r>
            <a:r>
              <a:rPr lang="en" u="sng">
                <a:hlinkClick r:id="rId4"/>
              </a:rPr>
              <a:t>Startupstockphotos</a:t>
            </a:r>
            <a:endParaRPr sz="2400"/>
          </a:p>
        </p:txBody>
      </p:sp>
      <p:sp>
        <p:nvSpPr>
          <p:cNvPr id="413" name="Google Shape;413;p3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 txBox="1">
            <a:spLocks noGrp="1"/>
          </p:cNvSpPr>
          <p:nvPr>
            <p:ph type="title"/>
          </p:nvPr>
        </p:nvSpPr>
        <p:spPr>
          <a:xfrm>
            <a:off x="1067088" y="684250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9" name="Google Shape;419;p40"/>
          <p:cNvSpPr txBox="1">
            <a:spLocks noGrp="1"/>
          </p:cNvSpPr>
          <p:nvPr>
            <p:ph type="body" idx="1"/>
          </p:nvPr>
        </p:nvSpPr>
        <p:spPr>
          <a:xfrm>
            <a:off x="1067100" y="1320250"/>
            <a:ext cx="7619700" cy="2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›"/>
            </a:pPr>
            <a:r>
              <a:rPr lang="en" sz="1400"/>
              <a:t>Titles: Hind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›"/>
            </a:pPr>
            <a:r>
              <a:rPr lang="en" sz="1400"/>
              <a:t>Body copy: Hind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this page: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66FF33"/>
                </a:solidFill>
                <a:hlinkClick r:id="rId3"/>
              </a:rPr>
              <a:t>https://www.fontsquirrel.com/fonts/hind</a:t>
            </a:r>
            <a:endParaRPr sz="1400">
              <a:solidFill>
                <a:srgbClr val="66FF3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 b="1"/>
          </a:p>
        </p:txBody>
      </p:sp>
      <p:sp>
        <p:nvSpPr>
          <p:cNvPr id="420" name="Google Shape;420;p40"/>
          <p:cNvSpPr txBox="1"/>
          <p:nvPr/>
        </p:nvSpPr>
        <p:spPr>
          <a:xfrm>
            <a:off x="1099275" y="4247850"/>
            <a:ext cx="7741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99FF"/>
                </a:solidFill>
                <a:latin typeface="Hind"/>
                <a:ea typeface="Hind"/>
                <a:cs typeface="Hind"/>
                <a:sym typeface="Hi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99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21" name="Google Shape;421;p4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41"/>
          <p:cNvGrpSpPr/>
          <p:nvPr/>
        </p:nvGrpSpPr>
        <p:grpSpPr>
          <a:xfrm>
            <a:off x="1063545" y="422362"/>
            <a:ext cx="302266" cy="382273"/>
            <a:chOff x="584925" y="238125"/>
            <a:chExt cx="415200" cy="525100"/>
          </a:xfrm>
        </p:grpSpPr>
        <p:sp>
          <p:nvSpPr>
            <p:cNvPr id="427" name="Google Shape;427;p41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41"/>
          <p:cNvGrpSpPr/>
          <p:nvPr/>
        </p:nvGrpSpPr>
        <p:grpSpPr>
          <a:xfrm>
            <a:off x="1543589" y="477908"/>
            <a:ext cx="323614" cy="269396"/>
            <a:chOff x="1244325" y="314425"/>
            <a:chExt cx="444525" cy="370050"/>
          </a:xfrm>
        </p:grpSpPr>
        <p:sp>
          <p:nvSpPr>
            <p:cNvPr id="434" name="Google Shape;434;p4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41"/>
          <p:cNvGrpSpPr/>
          <p:nvPr/>
        </p:nvGrpSpPr>
        <p:grpSpPr>
          <a:xfrm>
            <a:off x="2041431" y="476580"/>
            <a:ext cx="309400" cy="272054"/>
            <a:chOff x="1928175" y="312600"/>
            <a:chExt cx="425000" cy="373700"/>
          </a:xfrm>
        </p:grpSpPr>
        <p:sp>
          <p:nvSpPr>
            <p:cNvPr id="437" name="Google Shape;437;p41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41"/>
          <p:cNvSpPr/>
          <p:nvPr/>
        </p:nvSpPr>
        <p:spPr>
          <a:xfrm>
            <a:off x="2560122" y="466801"/>
            <a:ext cx="253380" cy="29160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1"/>
          <p:cNvSpPr/>
          <p:nvPr/>
        </p:nvSpPr>
        <p:spPr>
          <a:xfrm>
            <a:off x="3068163" y="467693"/>
            <a:ext cx="218728" cy="289817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1" name="Google Shape;441;p41"/>
          <p:cNvGrpSpPr/>
          <p:nvPr/>
        </p:nvGrpSpPr>
        <p:grpSpPr>
          <a:xfrm>
            <a:off x="3490497" y="462365"/>
            <a:ext cx="355628" cy="300500"/>
            <a:chOff x="3918650" y="293075"/>
            <a:chExt cx="488500" cy="412775"/>
          </a:xfrm>
        </p:grpSpPr>
        <p:sp>
          <p:nvSpPr>
            <p:cNvPr id="442" name="Google Shape;442;p41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41"/>
          <p:cNvGrpSpPr/>
          <p:nvPr/>
        </p:nvGrpSpPr>
        <p:grpSpPr>
          <a:xfrm>
            <a:off x="4012783" y="439688"/>
            <a:ext cx="292510" cy="345836"/>
            <a:chOff x="4636075" y="261925"/>
            <a:chExt cx="401800" cy="475050"/>
          </a:xfrm>
        </p:grpSpPr>
        <p:sp>
          <p:nvSpPr>
            <p:cNvPr id="446" name="Google Shape;446;p41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41"/>
          <p:cNvSpPr/>
          <p:nvPr/>
        </p:nvSpPr>
        <p:spPr>
          <a:xfrm>
            <a:off x="4482088" y="466346"/>
            <a:ext cx="335171" cy="292510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41"/>
          <p:cNvGrpSpPr/>
          <p:nvPr/>
        </p:nvGrpSpPr>
        <p:grpSpPr>
          <a:xfrm>
            <a:off x="4993799" y="468590"/>
            <a:ext cx="293384" cy="287596"/>
            <a:chOff x="5983625" y="301625"/>
            <a:chExt cx="403000" cy="395050"/>
          </a:xfrm>
        </p:grpSpPr>
        <p:sp>
          <p:nvSpPr>
            <p:cNvPr id="452" name="Google Shape;452;p41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41"/>
          <p:cNvGrpSpPr/>
          <p:nvPr/>
        </p:nvGrpSpPr>
        <p:grpSpPr>
          <a:xfrm>
            <a:off x="5486746" y="466351"/>
            <a:ext cx="288943" cy="288506"/>
            <a:chOff x="6660750" y="298550"/>
            <a:chExt cx="396900" cy="396300"/>
          </a:xfrm>
        </p:grpSpPr>
        <p:sp>
          <p:nvSpPr>
            <p:cNvPr id="473" name="Google Shape;473;p41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41"/>
          <p:cNvGrpSpPr/>
          <p:nvPr/>
        </p:nvGrpSpPr>
        <p:grpSpPr>
          <a:xfrm>
            <a:off x="1063545" y="920641"/>
            <a:ext cx="302266" cy="365838"/>
            <a:chOff x="584925" y="922575"/>
            <a:chExt cx="415200" cy="502525"/>
          </a:xfrm>
        </p:grpSpPr>
        <p:sp>
          <p:nvSpPr>
            <p:cNvPr id="476" name="Google Shape;476;p41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41"/>
          <p:cNvGrpSpPr/>
          <p:nvPr/>
        </p:nvGrpSpPr>
        <p:grpSpPr>
          <a:xfrm>
            <a:off x="1545372" y="912197"/>
            <a:ext cx="320065" cy="381399"/>
            <a:chOff x="1246775" y="910975"/>
            <a:chExt cx="439650" cy="523900"/>
          </a:xfrm>
        </p:grpSpPr>
        <p:sp>
          <p:nvSpPr>
            <p:cNvPr id="480" name="Google Shape;480;p41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41"/>
          <p:cNvGrpSpPr/>
          <p:nvPr/>
        </p:nvGrpSpPr>
        <p:grpSpPr>
          <a:xfrm>
            <a:off x="2040103" y="973530"/>
            <a:ext cx="312057" cy="259605"/>
            <a:chOff x="1926350" y="995225"/>
            <a:chExt cx="428650" cy="356600"/>
          </a:xfrm>
        </p:grpSpPr>
        <p:sp>
          <p:nvSpPr>
            <p:cNvPr id="484" name="Google Shape;484;p41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41"/>
          <p:cNvSpPr/>
          <p:nvPr/>
        </p:nvSpPr>
        <p:spPr>
          <a:xfrm>
            <a:off x="2534333" y="951729"/>
            <a:ext cx="304959" cy="303176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1"/>
          <p:cNvSpPr/>
          <p:nvPr/>
        </p:nvSpPr>
        <p:spPr>
          <a:xfrm>
            <a:off x="3025503" y="966853"/>
            <a:ext cx="304049" cy="272945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1"/>
          <p:cNvSpPr/>
          <p:nvPr/>
        </p:nvSpPr>
        <p:spPr>
          <a:xfrm>
            <a:off x="3520659" y="969073"/>
            <a:ext cx="295168" cy="268486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1"/>
          <p:cNvSpPr/>
          <p:nvPr/>
        </p:nvSpPr>
        <p:spPr>
          <a:xfrm>
            <a:off x="4021147" y="971730"/>
            <a:ext cx="275621" cy="2631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41"/>
          <p:cNvGrpSpPr/>
          <p:nvPr/>
        </p:nvGrpSpPr>
        <p:grpSpPr>
          <a:xfrm>
            <a:off x="4497740" y="953984"/>
            <a:ext cx="304049" cy="304486"/>
            <a:chOff x="5302225" y="968375"/>
            <a:chExt cx="417650" cy="418250"/>
          </a:xfrm>
        </p:grpSpPr>
        <p:sp>
          <p:nvSpPr>
            <p:cNvPr id="493" name="Google Shape;493;p41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41"/>
          <p:cNvGrpSpPr/>
          <p:nvPr/>
        </p:nvGrpSpPr>
        <p:grpSpPr>
          <a:xfrm>
            <a:off x="4952012" y="919750"/>
            <a:ext cx="376958" cy="367167"/>
            <a:chOff x="5926225" y="921350"/>
            <a:chExt cx="517800" cy="504350"/>
          </a:xfrm>
        </p:grpSpPr>
        <p:sp>
          <p:nvSpPr>
            <p:cNvPr id="496" name="Google Shape;496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41"/>
          <p:cNvGrpSpPr/>
          <p:nvPr/>
        </p:nvGrpSpPr>
        <p:grpSpPr>
          <a:xfrm>
            <a:off x="5455187" y="926866"/>
            <a:ext cx="352061" cy="352953"/>
            <a:chOff x="6617400" y="931125"/>
            <a:chExt cx="483600" cy="484825"/>
          </a:xfrm>
        </p:grpSpPr>
        <p:sp>
          <p:nvSpPr>
            <p:cNvPr id="499" name="Google Shape;499;p41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41"/>
          <p:cNvGrpSpPr/>
          <p:nvPr/>
        </p:nvGrpSpPr>
        <p:grpSpPr>
          <a:xfrm>
            <a:off x="1044872" y="1474922"/>
            <a:ext cx="339612" cy="238274"/>
            <a:chOff x="559275" y="1683950"/>
            <a:chExt cx="466500" cy="327300"/>
          </a:xfrm>
        </p:grpSpPr>
        <p:sp>
          <p:nvSpPr>
            <p:cNvPr id="502" name="Google Shape;502;p41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4" name="Google Shape;504;p41"/>
          <p:cNvGrpSpPr/>
          <p:nvPr/>
        </p:nvGrpSpPr>
        <p:grpSpPr>
          <a:xfrm>
            <a:off x="1535599" y="1427821"/>
            <a:ext cx="339612" cy="332496"/>
            <a:chOff x="1233350" y="1619250"/>
            <a:chExt cx="466500" cy="456725"/>
          </a:xfrm>
        </p:grpSpPr>
        <p:sp>
          <p:nvSpPr>
            <p:cNvPr id="505" name="Google Shape;505;p41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41"/>
          <p:cNvGrpSpPr/>
          <p:nvPr/>
        </p:nvGrpSpPr>
        <p:grpSpPr>
          <a:xfrm>
            <a:off x="2036991" y="1434919"/>
            <a:ext cx="318282" cy="318282"/>
            <a:chOff x="1922075" y="1629000"/>
            <a:chExt cx="437200" cy="437200"/>
          </a:xfrm>
        </p:grpSpPr>
        <p:sp>
          <p:nvSpPr>
            <p:cNvPr id="510" name="Google Shape;510;p4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41"/>
          <p:cNvGrpSpPr/>
          <p:nvPr/>
        </p:nvGrpSpPr>
        <p:grpSpPr>
          <a:xfrm>
            <a:off x="2526389" y="1433590"/>
            <a:ext cx="320939" cy="320939"/>
            <a:chOff x="2594325" y="1627175"/>
            <a:chExt cx="440850" cy="440850"/>
          </a:xfrm>
        </p:grpSpPr>
        <p:sp>
          <p:nvSpPr>
            <p:cNvPr id="513" name="Google Shape;513;p41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1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41"/>
          <p:cNvSpPr/>
          <p:nvPr/>
        </p:nvSpPr>
        <p:spPr>
          <a:xfrm>
            <a:off x="3031272" y="1447795"/>
            <a:ext cx="292510" cy="292492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7" name="Google Shape;517;p41"/>
          <p:cNvGrpSpPr/>
          <p:nvPr/>
        </p:nvGrpSpPr>
        <p:grpSpPr>
          <a:xfrm>
            <a:off x="3538072" y="1895584"/>
            <a:ext cx="260478" cy="368950"/>
            <a:chOff x="3984000" y="1594200"/>
            <a:chExt cx="357800" cy="506800"/>
          </a:xfrm>
        </p:grpSpPr>
        <p:sp>
          <p:nvSpPr>
            <p:cNvPr id="518" name="Google Shape;518;p41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1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41"/>
          <p:cNvGrpSpPr/>
          <p:nvPr/>
        </p:nvGrpSpPr>
        <p:grpSpPr>
          <a:xfrm>
            <a:off x="3987448" y="1488700"/>
            <a:ext cx="343179" cy="210720"/>
            <a:chOff x="4601275" y="1702875"/>
            <a:chExt cx="471400" cy="289450"/>
          </a:xfrm>
        </p:grpSpPr>
        <p:sp>
          <p:nvSpPr>
            <p:cNvPr id="521" name="Google Shape;521;p41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1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1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1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1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41"/>
          <p:cNvGrpSpPr/>
          <p:nvPr/>
        </p:nvGrpSpPr>
        <p:grpSpPr>
          <a:xfrm>
            <a:off x="4494628" y="1437139"/>
            <a:ext cx="310274" cy="313841"/>
            <a:chOff x="5297950" y="1632050"/>
            <a:chExt cx="426200" cy="431100"/>
          </a:xfrm>
        </p:grpSpPr>
        <p:sp>
          <p:nvSpPr>
            <p:cNvPr id="527" name="Google Shape;527;p41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1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1"/>
          <p:cNvGrpSpPr/>
          <p:nvPr/>
        </p:nvGrpSpPr>
        <p:grpSpPr>
          <a:xfrm>
            <a:off x="4984462" y="1427821"/>
            <a:ext cx="312057" cy="332496"/>
            <a:chOff x="5970800" y="1619250"/>
            <a:chExt cx="428650" cy="456725"/>
          </a:xfrm>
        </p:grpSpPr>
        <p:sp>
          <p:nvSpPr>
            <p:cNvPr id="530" name="Google Shape;530;p4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41"/>
          <p:cNvGrpSpPr/>
          <p:nvPr/>
        </p:nvGrpSpPr>
        <p:grpSpPr>
          <a:xfrm>
            <a:off x="5460975" y="1423817"/>
            <a:ext cx="349822" cy="319155"/>
            <a:chOff x="6625350" y="1613750"/>
            <a:chExt cx="480525" cy="438400"/>
          </a:xfrm>
        </p:grpSpPr>
        <p:sp>
          <p:nvSpPr>
            <p:cNvPr id="536" name="Google Shape;536;p41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1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1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1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1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41"/>
          <p:cNvGrpSpPr/>
          <p:nvPr/>
        </p:nvGrpSpPr>
        <p:grpSpPr>
          <a:xfrm>
            <a:off x="1082655" y="1942990"/>
            <a:ext cx="264046" cy="283611"/>
            <a:chOff x="611175" y="2326900"/>
            <a:chExt cx="362700" cy="389575"/>
          </a:xfrm>
        </p:grpSpPr>
        <p:sp>
          <p:nvSpPr>
            <p:cNvPr id="542" name="Google Shape;542;p41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1"/>
          <p:cNvSpPr/>
          <p:nvPr/>
        </p:nvSpPr>
        <p:spPr>
          <a:xfrm>
            <a:off x="1566244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1"/>
          <p:cNvSpPr/>
          <p:nvPr/>
        </p:nvSpPr>
        <p:spPr>
          <a:xfrm>
            <a:off x="2056959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1"/>
          <p:cNvSpPr/>
          <p:nvPr/>
        </p:nvSpPr>
        <p:spPr>
          <a:xfrm>
            <a:off x="2547674" y="1945608"/>
            <a:ext cx="278278" cy="278278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9" name="Google Shape;549;p41"/>
          <p:cNvGrpSpPr/>
          <p:nvPr/>
        </p:nvGrpSpPr>
        <p:grpSpPr>
          <a:xfrm>
            <a:off x="3103347" y="1897654"/>
            <a:ext cx="148476" cy="370734"/>
            <a:chOff x="3386850" y="2264625"/>
            <a:chExt cx="203950" cy="509250"/>
          </a:xfrm>
        </p:grpSpPr>
        <p:sp>
          <p:nvSpPr>
            <p:cNvPr id="550" name="Google Shape;550;p41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41"/>
          <p:cNvGrpSpPr/>
          <p:nvPr/>
        </p:nvGrpSpPr>
        <p:grpSpPr>
          <a:xfrm>
            <a:off x="4098141" y="1944773"/>
            <a:ext cx="121794" cy="276494"/>
            <a:chOff x="4753325" y="2329350"/>
            <a:chExt cx="167300" cy="379800"/>
          </a:xfrm>
        </p:grpSpPr>
        <p:sp>
          <p:nvSpPr>
            <p:cNvPr id="553" name="Google Shape;553;p41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1"/>
          <p:cNvGrpSpPr/>
          <p:nvPr/>
        </p:nvGrpSpPr>
        <p:grpSpPr>
          <a:xfrm>
            <a:off x="3605175" y="1899419"/>
            <a:ext cx="126272" cy="367185"/>
            <a:chOff x="4076175" y="2267050"/>
            <a:chExt cx="173450" cy="504375"/>
          </a:xfrm>
        </p:grpSpPr>
        <p:sp>
          <p:nvSpPr>
            <p:cNvPr id="556" name="Google Shape;556;p41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41"/>
          <p:cNvSpPr/>
          <p:nvPr/>
        </p:nvSpPr>
        <p:spPr>
          <a:xfrm>
            <a:off x="4510534" y="1938056"/>
            <a:ext cx="278278" cy="293384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41"/>
          <p:cNvGrpSpPr/>
          <p:nvPr/>
        </p:nvGrpSpPr>
        <p:grpSpPr>
          <a:xfrm>
            <a:off x="4987575" y="1943427"/>
            <a:ext cx="305833" cy="282719"/>
            <a:chOff x="5975075" y="2327500"/>
            <a:chExt cx="420100" cy="388350"/>
          </a:xfrm>
        </p:grpSpPr>
        <p:sp>
          <p:nvSpPr>
            <p:cNvPr id="560" name="Google Shape;560;p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41"/>
          <p:cNvGrpSpPr/>
          <p:nvPr/>
        </p:nvGrpSpPr>
        <p:grpSpPr>
          <a:xfrm>
            <a:off x="5537415" y="1934982"/>
            <a:ext cx="187606" cy="305833"/>
            <a:chOff x="6730350" y="2315900"/>
            <a:chExt cx="257700" cy="420100"/>
          </a:xfrm>
        </p:grpSpPr>
        <p:sp>
          <p:nvSpPr>
            <p:cNvPr id="563" name="Google Shape;563;p4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41"/>
          <p:cNvGrpSpPr/>
          <p:nvPr/>
        </p:nvGrpSpPr>
        <p:grpSpPr>
          <a:xfrm>
            <a:off x="1167103" y="2402158"/>
            <a:ext cx="95150" cy="346728"/>
            <a:chOff x="727175" y="2957625"/>
            <a:chExt cx="130700" cy="476275"/>
          </a:xfrm>
        </p:grpSpPr>
        <p:sp>
          <p:nvSpPr>
            <p:cNvPr id="569" name="Google Shape;569;p41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1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41"/>
          <p:cNvSpPr/>
          <p:nvPr/>
        </p:nvSpPr>
        <p:spPr>
          <a:xfrm>
            <a:off x="2050298" y="2388332"/>
            <a:ext cx="291600" cy="374283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>
            <a:off x="1597365" y="2388332"/>
            <a:ext cx="216034" cy="374283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41"/>
          <p:cNvGrpSpPr/>
          <p:nvPr/>
        </p:nvGrpSpPr>
        <p:grpSpPr>
          <a:xfrm>
            <a:off x="2518381" y="2413260"/>
            <a:ext cx="336955" cy="324506"/>
            <a:chOff x="2583325" y="2972875"/>
            <a:chExt cx="462850" cy="445750"/>
          </a:xfrm>
        </p:grpSpPr>
        <p:sp>
          <p:nvSpPr>
            <p:cNvPr id="574" name="Google Shape;574;p41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41"/>
          <p:cNvGrpSpPr/>
          <p:nvPr/>
        </p:nvGrpSpPr>
        <p:grpSpPr>
          <a:xfrm>
            <a:off x="2997550" y="2461726"/>
            <a:ext cx="360069" cy="227591"/>
            <a:chOff x="3241525" y="3039450"/>
            <a:chExt cx="494600" cy="312625"/>
          </a:xfrm>
        </p:grpSpPr>
        <p:sp>
          <p:nvSpPr>
            <p:cNvPr id="577" name="Google Shape;577;p41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1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41"/>
          <p:cNvSpPr/>
          <p:nvPr/>
        </p:nvSpPr>
        <p:spPr>
          <a:xfrm>
            <a:off x="4004258" y="2420781"/>
            <a:ext cx="309400" cy="309382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41"/>
          <p:cNvGrpSpPr/>
          <p:nvPr/>
        </p:nvGrpSpPr>
        <p:grpSpPr>
          <a:xfrm>
            <a:off x="4463506" y="2437720"/>
            <a:ext cx="372518" cy="275603"/>
            <a:chOff x="5255200" y="3006475"/>
            <a:chExt cx="511700" cy="378575"/>
          </a:xfrm>
        </p:grpSpPr>
        <p:sp>
          <p:nvSpPr>
            <p:cNvPr id="581" name="Google Shape;581;p41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1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41"/>
          <p:cNvGrpSpPr/>
          <p:nvPr/>
        </p:nvGrpSpPr>
        <p:grpSpPr>
          <a:xfrm>
            <a:off x="3517615" y="2421723"/>
            <a:ext cx="301392" cy="307598"/>
            <a:chOff x="3955900" y="2984500"/>
            <a:chExt cx="414000" cy="422525"/>
          </a:xfrm>
        </p:grpSpPr>
        <p:sp>
          <p:nvSpPr>
            <p:cNvPr id="584" name="Google Shape;584;p41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41"/>
          <p:cNvSpPr/>
          <p:nvPr/>
        </p:nvSpPr>
        <p:spPr>
          <a:xfrm>
            <a:off x="1047975" y="2933719"/>
            <a:ext cx="336937" cy="264937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1"/>
          <p:cNvSpPr/>
          <p:nvPr/>
        </p:nvSpPr>
        <p:spPr>
          <a:xfrm>
            <a:off x="5023033" y="2406549"/>
            <a:ext cx="234707" cy="33784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41"/>
          <p:cNvGrpSpPr/>
          <p:nvPr/>
        </p:nvGrpSpPr>
        <p:grpSpPr>
          <a:xfrm>
            <a:off x="5516084" y="2417264"/>
            <a:ext cx="230266" cy="327181"/>
            <a:chOff x="6701050" y="2978375"/>
            <a:chExt cx="316300" cy="449425"/>
          </a:xfrm>
        </p:grpSpPr>
        <p:sp>
          <p:nvSpPr>
            <p:cNvPr id="590" name="Google Shape;590;p41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41"/>
          <p:cNvGrpSpPr/>
          <p:nvPr/>
        </p:nvGrpSpPr>
        <p:grpSpPr>
          <a:xfrm>
            <a:off x="1541368" y="2956002"/>
            <a:ext cx="328073" cy="220493"/>
            <a:chOff x="1241275" y="3718400"/>
            <a:chExt cx="450650" cy="302875"/>
          </a:xfrm>
        </p:grpSpPr>
        <p:sp>
          <p:nvSpPr>
            <p:cNvPr id="593" name="Google Shape;593;p41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41"/>
          <p:cNvGrpSpPr/>
          <p:nvPr/>
        </p:nvGrpSpPr>
        <p:grpSpPr>
          <a:xfrm>
            <a:off x="2036554" y="2939112"/>
            <a:ext cx="319155" cy="254709"/>
            <a:chOff x="1921475" y="3695200"/>
            <a:chExt cx="438400" cy="349875"/>
          </a:xfrm>
        </p:grpSpPr>
        <p:sp>
          <p:nvSpPr>
            <p:cNvPr id="598" name="Google Shape;598;p41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1" name="Google Shape;601;p41"/>
          <p:cNvGrpSpPr/>
          <p:nvPr/>
        </p:nvGrpSpPr>
        <p:grpSpPr>
          <a:xfrm>
            <a:off x="2530393" y="2935108"/>
            <a:ext cx="312931" cy="262280"/>
            <a:chOff x="2599825" y="3689700"/>
            <a:chExt cx="429850" cy="360275"/>
          </a:xfrm>
        </p:grpSpPr>
        <p:sp>
          <p:nvSpPr>
            <p:cNvPr id="602" name="Google Shape;602;p41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41"/>
          <p:cNvGrpSpPr/>
          <p:nvPr/>
        </p:nvGrpSpPr>
        <p:grpSpPr>
          <a:xfrm>
            <a:off x="3036225" y="2907990"/>
            <a:ext cx="282719" cy="295168"/>
            <a:chOff x="3294650" y="3652450"/>
            <a:chExt cx="388350" cy="405450"/>
          </a:xfrm>
        </p:grpSpPr>
        <p:sp>
          <p:nvSpPr>
            <p:cNvPr id="605" name="Google Shape;605;p41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41"/>
          <p:cNvGrpSpPr/>
          <p:nvPr/>
        </p:nvGrpSpPr>
        <p:grpSpPr>
          <a:xfrm>
            <a:off x="3503401" y="2945337"/>
            <a:ext cx="329820" cy="241823"/>
            <a:chOff x="3936375" y="3703750"/>
            <a:chExt cx="453050" cy="332175"/>
          </a:xfrm>
        </p:grpSpPr>
        <p:sp>
          <p:nvSpPr>
            <p:cNvPr id="609" name="Google Shape;609;p41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1"/>
          <p:cNvGrpSpPr/>
          <p:nvPr/>
        </p:nvGrpSpPr>
        <p:grpSpPr>
          <a:xfrm>
            <a:off x="3994128" y="2945337"/>
            <a:ext cx="329820" cy="241823"/>
            <a:chOff x="4610450" y="3703750"/>
            <a:chExt cx="453050" cy="332175"/>
          </a:xfrm>
        </p:grpSpPr>
        <p:sp>
          <p:nvSpPr>
            <p:cNvPr id="615" name="Google Shape;615;p41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41"/>
          <p:cNvGrpSpPr/>
          <p:nvPr/>
        </p:nvGrpSpPr>
        <p:grpSpPr>
          <a:xfrm>
            <a:off x="4496411" y="2920894"/>
            <a:ext cx="306706" cy="290709"/>
            <a:chOff x="5300400" y="3670175"/>
            <a:chExt cx="421300" cy="399325"/>
          </a:xfrm>
        </p:grpSpPr>
        <p:sp>
          <p:nvSpPr>
            <p:cNvPr id="618" name="Google Shape;618;p41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3" name="Google Shape;623;p41"/>
          <p:cNvSpPr/>
          <p:nvPr/>
        </p:nvSpPr>
        <p:spPr>
          <a:xfrm>
            <a:off x="4969690" y="2895499"/>
            <a:ext cx="341396" cy="341377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41"/>
          <p:cNvGrpSpPr/>
          <p:nvPr/>
        </p:nvGrpSpPr>
        <p:grpSpPr>
          <a:xfrm>
            <a:off x="5482305" y="2917327"/>
            <a:ext cx="297825" cy="297843"/>
            <a:chOff x="6654650" y="3665275"/>
            <a:chExt cx="409100" cy="409125"/>
          </a:xfrm>
        </p:grpSpPr>
        <p:sp>
          <p:nvSpPr>
            <p:cNvPr id="625" name="Google Shape;625;p4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41"/>
          <p:cNvGrpSpPr/>
          <p:nvPr/>
        </p:nvGrpSpPr>
        <p:grpSpPr>
          <a:xfrm>
            <a:off x="1053317" y="3395605"/>
            <a:ext cx="322722" cy="322741"/>
            <a:chOff x="570875" y="4322250"/>
            <a:chExt cx="443300" cy="443325"/>
          </a:xfrm>
        </p:grpSpPr>
        <p:sp>
          <p:nvSpPr>
            <p:cNvPr id="628" name="Google Shape;628;p41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" name="Google Shape;632;p41"/>
          <p:cNvSpPr/>
          <p:nvPr/>
        </p:nvSpPr>
        <p:spPr>
          <a:xfrm>
            <a:off x="1530682" y="3458212"/>
            <a:ext cx="349404" cy="197379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41"/>
          <p:cNvGrpSpPr/>
          <p:nvPr/>
        </p:nvGrpSpPr>
        <p:grpSpPr>
          <a:xfrm>
            <a:off x="2078778" y="3371617"/>
            <a:ext cx="234707" cy="370716"/>
            <a:chOff x="1979475" y="4289300"/>
            <a:chExt cx="322400" cy="509225"/>
          </a:xfrm>
        </p:grpSpPr>
        <p:sp>
          <p:nvSpPr>
            <p:cNvPr id="634" name="Google Shape;634;p41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1"/>
          <p:cNvGrpSpPr/>
          <p:nvPr/>
        </p:nvGrpSpPr>
        <p:grpSpPr>
          <a:xfrm>
            <a:off x="2548611" y="3376495"/>
            <a:ext cx="276931" cy="360961"/>
            <a:chOff x="2624850" y="4296000"/>
            <a:chExt cx="380400" cy="495825"/>
          </a:xfrm>
        </p:grpSpPr>
        <p:sp>
          <p:nvSpPr>
            <p:cNvPr id="638" name="Google Shape;638;p41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41"/>
          <p:cNvSpPr/>
          <p:nvPr/>
        </p:nvSpPr>
        <p:spPr>
          <a:xfrm>
            <a:off x="3520222" y="3408873"/>
            <a:ext cx="296041" cy="296059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41"/>
          <p:cNvSpPr/>
          <p:nvPr/>
        </p:nvSpPr>
        <p:spPr>
          <a:xfrm>
            <a:off x="3029507" y="3427546"/>
            <a:ext cx="296041" cy="25871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41"/>
          <p:cNvSpPr/>
          <p:nvPr/>
        </p:nvSpPr>
        <p:spPr>
          <a:xfrm>
            <a:off x="4009590" y="3407545"/>
            <a:ext cx="298735" cy="298717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41"/>
          <p:cNvGrpSpPr/>
          <p:nvPr/>
        </p:nvGrpSpPr>
        <p:grpSpPr>
          <a:xfrm>
            <a:off x="4478630" y="3412057"/>
            <a:ext cx="342269" cy="289835"/>
            <a:chOff x="5275975" y="4344850"/>
            <a:chExt cx="470150" cy="398125"/>
          </a:xfrm>
        </p:grpSpPr>
        <p:sp>
          <p:nvSpPr>
            <p:cNvPr id="645" name="Google Shape;645;p41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41"/>
          <p:cNvSpPr/>
          <p:nvPr/>
        </p:nvSpPr>
        <p:spPr>
          <a:xfrm>
            <a:off x="4986579" y="3403104"/>
            <a:ext cx="307616" cy="307598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41"/>
          <p:cNvGrpSpPr/>
          <p:nvPr/>
        </p:nvGrpSpPr>
        <p:grpSpPr>
          <a:xfrm>
            <a:off x="5473405" y="3388507"/>
            <a:ext cx="315624" cy="336937"/>
            <a:chOff x="6642425" y="4312500"/>
            <a:chExt cx="433550" cy="462825"/>
          </a:xfrm>
        </p:grpSpPr>
        <p:sp>
          <p:nvSpPr>
            <p:cNvPr id="650" name="Google Shape;650;p41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41"/>
          <p:cNvSpPr/>
          <p:nvPr/>
        </p:nvSpPr>
        <p:spPr>
          <a:xfrm>
            <a:off x="1011976" y="3928034"/>
            <a:ext cx="405387" cy="239166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4" name="Google Shape;654;p41"/>
          <p:cNvGrpSpPr/>
          <p:nvPr/>
        </p:nvGrpSpPr>
        <p:grpSpPr>
          <a:xfrm>
            <a:off x="1543589" y="3888570"/>
            <a:ext cx="323614" cy="318282"/>
            <a:chOff x="1244325" y="4999400"/>
            <a:chExt cx="444525" cy="437200"/>
          </a:xfrm>
        </p:grpSpPr>
        <p:sp>
          <p:nvSpPr>
            <p:cNvPr id="655" name="Google Shape;655;p41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41"/>
          <p:cNvGrpSpPr/>
          <p:nvPr/>
        </p:nvGrpSpPr>
        <p:grpSpPr>
          <a:xfrm>
            <a:off x="2063217" y="3878341"/>
            <a:ext cx="265829" cy="338720"/>
            <a:chOff x="1958100" y="4985350"/>
            <a:chExt cx="365150" cy="465275"/>
          </a:xfrm>
        </p:grpSpPr>
        <p:sp>
          <p:nvSpPr>
            <p:cNvPr id="661" name="Google Shape;661;p41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41"/>
          <p:cNvGrpSpPr/>
          <p:nvPr/>
        </p:nvGrpSpPr>
        <p:grpSpPr>
          <a:xfrm>
            <a:off x="2534378" y="3891227"/>
            <a:ext cx="304959" cy="313386"/>
            <a:chOff x="2605300" y="5003050"/>
            <a:chExt cx="418900" cy="430475"/>
          </a:xfrm>
        </p:grpSpPr>
        <p:sp>
          <p:nvSpPr>
            <p:cNvPr id="665" name="Google Shape;665;p41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1"/>
          <p:cNvGrpSpPr/>
          <p:nvPr/>
        </p:nvGrpSpPr>
        <p:grpSpPr>
          <a:xfrm>
            <a:off x="2995330" y="3897906"/>
            <a:ext cx="364510" cy="299608"/>
            <a:chOff x="3238475" y="5012225"/>
            <a:chExt cx="500700" cy="411550"/>
          </a:xfrm>
        </p:grpSpPr>
        <p:sp>
          <p:nvSpPr>
            <p:cNvPr id="669" name="Google Shape;669;p41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1"/>
          <p:cNvGrpSpPr/>
          <p:nvPr/>
        </p:nvGrpSpPr>
        <p:grpSpPr>
          <a:xfrm>
            <a:off x="3959002" y="3865893"/>
            <a:ext cx="400072" cy="363618"/>
            <a:chOff x="4562200" y="4968250"/>
            <a:chExt cx="549550" cy="499475"/>
          </a:xfrm>
        </p:grpSpPr>
        <p:sp>
          <p:nvSpPr>
            <p:cNvPr id="675" name="Google Shape;675;p41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41"/>
          <p:cNvGrpSpPr/>
          <p:nvPr/>
        </p:nvGrpSpPr>
        <p:grpSpPr>
          <a:xfrm>
            <a:off x="3529627" y="3886349"/>
            <a:ext cx="277368" cy="322267"/>
            <a:chOff x="3972400" y="4996350"/>
            <a:chExt cx="381000" cy="442675"/>
          </a:xfrm>
        </p:grpSpPr>
        <p:sp>
          <p:nvSpPr>
            <p:cNvPr id="681" name="Google Shape;681;p41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41"/>
          <p:cNvGrpSpPr/>
          <p:nvPr/>
        </p:nvGrpSpPr>
        <p:grpSpPr>
          <a:xfrm>
            <a:off x="4453295" y="3859231"/>
            <a:ext cx="392956" cy="376940"/>
            <a:chOff x="5241175" y="4959100"/>
            <a:chExt cx="539775" cy="517775"/>
          </a:xfrm>
        </p:grpSpPr>
        <p:sp>
          <p:nvSpPr>
            <p:cNvPr id="684" name="Google Shape;684;p4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0" name="Google Shape;690;p41"/>
          <p:cNvSpPr/>
          <p:nvPr/>
        </p:nvSpPr>
        <p:spPr>
          <a:xfrm>
            <a:off x="4967470" y="3952040"/>
            <a:ext cx="345836" cy="191155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1" name="Google Shape;691;p41"/>
          <p:cNvGrpSpPr/>
          <p:nvPr/>
        </p:nvGrpSpPr>
        <p:grpSpPr>
          <a:xfrm>
            <a:off x="5504527" y="3915233"/>
            <a:ext cx="252052" cy="289835"/>
            <a:chOff x="6685175" y="5036025"/>
            <a:chExt cx="346225" cy="398125"/>
          </a:xfrm>
        </p:grpSpPr>
        <p:sp>
          <p:nvSpPr>
            <p:cNvPr id="692" name="Google Shape;692;p41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7" name="Google Shape;697;p41"/>
          <p:cNvGrpSpPr/>
          <p:nvPr/>
        </p:nvGrpSpPr>
        <p:grpSpPr>
          <a:xfrm>
            <a:off x="6131017" y="2563399"/>
            <a:ext cx="432570" cy="421334"/>
            <a:chOff x="5926225" y="921350"/>
            <a:chExt cx="517800" cy="504350"/>
          </a:xfrm>
        </p:grpSpPr>
        <p:sp>
          <p:nvSpPr>
            <p:cNvPr id="698" name="Google Shape;698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00" name="Google Shape;700;p41"/>
          <p:cNvSpPr/>
          <p:nvPr/>
        </p:nvSpPr>
        <p:spPr>
          <a:xfrm>
            <a:off x="6324938" y="27994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1" name="Google Shape;701;p41"/>
          <p:cNvGrpSpPr/>
          <p:nvPr/>
        </p:nvGrpSpPr>
        <p:grpSpPr>
          <a:xfrm>
            <a:off x="7016005" y="2542779"/>
            <a:ext cx="432570" cy="421334"/>
            <a:chOff x="5926225" y="921350"/>
            <a:chExt cx="517800" cy="504350"/>
          </a:xfrm>
        </p:grpSpPr>
        <p:sp>
          <p:nvSpPr>
            <p:cNvPr id="702" name="Google Shape;702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4" name="Google Shape;704;p41"/>
          <p:cNvSpPr/>
          <p:nvPr/>
        </p:nvSpPr>
        <p:spPr>
          <a:xfrm>
            <a:off x="7438526" y="27788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5" name="Google Shape;705;p41"/>
          <p:cNvGrpSpPr/>
          <p:nvPr/>
        </p:nvGrpSpPr>
        <p:grpSpPr>
          <a:xfrm>
            <a:off x="6131285" y="3291821"/>
            <a:ext cx="1075937" cy="1047989"/>
            <a:chOff x="5926225" y="921350"/>
            <a:chExt cx="517800" cy="504350"/>
          </a:xfrm>
        </p:grpSpPr>
        <p:sp>
          <p:nvSpPr>
            <p:cNvPr id="706" name="Google Shape;706;p41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66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FF66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8" name="Google Shape;708;p41"/>
          <p:cNvSpPr/>
          <p:nvPr/>
        </p:nvSpPr>
        <p:spPr>
          <a:xfrm>
            <a:off x="6613598" y="38789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33CC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1"/>
          <p:cNvSpPr txBox="1"/>
          <p:nvPr/>
        </p:nvSpPr>
        <p:spPr>
          <a:xfrm>
            <a:off x="6019975" y="312075"/>
            <a:ext cx="18543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. 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This means that you can: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Resize them without losing quality.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fill color and opacity.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ind"/>
              <a:buChar char="●"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Change line color, width and style.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Isn’t that nice? :)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Examples:</a:t>
            </a: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0" name="Google Shape;710;p4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"/>
          <p:cNvSpPr txBox="1"/>
          <p:nvPr/>
        </p:nvSpPr>
        <p:spPr>
          <a:xfrm>
            <a:off x="2468650" y="761875"/>
            <a:ext cx="54267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Now you can use any emoji as an icon!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6" name="Google Shape;716;p42"/>
          <p:cNvSpPr txBox="1"/>
          <p:nvPr/>
        </p:nvSpPr>
        <p:spPr>
          <a:xfrm>
            <a:off x="1085500" y="2221850"/>
            <a:ext cx="67728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FF0066"/>
                </a:highlight>
                <a:latin typeface="Hind"/>
                <a:ea typeface="Hind"/>
                <a:cs typeface="Hind"/>
                <a:sym typeface="Hi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FF0066"/>
              </a:highlight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7" name="Google Shape;717;p42"/>
          <p:cNvSpPr txBox="1"/>
          <p:nvPr/>
        </p:nvSpPr>
        <p:spPr>
          <a:xfrm>
            <a:off x="953775" y="7040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CC00"/>
                </a:solidFill>
              </a:rPr>
              <a:t>😉</a:t>
            </a:r>
            <a:endParaRPr sz="9600">
              <a:solidFill>
                <a:srgbClr val="FFCC00"/>
              </a:solidFill>
            </a:endParaRPr>
          </a:p>
        </p:txBody>
      </p:sp>
      <p:sp>
        <p:nvSpPr>
          <p:cNvPr id="718" name="Google Shape;718;p42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237596" y="769158"/>
            <a:ext cx="5972100" cy="6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Partes de las </a:t>
            </a:r>
            <a:br>
              <a:rPr lang="es-ES" dirty="0"/>
            </a:br>
            <a:r>
              <a:rPr lang="es-ES" dirty="0"/>
              <a:t>conexiones IOT</a:t>
            </a:r>
            <a:endParaRPr dirty="0"/>
          </a:p>
        </p:txBody>
      </p:sp>
      <p:sp>
        <p:nvSpPr>
          <p:cNvPr id="291" name="Google Shape;291;p26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C68BF4E-71DD-4130-B760-6C7138092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964" y="1612456"/>
            <a:ext cx="3825668" cy="251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37828698-92AA-4933-B25C-6AFD174133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6" t="8247" r="28866" b="32474"/>
          <a:stretch/>
        </p:blipFill>
        <p:spPr bwMode="auto">
          <a:xfrm>
            <a:off x="7909559" y="78376"/>
            <a:ext cx="535577" cy="7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>
            <a:spLocks noGrp="1"/>
          </p:cNvSpPr>
          <p:nvPr>
            <p:ph type="subTitle" idx="4294967295"/>
          </p:nvPr>
        </p:nvSpPr>
        <p:spPr>
          <a:xfrm>
            <a:off x="2539102" y="671174"/>
            <a:ext cx="4939200" cy="14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s-ES" sz="2400" dirty="0"/>
              <a:t>El análisis de datos es la ciencia que se encarga de examinar un conjunto de datos con el propósito de sacar conclusiones sobre la información para poder tomar decisiones, o simplemente ampliar los conocimientos sobre diversos temas.</a:t>
            </a:r>
          </a:p>
          <a:p>
            <a:pPr marL="0" lvl="0" indent="0" algn="ctr">
              <a:buNone/>
            </a:pPr>
            <a:r>
              <a:rPr lang="es-ES" sz="2400" dirty="0"/>
              <a:t>(QuestionPro,2000)-Supongo</a:t>
            </a:r>
          </a:p>
        </p:txBody>
      </p:sp>
      <p:pic>
        <p:nvPicPr>
          <p:cNvPr id="212" name="Google Shape;212;p17" descr="10.jpg"/>
          <p:cNvPicPr preferRelativeResize="0"/>
          <p:nvPr/>
        </p:nvPicPr>
        <p:blipFill rotWithShape="1">
          <a:blip r:embed="rId3">
            <a:alphaModFix/>
          </a:blip>
          <a:srcRect l="22840" t="14463" r="22840" b="19038"/>
          <a:stretch/>
        </p:blipFill>
        <p:spPr>
          <a:xfrm rot="-5400000">
            <a:off x="-506100" y="506025"/>
            <a:ext cx="3251400" cy="2239200"/>
          </a:xfrm>
          <a:prstGeom prst="parallelogram">
            <a:avLst>
              <a:gd name="adj" fmla="val 63779"/>
            </a:avLst>
          </a:prstGeom>
          <a:noFill/>
          <a:ln>
            <a:noFill/>
          </a:ln>
        </p:spPr>
      </p:pic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32BB4A0-9926-4D0C-B875-CF328C705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6" t="8247" r="28866" b="32474"/>
          <a:stretch/>
        </p:blipFill>
        <p:spPr bwMode="auto">
          <a:xfrm>
            <a:off x="7909559" y="78376"/>
            <a:ext cx="535577" cy="7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ctrTitle" idx="4294967295"/>
          </p:nvPr>
        </p:nvSpPr>
        <p:spPr>
          <a:xfrm>
            <a:off x="282414" y="169817"/>
            <a:ext cx="2166872" cy="3984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JUSTIFICACIÓN</a:t>
            </a:r>
            <a:endParaRPr sz="2000" dirty="0"/>
          </a:p>
        </p:txBody>
      </p:sp>
      <p:grpSp>
        <p:nvGrpSpPr>
          <p:cNvPr id="241" name="Google Shape;241;p21"/>
          <p:cNvGrpSpPr/>
          <p:nvPr/>
        </p:nvGrpSpPr>
        <p:grpSpPr>
          <a:xfrm>
            <a:off x="418012" y="748645"/>
            <a:ext cx="790446" cy="860145"/>
            <a:chOff x="6654650" y="3665275"/>
            <a:chExt cx="409100" cy="409125"/>
          </a:xfrm>
        </p:grpSpPr>
        <p:sp>
          <p:nvSpPr>
            <p:cNvPr id="242" name="Google Shape;242;p2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66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21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8" name="Picture 4" descr="Resultado de imagen para redes iot">
            <a:extLst>
              <a:ext uri="{FF2B5EF4-FFF2-40B4-BE49-F238E27FC236}">
                <a16:creationId xmlns:a16="http://schemas.microsoft.com/office/drawing/2014/main" id="{461BD7FE-FC0B-459F-81CD-E844B748E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004" y="625816"/>
            <a:ext cx="2475316" cy="137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Resultado de imagen para personas  iot">
            <a:extLst>
              <a:ext uri="{FF2B5EF4-FFF2-40B4-BE49-F238E27FC236}">
                <a16:creationId xmlns:a16="http://schemas.microsoft.com/office/drawing/2014/main" id="{E5CBFA91-0D75-409D-AD17-F27675B80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363" y="2258605"/>
            <a:ext cx="2082177" cy="208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Resultado de imagen para redes iot">
            <a:extLst>
              <a:ext uri="{FF2B5EF4-FFF2-40B4-BE49-F238E27FC236}">
                <a16:creationId xmlns:a16="http://schemas.microsoft.com/office/drawing/2014/main" id="{E6F151E5-6AC2-40F1-9770-BAC08C26E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5801"/>
            <a:ext cx="3042547" cy="214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91F128BE-E30B-4CD5-B2BD-37EB30114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6" t="8247" r="28866" b="32474"/>
          <a:stretch/>
        </p:blipFill>
        <p:spPr bwMode="auto">
          <a:xfrm>
            <a:off x="7909559" y="78376"/>
            <a:ext cx="535577" cy="7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sldNum" idx="4294967295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78CC951-A5AB-4364-B37A-462001A093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38" t="23333" r="24609" b="11882"/>
          <a:stretch/>
        </p:blipFill>
        <p:spPr>
          <a:xfrm>
            <a:off x="1965960" y="510080"/>
            <a:ext cx="5526231" cy="4220474"/>
          </a:xfrm>
          <a:prstGeom prst="rect">
            <a:avLst/>
          </a:prstGeom>
        </p:spPr>
      </p:pic>
      <p:sp>
        <p:nvSpPr>
          <p:cNvPr id="10" name="Google Shape;238;p21">
            <a:extLst>
              <a:ext uri="{FF2B5EF4-FFF2-40B4-BE49-F238E27FC236}">
                <a16:creationId xmlns:a16="http://schemas.microsoft.com/office/drawing/2014/main" id="{13AF3199-BDE4-4C9D-88C4-789133AD006D}"/>
              </a:ext>
            </a:extLst>
          </p:cNvPr>
          <p:cNvSpPr txBox="1">
            <a:spLocks/>
          </p:cNvSpPr>
          <p:nvPr/>
        </p:nvSpPr>
        <p:spPr>
          <a:xfrm>
            <a:off x="0" y="49991"/>
            <a:ext cx="2166872" cy="632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s-CO" sz="2000"/>
              <a:t>JUSTIFICACIÓN</a:t>
            </a:r>
            <a:endParaRPr lang="es-CO" sz="2000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C8FA29AF-8802-4621-B8A3-225DCC1D08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6" t="8247" r="28866" b="32474"/>
          <a:stretch/>
        </p:blipFill>
        <p:spPr bwMode="auto">
          <a:xfrm>
            <a:off x="7909559" y="78376"/>
            <a:ext cx="535577" cy="7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F4DD55-B1B0-458D-BB3C-D4B61E1C134B}"/>
              </a:ext>
            </a:extLst>
          </p:cNvPr>
          <p:cNvSpPr txBox="1"/>
          <p:nvPr/>
        </p:nvSpPr>
        <p:spPr>
          <a:xfrm>
            <a:off x="1541415" y="1560721"/>
            <a:ext cx="227293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Realizar un modelo para simular datos IoT mediante un software y/o lenguaje de programación para el posterior análisis de estos y facilitar pruebas de proyectos IoT.</a:t>
            </a:r>
            <a:endParaRPr lang="es-CO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Google Shape;225;p19">
            <a:extLst>
              <a:ext uri="{FF2B5EF4-FFF2-40B4-BE49-F238E27FC236}">
                <a16:creationId xmlns:a16="http://schemas.microsoft.com/office/drawing/2014/main" id="{0A56A0C8-6E31-454A-BC86-845407106620}"/>
              </a:ext>
            </a:extLst>
          </p:cNvPr>
          <p:cNvSpPr txBox="1">
            <a:spLocks/>
          </p:cNvSpPr>
          <p:nvPr/>
        </p:nvSpPr>
        <p:spPr>
          <a:xfrm>
            <a:off x="1541415" y="959727"/>
            <a:ext cx="2202632" cy="3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s-CO" sz="2000" i="0" dirty="0"/>
              <a:t>Objetivo General </a:t>
            </a:r>
          </a:p>
        </p:txBody>
      </p:sp>
      <p:sp>
        <p:nvSpPr>
          <p:cNvPr id="7" name="Google Shape;225;p19">
            <a:extLst>
              <a:ext uri="{FF2B5EF4-FFF2-40B4-BE49-F238E27FC236}">
                <a16:creationId xmlns:a16="http://schemas.microsoft.com/office/drawing/2014/main" id="{EF65E009-A5F1-414D-BE38-CEC78CBC91EA}"/>
              </a:ext>
            </a:extLst>
          </p:cNvPr>
          <p:cNvSpPr txBox="1">
            <a:spLocks/>
          </p:cNvSpPr>
          <p:nvPr/>
        </p:nvSpPr>
        <p:spPr>
          <a:xfrm>
            <a:off x="4286156" y="959727"/>
            <a:ext cx="3040288" cy="339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marR="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marR="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marR="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marR="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marR="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marR="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›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marR="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400"/>
              <a:buFont typeface="Hind"/>
              <a:buChar char="»"/>
              <a:defRPr sz="2400" b="1" i="1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>
              <a:buFont typeface="Hind"/>
              <a:buNone/>
            </a:pPr>
            <a:r>
              <a:rPr lang="es-CO" sz="1800" i="0" dirty="0"/>
              <a:t>Objetivos </a:t>
            </a:r>
            <a:r>
              <a:rPr lang="es-CO" sz="2000" i="0" dirty="0"/>
              <a:t>Específicos</a:t>
            </a:r>
            <a:r>
              <a:rPr lang="es-CO" sz="1800" i="0" dirty="0"/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5C59FC-0A5E-4789-8641-57EBD146D010}"/>
              </a:ext>
            </a:extLst>
          </p:cNvPr>
          <p:cNvSpPr txBox="1"/>
          <p:nvPr/>
        </p:nvSpPr>
        <p:spPr>
          <a:xfrm>
            <a:off x="4224109" y="1436574"/>
            <a:ext cx="315640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CO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Diseñar los modelos de simulación necesarios para la emulación de dispositivos y enlaces de comunicación IoT.</a:t>
            </a:r>
          </a:p>
          <a:p>
            <a:pPr lvl="0" algn="just"/>
            <a:endParaRPr lang="es-CO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CO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Desarrollar los modelos de simulación de sensores IoT sobre un software o lenguaje de programación que permitirá a los usuarios hacer uso de estos.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s-CO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CO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Realizar pruebas funcionales para comprobar el óptimo funcionamiento de las simulaciones.</a:t>
            </a:r>
            <a:endParaRPr lang="es-CO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BF8A6715-0D0D-4184-B425-8C537D9EE1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6" t="8247" r="28866" b="32474"/>
          <a:stretch/>
        </p:blipFill>
        <p:spPr bwMode="auto">
          <a:xfrm>
            <a:off x="7909559" y="78376"/>
            <a:ext cx="535577" cy="7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238;p21">
            <a:extLst>
              <a:ext uri="{FF2B5EF4-FFF2-40B4-BE49-F238E27FC236}">
                <a16:creationId xmlns:a16="http://schemas.microsoft.com/office/drawing/2014/main" id="{D9A779D0-54D6-4554-9616-348EC98507C1}"/>
              </a:ext>
            </a:extLst>
          </p:cNvPr>
          <p:cNvSpPr txBox="1">
            <a:spLocks/>
          </p:cNvSpPr>
          <p:nvPr/>
        </p:nvSpPr>
        <p:spPr>
          <a:xfrm>
            <a:off x="206521" y="751312"/>
            <a:ext cx="2166872" cy="39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s-CO" sz="2000" dirty="0"/>
              <a:t>Alcances y limitaciones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60C8DB0-C4B3-4692-8AB3-96CD88691697}"/>
              </a:ext>
            </a:extLst>
          </p:cNvPr>
          <p:cNvGrpSpPr/>
          <p:nvPr/>
        </p:nvGrpSpPr>
        <p:grpSpPr>
          <a:xfrm>
            <a:off x="1496750" y="1257692"/>
            <a:ext cx="1553154" cy="3042185"/>
            <a:chOff x="1405310" y="1225632"/>
            <a:chExt cx="1553154" cy="304218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AA3BC98-51A2-4644-97CC-1269D6AD3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663" y="2997924"/>
              <a:ext cx="1269893" cy="1269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93A8C115-7A43-4D5D-A997-F3D8E0C51B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310" y="1225632"/>
              <a:ext cx="1553154" cy="1553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DCEDAFDE-DE81-483B-9C75-2971853BC2AA}"/>
              </a:ext>
            </a:extLst>
          </p:cNvPr>
          <p:cNvGrpSpPr/>
          <p:nvPr/>
        </p:nvGrpSpPr>
        <p:grpSpPr>
          <a:xfrm>
            <a:off x="3995959" y="1913111"/>
            <a:ext cx="3240014" cy="1751819"/>
            <a:chOff x="4113525" y="1902876"/>
            <a:chExt cx="3240014" cy="1751819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6AD1101-9F22-4BB4-9BDE-99AB7D10B2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89" b="96889" l="2667" r="97778">
                          <a14:foregroundMark x1="42222" y1="40889" x2="44000" y2="58222"/>
                          <a14:foregroundMark x1="57333" y1="28889" x2="63111" y2="55111"/>
                          <a14:foregroundMark x1="63111" y1="55111" x2="59556" y2="67111"/>
                          <a14:foregroundMark x1="55556" y1="71556" x2="55556" y2="71556"/>
                          <a14:foregroundMark x1="76000" y1="69778" x2="76000" y2="69778"/>
                          <a14:foregroundMark x1="77333" y1="56889" x2="77333" y2="34222"/>
                          <a14:foregroundMark x1="83111" y1="6222" x2="83111" y2="6222"/>
                          <a14:foregroundMark x1="2667" y1="3556" x2="9333" y2="4444"/>
                          <a14:foregroundMark x1="9333" y1="6667" x2="12000" y2="16000"/>
                          <a14:foregroundMark x1="14222" y1="6667" x2="14222" y2="6667"/>
                          <a14:foregroundMark x1="15111" y1="3556" x2="15111" y2="3556"/>
                          <a14:foregroundMark x1="14222" y1="889" x2="14222" y2="889"/>
                          <a14:foregroundMark x1="9778" y1="1778" x2="9778" y2="1778"/>
                          <a14:foregroundMark x1="13333" y1="19111" x2="13333" y2="19111"/>
                          <a14:foregroundMark x1="13778" y1="24000" x2="13778" y2="25778"/>
                          <a14:foregroundMark x1="13333" y1="28444" x2="13333" y2="28444"/>
                          <a14:foregroundMark x1="13333" y1="32889" x2="13333" y2="33778"/>
                          <a14:foregroundMark x1="13333" y1="39111" x2="13333" y2="39111"/>
                          <a14:foregroundMark x1="13333" y1="40444" x2="13333" y2="40444"/>
                          <a14:foregroundMark x1="13333" y1="44444" x2="13333" y2="44444"/>
                          <a14:foregroundMark x1="12889" y1="47556" x2="12444" y2="49778"/>
                          <a14:foregroundMark x1="12444" y1="51111" x2="12444" y2="51111"/>
                          <a14:foregroundMark x1="12000" y1="51556" x2="10222" y2="53333"/>
                          <a14:foregroundMark x1="7556" y1="52889" x2="7556" y2="52889"/>
                          <a14:foregroundMark x1="6222" y1="47556" x2="6222" y2="47556"/>
                          <a14:foregroundMark x1="6222" y1="46222" x2="5333" y2="43556"/>
                          <a14:foregroundMark x1="4444" y1="41333" x2="4444" y2="41333"/>
                          <a14:foregroundMark x1="4444" y1="40444" x2="4444" y2="40444"/>
                          <a14:foregroundMark x1="4444" y1="40444" x2="4444" y2="40444"/>
                          <a14:foregroundMark x1="4889" y1="52444" x2="4889" y2="56000"/>
                          <a14:foregroundMark x1="4889" y1="59111" x2="4889" y2="59111"/>
                          <a14:foregroundMark x1="4889" y1="59111" x2="4889" y2="59111"/>
                          <a14:foregroundMark x1="7111" y1="61778" x2="5333" y2="62222"/>
                          <a14:foregroundMark x1="2667" y1="63111" x2="2667" y2="63111"/>
                          <a14:foregroundMark x1="11556" y1="63556" x2="12000" y2="65333"/>
                          <a14:foregroundMark x1="12444" y1="68444" x2="12444" y2="69778"/>
                          <a14:foregroundMark x1="12444" y1="71111" x2="12000" y2="74667"/>
                          <a14:foregroundMark x1="12000" y1="76444" x2="12000" y2="78222"/>
                          <a14:foregroundMark x1="12000" y1="83111" x2="12000" y2="88000"/>
                          <a14:foregroundMark x1="12000" y1="89333" x2="12000" y2="89333"/>
                          <a14:foregroundMark x1="12000" y1="90222" x2="12000" y2="92000"/>
                          <a14:foregroundMark x1="12000" y1="92889" x2="12000" y2="92889"/>
                          <a14:foregroundMark x1="12000" y1="95111" x2="12000" y2="95111"/>
                          <a14:foregroundMark x1="11111" y1="97333" x2="11111" y2="97333"/>
                          <a14:foregroundMark x1="84000" y1="8000" x2="84000" y2="8000"/>
                          <a14:foregroundMark x1="84000" y1="11556" x2="85778" y2="16889"/>
                          <a14:foregroundMark x1="85778" y1="19111" x2="86667" y2="20000"/>
                          <a14:foregroundMark x1="89333" y1="24889" x2="94222" y2="47111"/>
                          <a14:foregroundMark x1="94222" y1="47111" x2="92000" y2="77778"/>
                          <a14:foregroundMark x1="92000" y1="77778" x2="85778" y2="89778"/>
                          <a14:foregroundMark x1="87111" y1="85778" x2="87111" y2="85778"/>
                          <a14:foregroundMark x1="95556" y1="64889" x2="95556" y2="64889"/>
                          <a14:foregroundMark x1="97333" y1="50667" x2="97333" y2="49333"/>
                          <a14:foregroundMark x1="97778" y1="46222" x2="97778" y2="46222"/>
                          <a14:foregroundMark x1="71556" y1="24000" x2="71556" y2="24000"/>
                          <a14:foregroundMark x1="73778" y1="27111" x2="73778" y2="27111"/>
                          <a14:foregroundMark x1="73778" y1="27111" x2="73778" y2="27111"/>
                          <a14:foregroundMark x1="78222" y1="69778" x2="78222" y2="69778"/>
                          <a14:foregroundMark x1="78222" y1="69778" x2="78222" y2="69778"/>
                          <a14:foregroundMark x1="74222" y1="77333" x2="74222" y2="77333"/>
                          <a14:foregroundMark x1="70667" y1="79111" x2="70667" y2="79111"/>
                          <a14:backgroundMark x1="28444" y1="29778" x2="28444" y2="29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3525" y="2129040"/>
              <a:ext cx="1299492" cy="1299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944D74EE-838C-4C9C-AE0F-3F9A366502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1720" y="1902876"/>
              <a:ext cx="1751819" cy="1751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4">
            <a:extLst>
              <a:ext uri="{FF2B5EF4-FFF2-40B4-BE49-F238E27FC236}">
                <a16:creationId xmlns:a16="http://schemas.microsoft.com/office/drawing/2014/main" id="{50DBF645-0906-4C3E-A3E1-D8CA67DE8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6" t="8247" r="28866" b="32474"/>
          <a:stretch/>
        </p:blipFill>
        <p:spPr bwMode="auto">
          <a:xfrm>
            <a:off x="7909559" y="78376"/>
            <a:ext cx="535577" cy="7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81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>
            <a:spLocks noGrp="1"/>
          </p:cNvSpPr>
          <p:nvPr>
            <p:ph type="sldNum" idx="12"/>
          </p:nvPr>
        </p:nvSpPr>
        <p:spPr>
          <a:xfrm>
            <a:off x="8556775" y="4812625"/>
            <a:ext cx="587100" cy="3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" name="Google Shape;238;p21">
            <a:extLst>
              <a:ext uri="{FF2B5EF4-FFF2-40B4-BE49-F238E27FC236}">
                <a16:creationId xmlns:a16="http://schemas.microsoft.com/office/drawing/2014/main" id="{D9A779D0-54D6-4554-9616-348EC98507C1}"/>
              </a:ext>
            </a:extLst>
          </p:cNvPr>
          <p:cNvSpPr txBox="1">
            <a:spLocks/>
          </p:cNvSpPr>
          <p:nvPr/>
        </p:nvSpPr>
        <p:spPr>
          <a:xfrm>
            <a:off x="93002" y="529243"/>
            <a:ext cx="2166872" cy="39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Hind"/>
              <a:buNone/>
              <a:defRPr sz="3000" b="1" i="0" u="none" strike="noStrike" cap="none">
                <a:solidFill>
                  <a:srgbClr val="FFFFFF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r>
              <a:rPr lang="es-CO" sz="2000" dirty="0"/>
              <a:t>Alcances y limitaciones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4AA05B1-B335-425B-8600-24618A10B9F5}"/>
              </a:ext>
            </a:extLst>
          </p:cNvPr>
          <p:cNvGrpSpPr/>
          <p:nvPr/>
        </p:nvGrpSpPr>
        <p:grpSpPr>
          <a:xfrm>
            <a:off x="1790901" y="950806"/>
            <a:ext cx="1534885" cy="1547751"/>
            <a:chOff x="1480185" y="1330234"/>
            <a:chExt cx="1056458" cy="1056458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59E08704-A659-4C15-A27C-3F9DA0F12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1145" y="1391194"/>
              <a:ext cx="934538" cy="934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9D9AEF36-6770-41DA-9B15-F6C2A73B87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67" b="96944" l="2500" r="96667">
                          <a14:foregroundMark x1="10833" y1="27778" x2="10833" y2="27778"/>
                          <a14:foregroundMark x1="10833" y1="27778" x2="10833" y2="27778"/>
                          <a14:foregroundMark x1="10833" y1="27778" x2="37222" y2="10556"/>
                          <a14:foregroundMark x1="37222" y1="10556" x2="40278" y2="9444"/>
                          <a14:foregroundMark x1="47500" y1="7778" x2="47500" y2="7778"/>
                          <a14:foregroundMark x1="47500" y1="7778" x2="47500" y2="7778"/>
                          <a14:foregroundMark x1="47500" y1="7778" x2="47500" y2="7778"/>
                          <a14:foregroundMark x1="49167" y1="6944" x2="47778" y2="6944"/>
                          <a14:foregroundMark x1="45556" y1="6389" x2="43056" y2="6389"/>
                          <a14:foregroundMark x1="32778" y1="6389" x2="31111" y2="6667"/>
                          <a14:foregroundMark x1="30833" y1="6944" x2="26667" y2="9444"/>
                          <a14:foregroundMark x1="24167" y1="11111" x2="11944" y2="24722"/>
                          <a14:foregroundMark x1="11944" y1="24722" x2="11944" y2="24722"/>
                          <a14:foregroundMark x1="8056" y1="31111" x2="5278" y2="71944"/>
                          <a14:foregroundMark x1="5278" y1="71944" x2="12500" y2="78889"/>
                          <a14:foregroundMark x1="13056" y1="78056" x2="13056" y2="78056"/>
                          <a14:foregroundMark x1="16389" y1="78056" x2="5556" y2="49444"/>
                          <a14:foregroundMark x1="5556" y1="49444" x2="5556" y2="49444"/>
                          <a14:foregroundMark x1="5556" y1="49722" x2="5278" y2="36389"/>
                          <a14:foregroundMark x1="2500" y1="45833" x2="2500" y2="59444"/>
                          <a14:foregroundMark x1="6667" y1="58611" x2="6667" y2="58611"/>
                          <a14:foregroundMark x1="20556" y1="79444" x2="79722" y2="18611"/>
                          <a14:foregroundMark x1="81667" y1="17222" x2="62778" y2="8611"/>
                          <a14:foregroundMark x1="62778" y1="8611" x2="40556" y2="6667"/>
                          <a14:foregroundMark x1="76944" y1="10556" x2="52500" y2="2222"/>
                          <a14:foregroundMark x1="52500" y1="2222" x2="41111" y2="3333"/>
                          <a14:foregroundMark x1="96944" y1="42500" x2="96111" y2="57778"/>
                          <a14:foregroundMark x1="54722" y1="96667" x2="43611" y2="96944"/>
                          <a14:foregroundMark x1="43611" y1="96944" x2="43611" y2="96944"/>
                          <a14:foregroundMark x1="35278" y1="96389" x2="35278" y2="96389"/>
                          <a14:foregroundMark x1="35000" y1="95833" x2="35000" y2="95833"/>
                          <a14:foregroundMark x1="35556" y1="95833" x2="36111" y2="95833"/>
                          <a14:foregroundMark x1="36944" y1="95556" x2="36944" y2="95556"/>
                          <a14:foregroundMark x1="38333" y1="95278" x2="45556" y2="94444"/>
                          <a14:foregroundMark x1="86111" y1="31944" x2="86944" y2="32222"/>
                          <a14:foregroundMark x1="87222" y1="32222" x2="87222" y2="32222"/>
                          <a14:foregroundMark x1="87222" y1="32500" x2="87222" y2="34167"/>
                          <a14:foregroundMark x1="86667" y1="32222" x2="86667" y2="32222"/>
                          <a14:foregroundMark x1="88611" y1="33611" x2="88611" y2="33611"/>
                          <a14:foregroundMark x1="87778" y1="31667" x2="87222" y2="31667"/>
                          <a14:foregroundMark x1="87222" y1="31667" x2="87222" y2="31667"/>
                          <a14:foregroundMark x1="87222" y1="31667" x2="87222" y2="32222"/>
                          <a14:foregroundMark x1="87222" y1="32500" x2="87222" y2="32778"/>
                          <a14:foregroundMark x1="87222" y1="32778" x2="87222" y2="32778"/>
                          <a14:foregroundMark x1="86944" y1="33611" x2="86944" y2="33611"/>
                          <a14:foregroundMark x1="86944" y1="33611" x2="86944" y2="34167"/>
                          <a14:foregroundMark x1="86944" y1="34444" x2="86944" y2="34444"/>
                          <a14:foregroundMark x1="86944" y1="34444" x2="86944" y2="34444"/>
                          <a14:foregroundMark x1="86944" y1="34167" x2="86944" y2="34167"/>
                          <a14:foregroundMark x1="86667" y1="34167" x2="86667" y2="34167"/>
                          <a14:foregroundMark x1="86667" y1="34167" x2="86667" y2="32778"/>
                          <a14:foregroundMark x1="87222" y1="31111" x2="86667" y2="32500"/>
                          <a14:foregroundMark x1="86667" y1="32778" x2="86667" y2="33333"/>
                          <a14:foregroundMark x1="88056" y1="35000" x2="85833" y2="33611"/>
                          <a14:foregroundMark x1="89444" y1="36944" x2="89444" y2="36944"/>
                          <a14:backgroundMark x1="30556" y1="43611" x2="30556" y2="43611"/>
                          <a14:backgroundMark x1="91389" y1="10833" x2="91389" y2="10833"/>
                          <a14:backgroundMark x1="91389" y1="10833" x2="91389" y2="10833"/>
                          <a14:backgroundMark x1="91389" y1="10833" x2="91389" y2="10833"/>
                          <a14:backgroundMark x1="85387" y1="36944" x2="85278" y2="37222"/>
                          <a14:backgroundMark x1="86302" y1="34608" x2="85387" y2="36944"/>
                          <a14:backgroundMark x1="83889" y1="39444" x2="83333" y2="40000"/>
                          <a14:backgroundMark x1="83333" y1="40000" x2="81944" y2="41944"/>
                          <a14:backgroundMark x1="12222" y1="8611" x2="12222" y2="86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0185" y="1330234"/>
              <a:ext cx="1056458" cy="1056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48D8122-2A2A-4836-97C8-96848C0D99A3}"/>
              </a:ext>
            </a:extLst>
          </p:cNvPr>
          <p:cNvGrpSpPr/>
          <p:nvPr/>
        </p:nvGrpSpPr>
        <p:grpSpPr>
          <a:xfrm>
            <a:off x="4776753" y="728451"/>
            <a:ext cx="1547751" cy="1764662"/>
            <a:chOff x="4933507" y="621441"/>
            <a:chExt cx="1547751" cy="1764662"/>
          </a:xfrm>
        </p:grpSpPr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E0484653-A434-41AA-9086-F5810A1C36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3507" y="725185"/>
              <a:ext cx="1547751" cy="154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57BA0635-82BE-4E33-B8B0-14CB875D7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471" b="95000" l="3462" r="99231">
                          <a14:foregroundMark x1="67692" y1="8529" x2="75000" y2="4118"/>
                          <a14:foregroundMark x1="81923" y1="6176" x2="83462" y2="6765"/>
                          <a14:foregroundMark x1="78846" y1="2941" x2="76154" y2="2059"/>
                          <a14:foregroundMark x1="73462" y1="1471" x2="73462" y2="1471"/>
                          <a14:foregroundMark x1="9231" y1="35588" x2="9231" y2="35588"/>
                          <a14:foregroundMark x1="8846" y1="36765" x2="8846" y2="36765"/>
                          <a14:foregroundMark x1="93077" y1="79118" x2="93077" y2="79118"/>
                          <a14:foregroundMark x1="93077" y1="79118" x2="93077" y2="79118"/>
                          <a14:foregroundMark x1="93077" y1="79706" x2="93077" y2="79706"/>
                          <a14:foregroundMark x1="95769" y1="83824" x2="95769" y2="83824"/>
                          <a14:foregroundMark x1="99615" y1="84706" x2="99615" y2="84706"/>
                          <a14:foregroundMark x1="9615" y1="89118" x2="8846" y2="90588"/>
                          <a14:foregroundMark x1="8846" y1="91176" x2="7692" y2="92353"/>
                          <a14:foregroundMark x1="7308" y1="92647" x2="7308" y2="92647"/>
                          <a14:foregroundMark x1="6538" y1="93529" x2="6538" y2="93529"/>
                          <a14:foregroundMark x1="5000" y1="94412" x2="5000" y2="94412"/>
                          <a14:foregroundMark x1="4231" y1="95000" x2="4231" y2="95000"/>
                          <a14:foregroundMark x1="3462" y1="95000" x2="3462" y2="9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658" y="621441"/>
              <a:ext cx="1349447" cy="1764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4">
            <a:extLst>
              <a:ext uri="{FF2B5EF4-FFF2-40B4-BE49-F238E27FC236}">
                <a16:creationId xmlns:a16="http://schemas.microsoft.com/office/drawing/2014/main" id="{420B446C-DD75-42AF-A504-45381F0229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6" t="8247" r="28866" b="32474"/>
          <a:stretch/>
        </p:blipFill>
        <p:spPr bwMode="auto">
          <a:xfrm>
            <a:off x="7909559" y="78376"/>
            <a:ext cx="535577" cy="7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7354D75C-2766-4938-A21E-4572EE1B6589}"/>
              </a:ext>
            </a:extLst>
          </p:cNvPr>
          <p:cNvGrpSpPr/>
          <p:nvPr/>
        </p:nvGrpSpPr>
        <p:grpSpPr>
          <a:xfrm>
            <a:off x="1759130" y="2845043"/>
            <a:ext cx="1648097" cy="1764662"/>
            <a:chOff x="1759130" y="2845043"/>
            <a:chExt cx="1648097" cy="1764662"/>
          </a:xfrm>
        </p:grpSpPr>
        <p:pic>
          <p:nvPicPr>
            <p:cNvPr id="3086" name="Picture 14">
              <a:extLst>
                <a:ext uri="{FF2B5EF4-FFF2-40B4-BE49-F238E27FC236}">
                  <a16:creationId xmlns:a16="http://schemas.microsoft.com/office/drawing/2014/main" id="{435450C0-DA7F-4C8B-B1B9-815837191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9130" y="2868189"/>
              <a:ext cx="1648097" cy="1648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2">
              <a:extLst>
                <a:ext uri="{FF2B5EF4-FFF2-40B4-BE49-F238E27FC236}">
                  <a16:creationId xmlns:a16="http://schemas.microsoft.com/office/drawing/2014/main" id="{663B2968-D7F3-4DD3-877F-280D9CD8A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471" b="95000" l="3462" r="99231">
                          <a14:foregroundMark x1="67692" y1="8529" x2="75000" y2="4118"/>
                          <a14:foregroundMark x1="81923" y1="6176" x2="83462" y2="6765"/>
                          <a14:foregroundMark x1="78846" y1="2941" x2="76154" y2="2059"/>
                          <a14:foregroundMark x1="73462" y1="1471" x2="73462" y2="1471"/>
                          <a14:foregroundMark x1="9231" y1="35588" x2="9231" y2="35588"/>
                          <a14:foregroundMark x1="8846" y1="36765" x2="8846" y2="36765"/>
                          <a14:foregroundMark x1="93077" y1="79118" x2="93077" y2="79118"/>
                          <a14:foregroundMark x1="93077" y1="79118" x2="93077" y2="79118"/>
                          <a14:foregroundMark x1="93077" y1="79706" x2="93077" y2="79706"/>
                          <a14:foregroundMark x1="95769" y1="83824" x2="95769" y2="83824"/>
                          <a14:foregroundMark x1="99615" y1="84706" x2="99615" y2="84706"/>
                          <a14:foregroundMark x1="9615" y1="89118" x2="8846" y2="90588"/>
                          <a14:foregroundMark x1="8846" y1="91176" x2="7692" y2="92353"/>
                          <a14:foregroundMark x1="7308" y1="92647" x2="7308" y2="92647"/>
                          <a14:foregroundMark x1="6538" y1="93529" x2="6538" y2="93529"/>
                          <a14:foregroundMark x1="5000" y1="94412" x2="5000" y2="94412"/>
                          <a14:foregroundMark x1="4231" y1="95000" x2="4231" y2="95000"/>
                          <a14:foregroundMark x1="3462" y1="95000" x2="3462" y2="95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621" y="2845043"/>
              <a:ext cx="1349447" cy="1764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F0394962-76A3-4A25-8E85-DAE600B0F771}"/>
              </a:ext>
            </a:extLst>
          </p:cNvPr>
          <p:cNvGrpSpPr/>
          <p:nvPr/>
        </p:nvGrpSpPr>
        <p:grpSpPr>
          <a:xfrm>
            <a:off x="4835628" y="2818016"/>
            <a:ext cx="1764663" cy="1814836"/>
            <a:chOff x="4835628" y="2818016"/>
            <a:chExt cx="1764663" cy="1814836"/>
          </a:xfrm>
        </p:grpSpPr>
        <p:pic>
          <p:nvPicPr>
            <p:cNvPr id="3088" name="Picture 16">
              <a:extLst>
                <a:ext uri="{FF2B5EF4-FFF2-40B4-BE49-F238E27FC236}">
                  <a16:creationId xmlns:a16="http://schemas.microsoft.com/office/drawing/2014/main" id="{2C435B8B-6BBD-447A-89D5-10F525F4D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5628" y="2868189"/>
              <a:ext cx="1764663" cy="1764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AE78D22D-006F-4EAE-BC04-1BB139EE9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67" b="96944" l="2500" r="96667">
                          <a14:foregroundMark x1="10833" y1="27778" x2="10833" y2="27778"/>
                          <a14:foregroundMark x1="10833" y1="27778" x2="10833" y2="27778"/>
                          <a14:foregroundMark x1="10833" y1="27778" x2="37222" y2="10556"/>
                          <a14:foregroundMark x1="37222" y1="10556" x2="40278" y2="9444"/>
                          <a14:foregroundMark x1="47500" y1="7778" x2="47500" y2="7778"/>
                          <a14:foregroundMark x1="47500" y1="7778" x2="47500" y2="7778"/>
                          <a14:foregroundMark x1="47500" y1="7778" x2="47500" y2="7778"/>
                          <a14:foregroundMark x1="49167" y1="6944" x2="47778" y2="6944"/>
                          <a14:foregroundMark x1="45556" y1="6389" x2="43056" y2="6389"/>
                          <a14:foregroundMark x1="32778" y1="6389" x2="31111" y2="6667"/>
                          <a14:foregroundMark x1="30833" y1="6944" x2="26667" y2="9444"/>
                          <a14:foregroundMark x1="24167" y1="11111" x2="11944" y2="24722"/>
                          <a14:foregroundMark x1="11944" y1="24722" x2="11944" y2="24722"/>
                          <a14:foregroundMark x1="8056" y1="31111" x2="5278" y2="71944"/>
                          <a14:foregroundMark x1="5278" y1="71944" x2="12500" y2="78889"/>
                          <a14:foregroundMark x1="13056" y1="78056" x2="13056" y2="78056"/>
                          <a14:foregroundMark x1="16389" y1="78056" x2="5556" y2="49444"/>
                          <a14:foregroundMark x1="5556" y1="49444" x2="5556" y2="49444"/>
                          <a14:foregroundMark x1="5556" y1="49722" x2="5278" y2="36389"/>
                          <a14:foregroundMark x1="2500" y1="45833" x2="2500" y2="59444"/>
                          <a14:foregroundMark x1="6667" y1="58611" x2="6667" y2="58611"/>
                          <a14:foregroundMark x1="20556" y1="79444" x2="79722" y2="18611"/>
                          <a14:foregroundMark x1="81667" y1="17222" x2="62778" y2="8611"/>
                          <a14:foregroundMark x1="62778" y1="8611" x2="40556" y2="6667"/>
                          <a14:foregroundMark x1="76944" y1="10556" x2="52500" y2="2222"/>
                          <a14:foregroundMark x1="52500" y1="2222" x2="41111" y2="3333"/>
                          <a14:foregroundMark x1="96944" y1="42500" x2="96111" y2="57778"/>
                          <a14:foregroundMark x1="54722" y1="96667" x2="43611" y2="96944"/>
                          <a14:foregroundMark x1="43611" y1="96944" x2="43611" y2="96944"/>
                          <a14:foregroundMark x1="35278" y1="96389" x2="35278" y2="96389"/>
                          <a14:foregroundMark x1="35000" y1="95833" x2="35000" y2="95833"/>
                          <a14:foregroundMark x1="35556" y1="95833" x2="36111" y2="95833"/>
                          <a14:foregroundMark x1="36944" y1="95556" x2="36944" y2="95556"/>
                          <a14:foregroundMark x1="38333" y1="95278" x2="45556" y2="94444"/>
                          <a14:foregroundMark x1="86111" y1="31944" x2="86944" y2="32222"/>
                          <a14:foregroundMark x1="87222" y1="32222" x2="87222" y2="32222"/>
                          <a14:foregroundMark x1="87222" y1="32500" x2="87222" y2="34167"/>
                          <a14:foregroundMark x1="86667" y1="32222" x2="86667" y2="32222"/>
                          <a14:foregroundMark x1="88611" y1="33611" x2="88611" y2="33611"/>
                          <a14:foregroundMark x1="87778" y1="31667" x2="87222" y2="31667"/>
                          <a14:foregroundMark x1="87222" y1="31667" x2="87222" y2="31667"/>
                          <a14:foregroundMark x1="87222" y1="31667" x2="87222" y2="32222"/>
                          <a14:foregroundMark x1="87222" y1="32500" x2="87222" y2="32778"/>
                          <a14:foregroundMark x1="87222" y1="32778" x2="87222" y2="32778"/>
                          <a14:foregroundMark x1="86944" y1="33611" x2="86944" y2="33611"/>
                          <a14:foregroundMark x1="86944" y1="33611" x2="86944" y2="34167"/>
                          <a14:foregroundMark x1="86944" y1="34444" x2="86944" y2="34444"/>
                          <a14:foregroundMark x1="86944" y1="34444" x2="86944" y2="34444"/>
                          <a14:foregroundMark x1="86944" y1="34167" x2="86944" y2="34167"/>
                          <a14:foregroundMark x1="86667" y1="34167" x2="86667" y2="34167"/>
                          <a14:foregroundMark x1="86667" y1="34167" x2="86667" y2="32778"/>
                          <a14:foregroundMark x1="87222" y1="31111" x2="86667" y2="32500"/>
                          <a14:foregroundMark x1="86667" y1="32778" x2="86667" y2="33333"/>
                          <a14:foregroundMark x1="88056" y1="35000" x2="85833" y2="33611"/>
                          <a14:foregroundMark x1="89444" y1="36944" x2="89444" y2="36944"/>
                          <a14:backgroundMark x1="30556" y1="43611" x2="30556" y2="43611"/>
                          <a14:backgroundMark x1="91389" y1="10833" x2="91389" y2="10833"/>
                          <a14:backgroundMark x1="91389" y1="10833" x2="91389" y2="10833"/>
                          <a14:backgroundMark x1="91389" y1="10833" x2="91389" y2="10833"/>
                          <a14:backgroundMark x1="85387" y1="36944" x2="85278" y2="37222"/>
                          <a14:backgroundMark x1="86302" y1="34608" x2="85387" y2="36944"/>
                          <a14:backgroundMark x1="83889" y1="39444" x2="83333" y2="40000"/>
                          <a14:backgroundMark x1="83333" y1="40000" x2="81944" y2="41944"/>
                          <a14:backgroundMark x1="12222" y1="8611" x2="12222" y2="861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0298" y="2818016"/>
              <a:ext cx="1749993" cy="1764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Dumain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872</Words>
  <Application>Microsoft Office PowerPoint</Application>
  <PresentationFormat>Presentación en pantalla (16:9)</PresentationFormat>
  <Paragraphs>158</Paragraphs>
  <Slides>29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Hind</vt:lpstr>
      <vt:lpstr>Symbol</vt:lpstr>
      <vt:lpstr>Arial</vt:lpstr>
      <vt:lpstr>Calibri</vt:lpstr>
      <vt:lpstr>Times New Roman</vt:lpstr>
      <vt:lpstr>Dumaine</vt:lpstr>
      <vt:lpstr>NIOTE</vt:lpstr>
      <vt:lpstr>Presentación de PowerPoint</vt:lpstr>
      <vt:lpstr>Partes de las  conexiones IOT</vt:lpstr>
      <vt:lpstr>Presentación de PowerPoint</vt:lpstr>
      <vt:lpstr>JUSTIFICACIÓN</vt:lpstr>
      <vt:lpstr>Presentación de PowerPoint</vt:lpstr>
      <vt:lpstr>Presentación de PowerPoint</vt:lpstr>
      <vt:lpstr>Presentación de PowerPoint</vt:lpstr>
      <vt:lpstr>Presentación de PowerPoint</vt:lpstr>
      <vt:lpstr>Antecedentes</vt:lpstr>
      <vt:lpstr>In two or three columns</vt:lpstr>
      <vt:lpstr>A picture is worth a thousand words</vt:lpstr>
      <vt:lpstr>Want big impact? USE BIG IMAGE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Jhonatan Villarreal</dc:creator>
  <cp:lastModifiedBy>JHONATAN MAURICIO VILLARREAL CORREDOR</cp:lastModifiedBy>
  <cp:revision>13</cp:revision>
  <dcterms:modified xsi:type="dcterms:W3CDTF">2021-12-03T04:04:02Z</dcterms:modified>
</cp:coreProperties>
</file>