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52ac6c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52ac6c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52ac6c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52ac6c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52ac6c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52ac6c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52ac6c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52ac6c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53b2592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53b2592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Web para la Gestión de Accesos y Aforo por COVID-19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50950" y="2987150"/>
            <a:ext cx="18666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Edixon Alirio Salas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</a:t>
            </a:r>
            <a:r>
              <a:rPr lang="es"/>
              <a:t>Gutierrez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Suárez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de instalación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sistema está montado sobre un servidor en Ohio - Estados Unidos que pertenece a la empresa Amazon a través de Amazon Web Services, no es necesario que se instale localmente en las máquinas de los usuarios, debido a que es una página web a la cual se puede ingresar a través de la IP : http://3.20.225.166/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096384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834" y="18538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71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1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GIT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29450" y="2571750"/>
            <a:ext cx="7688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https://github.com/CamiloAndresGutierrez/software_engineering_project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