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3" r:id="rId4"/>
    <p:sldId id="257" r:id="rId5"/>
    <p:sldId id="260" r:id="rId6"/>
    <p:sldId id="258" r:id="rId7"/>
    <p:sldId id="265" r:id="rId8"/>
    <p:sldId id="269" r:id="rId9"/>
    <p:sldId id="268" r:id="rId10"/>
    <p:sldId id="266" r:id="rId11"/>
    <p:sldId id="25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26D06BA-B11E-47F5-9996-68E37E502630}" type="datetimeFigureOut">
              <a:rPr lang="es-ES" smtClean="0"/>
              <a:t>04/02/2015</a:t>
            </a:fld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1E251F4-4334-46D7-8592-7E3A160A6D7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beast.the.dog/info?tab=page_info" TargetMode="External"/><Relationship Id="rId7" Type="http://schemas.openxmlformats.org/officeDocument/2006/relationships/hyperlink" Target="http://www.screwattack.com/news/ask-experts-secret-origins-frogger" TargetMode="External"/><Relationship Id="rId2" Type="http://schemas.openxmlformats.org/officeDocument/2006/relationships/hyperlink" Target="http://knowyourmeme.com/memes/i-have-no-idea-what-im-do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aorodriguezgon" TargetMode="External"/><Relationship Id="rId5" Type="http://schemas.openxmlformats.org/officeDocument/2006/relationships/hyperlink" Target="http://www.javeriana.edu.co/campus/" TargetMode="External"/><Relationship Id="rId4" Type="http://schemas.openxmlformats.org/officeDocument/2006/relationships/hyperlink" Target="http://www.javeriana.edu.co/javerianaestereo/portal_919/?attachment_id=4920#.VNAmDJ2G-S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gamesdbase.com/game/atari-5200/frogger-2-three-deep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229600" cy="2209800"/>
          </a:xfrm>
        </p:spPr>
        <p:txBody>
          <a:bodyPr/>
          <a:lstStyle/>
          <a:p>
            <a:pPr algn="ctr"/>
            <a:r>
              <a:rPr lang="es-CO" dirty="0" smtClean="0"/>
              <a:t>Propuestas de Proyecto de Software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251520" y="4149080"/>
            <a:ext cx="4248471" cy="2584516"/>
          </a:xfrm>
          <a:prstGeom prst="rect">
            <a:avLst/>
          </a:prstGeom>
        </p:spPr>
        <p:txBody>
          <a:bodyPr lIns="45720" rIns="246888">
            <a:normAutofit fontScale="92500" lnSpcReduction="20000"/>
          </a:bodyPr>
          <a:lstStyle>
            <a:lvl1pPr marL="0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914400" lvl="1" indent="-457200" algn="l">
              <a:buFont typeface="Arial" pitchFamily="34" charset="0"/>
              <a:buChar char="•"/>
            </a:pPr>
            <a:r>
              <a:rPr lang="es-CO" dirty="0" smtClean="0"/>
              <a:t>Camilo Oviedo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CO" dirty="0" smtClean="0"/>
              <a:t>Camilo Benavides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CO" dirty="0" smtClean="0"/>
              <a:t>Esteban Hernández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CO" dirty="0" smtClean="0"/>
              <a:t>Fabiana Díaz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CO" dirty="0" smtClean="0"/>
              <a:t>Sebastián Jiménez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CO" dirty="0" smtClean="0"/>
              <a:t>Alejandra Rocha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CO" dirty="0" smtClean="0"/>
              <a:t>David Suarez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1839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Juego Frogger ambientado en Bogotá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5211764"/>
          </a:xfrm>
        </p:spPr>
        <p:txBody>
          <a:bodyPr>
            <a:normAutofit/>
          </a:bodyPr>
          <a:lstStyle/>
          <a:p>
            <a:pPr lvl="1"/>
            <a:r>
              <a:rPr lang="es-CO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Cliente/Servidor: 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Conexión mediante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para jugar una partida del juego  y dejar un marcador en caso de alcanzar un puntaje alto.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CO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Persistencia: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planos para guardar o sobrescribir la tabla de puntuaciones. 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CO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Orientado a Objetos: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Esencial para el comportamiento de los obstáculos y del jugador.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CO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una interfaz gráfica para la presentación del juego, menús y la pantalla del juego como tal.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5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 Have No Idea What I'm </a:t>
            </a:r>
            <a:r>
              <a:rPr lang="en-US" sz="2400" dirty="0" smtClean="0"/>
              <a:t>Doing, KnowYourMeme, (2011), Recuperado de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knowyourmeme.com/memes/i-have-no-idea-what-im-doing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www.facebook.com/beast.the.dog/info?tab=page_info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hlinkClick r:id="rId4"/>
              </a:rPr>
              <a:t>http://www.javeriana.edu.co/javerianaestereo/portal_919/?attachment_id=4920#.VNAmDJ2G-So</a:t>
            </a:r>
            <a:endParaRPr lang="es-E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CO" sz="2400" dirty="0" smtClean="0"/>
              <a:t>Tomado </a:t>
            </a:r>
            <a:r>
              <a:rPr lang="es-CO" sz="2400" dirty="0"/>
              <a:t>de </a:t>
            </a:r>
            <a:r>
              <a:rPr lang="es-CO" sz="2400" dirty="0">
                <a:hlinkClick r:id="rId5"/>
              </a:rPr>
              <a:t>http://www.javeriana.edu.co/campus</a:t>
            </a:r>
            <a:r>
              <a:rPr lang="es-CO" sz="2400" dirty="0" smtClean="0">
                <a:hlinkClick r:id="rId5"/>
              </a:rPr>
              <a:t>/</a:t>
            </a:r>
            <a:r>
              <a:rPr lang="es-CO" sz="2400" dirty="0" smtClean="0"/>
              <a:t> </a:t>
            </a:r>
            <a:endParaRPr lang="es-E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Tomado de </a:t>
            </a:r>
            <a:r>
              <a:rPr lang="es-CO" sz="2400" dirty="0">
                <a:hlinkClick r:id="rId6"/>
              </a:rPr>
              <a:t>https://</a:t>
            </a:r>
            <a:r>
              <a:rPr lang="es-CO" sz="2400" dirty="0" smtClean="0">
                <a:hlinkClick r:id="rId6"/>
              </a:rPr>
              <a:t>twitter.com/Maorodriguezgon</a:t>
            </a:r>
            <a:r>
              <a:rPr lang="es-CO" sz="2400" dirty="0" smtClean="0"/>
              <a:t>, @Maorodriguezgon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Tomado de </a:t>
            </a:r>
            <a:r>
              <a:rPr lang="es-CO" sz="2400" dirty="0">
                <a:hlinkClick r:id="rId6"/>
              </a:rPr>
              <a:t>https://twitter.com/Maorodriguezgon</a:t>
            </a:r>
            <a:r>
              <a:rPr lang="es-CO" sz="2400" dirty="0"/>
              <a:t>, @</a:t>
            </a:r>
            <a:r>
              <a:rPr lang="es-CO" sz="2400" dirty="0" smtClean="0"/>
              <a:t>Maorodriguezgon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Tomado de </a:t>
            </a:r>
            <a:r>
              <a:rPr lang="es-CO" sz="2400" dirty="0">
                <a:hlinkClick r:id="rId7"/>
              </a:rPr>
              <a:t>http://</a:t>
            </a:r>
            <a:r>
              <a:rPr lang="es-CO" sz="2400" dirty="0" smtClean="0">
                <a:hlinkClick r:id="rId7"/>
              </a:rPr>
              <a:t>www.screwattack.com/news/ask-experts-secret-origins-frogger</a:t>
            </a:r>
            <a:r>
              <a:rPr lang="es-CO" sz="2400" dirty="0" smtClean="0"/>
              <a:t> </a:t>
            </a:r>
            <a:endParaRPr lang="es-CO" sz="2400" dirty="0"/>
          </a:p>
          <a:p>
            <a:pPr marL="457200" indent="-457200">
              <a:buFont typeface="+mj-lt"/>
              <a:buAutoNum type="arabicPeriod"/>
            </a:pPr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675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217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accent5"/>
                </a:solidFill>
              </a:rPr>
              <a:t>1.Red Social de Mascotas:</a:t>
            </a:r>
            <a:br>
              <a:rPr lang="es-CO" dirty="0" smtClean="0">
                <a:solidFill>
                  <a:schemeClr val="accent5"/>
                </a:solidFill>
              </a:rPr>
            </a:br>
            <a:r>
              <a:rPr lang="es-CO" sz="3600" dirty="0" smtClean="0">
                <a:solidFill>
                  <a:schemeClr val="accent5"/>
                </a:solidFill>
              </a:rPr>
              <a:t>Usuarios de Mascotas</a:t>
            </a:r>
            <a:endParaRPr lang="es-ES" sz="4400" dirty="0">
              <a:solidFill>
                <a:schemeClr val="accent5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92555"/>
            <a:ext cx="4608512" cy="5320821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s-CO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Personas que quieren socializar sus mascotas (perros y gatos) por medio de una red social.</a:t>
            </a:r>
          </a:p>
          <a:p>
            <a:pPr lvl="1" algn="just"/>
            <a:endParaRPr lang="es-CO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s-CO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Definen el perfil de la mascota: nombre, raza, edad, género, intereses.</a:t>
            </a:r>
          </a:p>
          <a:p>
            <a:pPr lvl="1" algn="just"/>
            <a:endParaRPr lang="es-CO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s-CO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Consejos dependiendo del perfil de la </a:t>
            </a:r>
            <a:r>
              <a:rPr lang="es-CO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mascota para su dueño.</a:t>
            </a:r>
            <a:endParaRPr lang="es-CO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endParaRPr lang="es-CO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s-CO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Recordatorios de aspectos como vacunación de las mascotas. </a:t>
            </a:r>
          </a:p>
          <a:p>
            <a:pPr lvl="1"/>
            <a:endParaRPr lang="es-CO" dirty="0" smtClean="0"/>
          </a:p>
        </p:txBody>
      </p:sp>
      <p:pic>
        <p:nvPicPr>
          <p:cNvPr id="2050" name="Picture 2" descr="C:\Users\tucompu\AppData\Local\Microsoft\Windows\Temporary Internet Files\Content.IE5\KXG8W7ME\220px-Huella_lobo.svg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1044349" cy="13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licdn.com/mpr/mpr/p/7/005/073/1a5/2a090f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46" y="1482236"/>
            <a:ext cx="3600400" cy="2202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655046" y="1482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[1]</a:t>
            </a:r>
            <a:endParaRPr lang="es-E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" t="13889" r="32064" b="6250"/>
          <a:stretch/>
        </p:blipFill>
        <p:spPr bwMode="auto">
          <a:xfrm>
            <a:off x="5054646" y="3941827"/>
            <a:ext cx="3600400" cy="279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8675948" y="394182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[2]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775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217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accent5"/>
                </a:solidFill>
              </a:rPr>
              <a:t>1.Red Social de Mascotas:</a:t>
            </a:r>
            <a:br>
              <a:rPr lang="es-CO" dirty="0" smtClean="0">
                <a:solidFill>
                  <a:schemeClr val="accent5"/>
                </a:solidFill>
              </a:rPr>
            </a:br>
            <a:r>
              <a:rPr lang="es-CO" sz="3600" dirty="0" smtClean="0">
                <a:solidFill>
                  <a:schemeClr val="accent5"/>
                </a:solidFill>
              </a:rPr>
              <a:t>Usuarios de Mascotas</a:t>
            </a:r>
            <a:endParaRPr lang="es-ES" sz="4400" dirty="0">
              <a:solidFill>
                <a:schemeClr val="accent5"/>
              </a:solidFill>
            </a:endParaRPr>
          </a:p>
        </p:txBody>
      </p:sp>
      <p:pic>
        <p:nvPicPr>
          <p:cNvPr id="2050" name="Picture 2" descr="C:\Users\tucompu\AppData\Local\Microsoft\Windows\Temporary Internet Files\Content.IE5\KXG8W7ME\220px-Huella_lobo.svg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1044349" cy="13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3203848" y="1454365"/>
            <a:ext cx="5760639" cy="3081826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algn="just"/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Anuncios:</a:t>
            </a:r>
          </a:p>
          <a:p>
            <a:pPr lvl="2" algn="just"/>
            <a:r>
              <a:rPr lang="es-C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Mascotas perdidas o encontradas</a:t>
            </a:r>
          </a:p>
          <a:p>
            <a:pPr lvl="2" algn="just"/>
            <a:r>
              <a:rPr lang="es-C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Productos a vender o donar</a:t>
            </a:r>
          </a:p>
          <a:p>
            <a:pPr lvl="2" algn="just"/>
            <a:r>
              <a:rPr lang="es-C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Adopciones o venta de mascotas.</a:t>
            </a:r>
          </a:p>
          <a:p>
            <a:pPr lvl="2" algn="just"/>
            <a:r>
              <a:rPr lang="es-C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 que involucran mascotas.</a:t>
            </a:r>
          </a:p>
          <a:p>
            <a:pPr lvl="1"/>
            <a:endParaRPr lang="es-CO" dirty="0" smtClean="0"/>
          </a:p>
        </p:txBody>
      </p:sp>
      <p:pic>
        <p:nvPicPr>
          <p:cNvPr id="8" name="Picture 4" descr="https://fbcdn-sphotos-b-a.akamaihd.net/hphotos-ak-xpf1/v/t1.0-9/10347539_1565459220340183_2640309577406629804_n.png?oh=3f4ad9962838cb200413e03031f85468&amp;oe=556BB8A7&amp;__gda__=1432766104_c41b192bbf50d09ba3e22a0186b330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31106"/>
            <a:ext cx="326890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gardenmagazine.es/wp-content/uploads/Euromonitor_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92" y="4221088"/>
            <a:ext cx="3446512" cy="245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mascotadictos.com/mascotas/attachments/aviso-willy2-jpg.8548/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2" y="1454364"/>
            <a:ext cx="2381627" cy="30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hmector.com/_ph/14/94265551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3" b="59085"/>
          <a:stretch/>
        </p:blipFill>
        <p:spPr bwMode="auto">
          <a:xfrm>
            <a:off x="6084168" y="2955266"/>
            <a:ext cx="2539251" cy="5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accent5"/>
                </a:solidFill>
              </a:rPr>
              <a:t>1.Red Social de Mascotas:</a:t>
            </a:r>
            <a:br>
              <a:rPr lang="es-CO" dirty="0" smtClean="0">
                <a:solidFill>
                  <a:schemeClr val="accent5"/>
                </a:solidFill>
              </a:rPr>
            </a:br>
            <a:r>
              <a:rPr lang="es-CO" sz="3600" dirty="0" smtClean="0">
                <a:solidFill>
                  <a:schemeClr val="accent5"/>
                </a:solidFill>
              </a:rPr>
              <a:t>Usuarios con servicios para mascotas </a:t>
            </a:r>
            <a:endParaRPr lang="es-ES" dirty="0">
              <a:solidFill>
                <a:schemeClr val="accent5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5" y="1412776"/>
            <a:ext cx="8227883" cy="4824536"/>
          </a:xfrm>
        </p:spPr>
        <p:txBody>
          <a:bodyPr>
            <a:normAutofit/>
          </a:bodyPr>
          <a:lstStyle/>
          <a:p>
            <a:pPr lvl="1"/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Personas que realizan servicios o conocen sobre el cuidado de mascotas.</a:t>
            </a:r>
          </a:p>
          <a:p>
            <a:pPr lvl="1"/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servicios para mascotas: veterinaria, estética, paseadores, tiendas </a:t>
            </a:r>
          </a:p>
          <a:p>
            <a:pPr lvl="2"/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Calificaciones de los servicios.</a:t>
            </a:r>
          </a:p>
          <a:p>
            <a:pPr lvl="2"/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 mejorada por cercanía </a:t>
            </a:r>
          </a:p>
          <a:p>
            <a:pPr marL="630936" lvl="2" indent="0">
              <a:buNone/>
            </a:pP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geográfica, precios, calificación.</a:t>
            </a:r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Foros de consejos para mascotas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2"/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Temas y respuestas sobre opiniones </a:t>
            </a:r>
          </a:p>
          <a:p>
            <a:pPr marL="630936" lvl="2" indent="0">
              <a:buNone/>
            </a:pP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de crianza de mascotas según el </a:t>
            </a:r>
          </a:p>
          <a:p>
            <a:pPr marL="630936" lvl="2" indent="0">
              <a:buNone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perfil de la mascota.</a:t>
            </a:r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tucompu\Pictures\Pictures (2)\Sample Pictures\lenn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06" y="3773651"/>
            <a:ext cx="2740194" cy="30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ucompu\AppData\Local\Microsoft\Windows\Temporary Internet Files\Content.IE5\KXG8W7ME\220px-Huella_lobo.svg[1]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1044349" cy="13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dirty="0" smtClean="0">
                <a:solidFill>
                  <a:schemeClr val="accent5"/>
                </a:solidFill>
              </a:rPr>
              <a:t>1.Red Social de Mascotas</a:t>
            </a:r>
            <a:endParaRPr lang="es-ES" dirty="0">
              <a:solidFill>
                <a:schemeClr val="accent5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472608"/>
          </a:xfrm>
        </p:spPr>
        <p:txBody>
          <a:bodyPr>
            <a:normAutofit/>
          </a:bodyPr>
          <a:lstStyle/>
          <a:p>
            <a:pPr lvl="1"/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CO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Cliente/Servidor: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Conexión mediante web para poder acceder a los servicios de la red social.</a:t>
            </a:r>
          </a:p>
          <a:p>
            <a:pPr lvl="1"/>
            <a:r>
              <a:rPr lang="es-CO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Persistencia: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Manejo de bases de datos como repositorios de información de usuarios y sus mascotas, así como de personas que ofrezcan sus servicios.</a:t>
            </a:r>
          </a:p>
          <a:p>
            <a:pPr lvl="1"/>
            <a:r>
              <a:rPr lang="es-CO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Orientado a Objetos: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manejo de información requiere manejo de clases e instancias de las mismas.</a:t>
            </a:r>
          </a:p>
          <a:p>
            <a:pPr lvl="1"/>
            <a:r>
              <a:rPr lang="es-CO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una interfaz gráfica para facilitar la prestación de todos los servicios a ofrecer.</a:t>
            </a:r>
          </a:p>
          <a:p>
            <a:pPr lvl="1"/>
            <a:endParaRPr lang="es-CO" dirty="0" smtClean="0"/>
          </a:p>
          <a:p>
            <a:pPr lvl="1"/>
            <a:endParaRPr lang="es-ES" dirty="0"/>
          </a:p>
        </p:txBody>
      </p:sp>
      <p:pic>
        <p:nvPicPr>
          <p:cNvPr id="4" name="Picture 2" descr="C:\Users\tucompu\AppData\Local\Microsoft\Windows\Temporary Internet Files\Content.IE5\KXG8W7ME\220px-Huella_lobo.svg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1044349" cy="13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Juego tipo Frogger ambientado en Bogotá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Parodia de la situación diaria de 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cualquier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ciudadano de Bogotá 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los riesgos que corren 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 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imprudencias de los conductores, ciclistas y peatones:</a:t>
            </a:r>
          </a:p>
          <a:p>
            <a:pPr algn="just"/>
            <a:endParaRPr lang="es-CO" sz="2800" dirty="0" smtClean="0"/>
          </a:p>
        </p:txBody>
      </p:sp>
      <p:pic>
        <p:nvPicPr>
          <p:cNvPr id="5122" name="Picture 2" descr="https://pbs.twimg.com/media/BbEbU1VIUAECgtr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97052"/>
            <a:ext cx="3312368" cy="24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bs.twimg.com/media/B5jkrLtIEAACBc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43046"/>
            <a:ext cx="3384376" cy="25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139952" y="38432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[5]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604448" y="380704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[6]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911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Juego tipo Frogger ambientado en Bogotá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23000"/>
            <a:ext cx="8229600" cy="5174352"/>
          </a:xfrm>
        </p:spPr>
        <p:txBody>
          <a:bodyPr>
            <a:normAutofit/>
          </a:bodyPr>
          <a:lstStyle/>
          <a:p>
            <a:pPr lvl="1" algn="just"/>
            <a:endParaRPr lang="es-CO" sz="2400" dirty="0"/>
          </a:p>
          <a:p>
            <a:pPr algn="just"/>
            <a:r>
              <a:rPr lang="es-CO" sz="3000" dirty="0" smtClean="0"/>
              <a:t>Recorrido por sectores </a:t>
            </a:r>
            <a:r>
              <a:rPr lang="es-CO" sz="3000" dirty="0" smtClean="0"/>
              <a:t>comunes de </a:t>
            </a:r>
            <a:r>
              <a:rPr lang="es-CO" sz="3000" dirty="0" smtClean="0"/>
              <a:t>la </a:t>
            </a:r>
            <a:r>
              <a:rPr lang="es-CO" sz="3000" dirty="0" smtClean="0"/>
              <a:t>Bogotá</a:t>
            </a:r>
            <a:r>
              <a:rPr lang="es-CO" sz="3000" dirty="0"/>
              <a:t> </a:t>
            </a:r>
            <a:r>
              <a:rPr lang="es-CO" sz="3000" dirty="0" smtClean="0"/>
              <a:t>y que involucran diversos medios de transporte de la capital.</a:t>
            </a:r>
          </a:p>
          <a:p>
            <a:pPr algn="just"/>
            <a:endParaRPr lang="es-CO" sz="3000" dirty="0" smtClean="0"/>
          </a:p>
        </p:txBody>
      </p:sp>
      <p:pic>
        <p:nvPicPr>
          <p:cNvPr id="4104" name="Picture 8" descr="http://www.lafm.com.co/sites/default/files/imagenes/avenida-calle26_13688332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94728"/>
            <a:ext cx="3877237" cy="29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mw2.google.com/mw-panoramio/photos/medium/509004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66264"/>
            <a:ext cx="4474468" cy="297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Juego tipo Frogger ambientado en Bogotá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23000"/>
            <a:ext cx="8229600" cy="5174352"/>
          </a:xfrm>
        </p:spPr>
        <p:txBody>
          <a:bodyPr>
            <a:normAutofit/>
          </a:bodyPr>
          <a:lstStyle/>
          <a:p>
            <a:pPr algn="just"/>
            <a:r>
              <a:rPr lang="es-CO" sz="3000" dirty="0" smtClean="0"/>
              <a:t>Diferentes niveles con diferentes entornos, sectores y obstáculos:</a:t>
            </a:r>
          </a:p>
          <a:p>
            <a:pPr lvl="1" algn="just"/>
            <a:endParaRPr lang="es-CO" sz="24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62059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hlinkClick r:id="rId2"/>
              </a:rPr>
              <a:t>Video 1</a:t>
            </a:r>
            <a:endParaRPr lang="es-ES" dirty="0"/>
          </a:p>
        </p:txBody>
      </p:sp>
      <p:pic>
        <p:nvPicPr>
          <p:cNvPr id="4098" name="Picture 2" descr="http://www.publimetro.co/_internal/gxml!0/r0dc21o2f3vste5s7ezej9x3a10rp3w$tcatt26ociwtd60i7363x7525wxz4b0/jj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68" y="1914199"/>
            <a:ext cx="4248133" cy="2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pulzo.com/sites/default/files/sitp_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4458205" cy="355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pbs.twimg.com/media/B0Os6JcIUAA2OIj.jpg:lar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54152"/>
            <a:ext cx="4248133" cy="25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Juego tipo Frogger ambientado en Bogotá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23000"/>
            <a:ext cx="8229600" cy="5174352"/>
          </a:xfrm>
        </p:spPr>
        <p:txBody>
          <a:bodyPr>
            <a:normAutofit/>
          </a:bodyPr>
          <a:lstStyle/>
          <a:p>
            <a:pPr algn="just"/>
            <a:r>
              <a:rPr lang="es-CO" sz="2800" dirty="0" smtClean="0"/>
              <a:t>1 Jugador o Multijugador.</a:t>
            </a:r>
          </a:p>
          <a:p>
            <a:pPr lvl="1" algn="just"/>
            <a:r>
              <a:rPr lang="es-CO" sz="2400" dirty="0" smtClean="0"/>
              <a:t>Registro de puntajes </a:t>
            </a:r>
            <a:r>
              <a:rPr lang="es-CO" sz="2400" dirty="0" smtClean="0"/>
              <a:t>más </a:t>
            </a:r>
            <a:r>
              <a:rPr lang="es-CO" sz="2400" dirty="0" smtClean="0"/>
              <a:t>altos</a:t>
            </a:r>
          </a:p>
          <a:p>
            <a:pPr lvl="1" algn="just"/>
            <a:r>
              <a:rPr lang="es-CO" sz="2400" dirty="0" smtClean="0"/>
              <a:t>Logros</a:t>
            </a:r>
          </a:p>
          <a:p>
            <a:pPr lvl="1" algn="just"/>
            <a:r>
              <a:rPr lang="es-CO" sz="2400" dirty="0" smtClean="0"/>
              <a:t>Niveles de Dificultad</a:t>
            </a:r>
          </a:p>
          <a:p>
            <a:pPr lvl="1" algn="just"/>
            <a:r>
              <a:rPr lang="es-CO" sz="2400" dirty="0" smtClean="0"/>
              <a:t>Retos entre </a:t>
            </a:r>
            <a:r>
              <a:rPr lang="es-CO" sz="2400" dirty="0" smtClean="0"/>
              <a:t>usuarios</a:t>
            </a:r>
          </a:p>
          <a:p>
            <a:pPr lvl="1" algn="just"/>
            <a:r>
              <a:rPr lang="es-CO" sz="2400" dirty="0" smtClean="0"/>
              <a:t>Modalidades distintas según el</a:t>
            </a:r>
          </a:p>
          <a:p>
            <a:pPr marL="411480" lvl="1" indent="0" algn="just">
              <a:buNone/>
            </a:pPr>
            <a:r>
              <a:rPr lang="es-CO" sz="2400" dirty="0"/>
              <a:t> </a:t>
            </a:r>
            <a:r>
              <a:rPr lang="es-CO" sz="2400" dirty="0" smtClean="0"/>
              <a:t>  escenario en desarrollarse.</a:t>
            </a:r>
            <a:endParaRPr lang="es-CO" sz="2100" dirty="0"/>
          </a:p>
          <a:p>
            <a:pPr lvl="1" algn="just"/>
            <a:endParaRPr lang="es-ES" sz="2400" dirty="0" smtClean="0"/>
          </a:p>
          <a:p>
            <a:pPr algn="just"/>
            <a:r>
              <a:rPr lang="es-CO" sz="2800" dirty="0" smtClean="0"/>
              <a:t>Objetivo: Cruzar desde un lugar de la ciudad hasta la universidad, evadiendo trafico agresivo, obstáculos </a:t>
            </a:r>
          </a:p>
        </p:txBody>
      </p:sp>
      <p:pic>
        <p:nvPicPr>
          <p:cNvPr id="6146" name="Picture 2" descr="http://gotgame.com/wp-content/uploads/2012/05/FroggerHAE_iOS_IMG_0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68" y="1556792"/>
            <a:ext cx="3434927" cy="257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748464" y="445859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[7]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8763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1682</TotalTime>
  <Words>542</Words>
  <Application>Microsoft Office PowerPoint</Application>
  <PresentationFormat>Presentación en pantalla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Fundición</vt:lpstr>
      <vt:lpstr>Propuestas de Proyecto de Software</vt:lpstr>
      <vt:lpstr>1.Red Social de Mascotas: Usuarios de Mascotas</vt:lpstr>
      <vt:lpstr>1.Red Social de Mascotas: Usuarios de Mascotas</vt:lpstr>
      <vt:lpstr>1.Red Social de Mascotas: Usuarios con servicios para mascotas </vt:lpstr>
      <vt:lpstr>1.Red Social de Mascotas</vt:lpstr>
      <vt:lpstr>2. Juego tipo Frogger ambientado en Bogotá</vt:lpstr>
      <vt:lpstr>2. Juego tipo Frogger ambientado en Bogotá</vt:lpstr>
      <vt:lpstr>2. Juego tipo Frogger ambientado en Bogotá</vt:lpstr>
      <vt:lpstr>2. Juego tipo Frogger ambientado en Bogotá</vt:lpstr>
      <vt:lpstr>2. Juego Frogger ambientado en Bogotá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tucompu</dc:creator>
  <cp:lastModifiedBy>tucompu</cp:lastModifiedBy>
  <cp:revision>41</cp:revision>
  <dcterms:created xsi:type="dcterms:W3CDTF">2015-02-02T17:39:34Z</dcterms:created>
  <dcterms:modified xsi:type="dcterms:W3CDTF">2015-02-05T01:13:54Z</dcterms:modified>
</cp:coreProperties>
</file>