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PROYECTO “MIZAPAS”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Megan Nicol Ibagué Pinzón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Camilo José Bonilla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Yeison Oswaldo Boada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163275"/>
            <a:ext cx="8520600" cy="3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DESCRIPCIÓN DEL SISTEMA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641475"/>
            <a:ext cx="8520600" cy="39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PROCESO DE ADQUISICIÓN DE MERCANCÍA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Char char="-"/>
            </a:pPr>
            <a:r>
              <a:rPr lang="es-419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 realiza un viaje cada 2 meses a Estados Unidos donde se reúne con su proveedor.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Char char="-"/>
            </a:pPr>
            <a:r>
              <a:rPr lang="es-419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 revisan los nuevos modelos del producto y se escogen los que serán adquiridos.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Char char="-"/>
            </a:pPr>
            <a:r>
              <a:rPr lang="es-419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Luego de la compra de estos, el proveedor se encarga del envío de estos a Colombia.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Char char="-"/>
            </a:pPr>
            <a:r>
              <a:rPr lang="es-419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Una vez recibidos, se verifica la calidad del producto y se procede a publicitar o a entregar en caso de que haya sido un encargo.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Char char="-"/>
            </a:pPr>
            <a:r>
              <a:rPr lang="es-419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si la calidad es mala o está defectuoso este producto no saldrá a la venta, se notificará al proveedor y será cambiado en el próximo viaje.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PROCESO DE PUBLICITACIÓN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-"/>
            </a:pPr>
            <a:r>
              <a:rPr lang="es-419" sz="2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 publica de manera virtual en Facebook, información relevante del producto como una imagen, talla, precio y contacto (telefono)  para realizar la compra.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PROCESO DE COMPRA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0932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Revisión por parte del cliente del catálogo de productos mostrado en Facebook o Instagram.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vez seleccionado el producto deseado el cliente deberá ponerse en contacto, lo cual puede hacerse por medio de teléfono o con un mensaje directo a la página de Facebook.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vez que hay comunicación entre la empresa y el cliente se pueden tener en cuenta temas como el de la negociación del precio antes de realizar la compra.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Acuerda la forma de pago, que puede ser por medio de consignación bancaria (Bancolombia) o realizando el pago por medio de Efecty o supergiros.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proporcionará la cuenta o la identificación a la cual hacer el pago.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solicitara los datos del cliente para el envío del producto.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cuenta con una garantia de 30 dias.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PROCESO DE ENVÍO DE PRODUCTO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verifica la consignación o el pago del dinero respectivo a la compra del producto.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vez verificado el pago, el producto es empacado y etiquetado.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envio sera realizado por medio de una empresa de mensajería.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costo del envio es gratis para el cliente.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PROCESO DE CAMBIO POR GARANTÍA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caso de que el producto esté defectuoso o se quiera hacer efectiva la garantía, el cliente deberá ponerse en contacto con la empresa.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contacto debera ser dentro de los 30 dias de garantia.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cliente deberá enviar fotos del producto, especificando el daño.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evaluará en daño presentado en las fotos.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el daño o defecto es cobijado por la garantía se procederá al realizar el cambio.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el daño fue ocasionado por mal uso el producto no será cambiado.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cambio sólo será realizado una vez.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proceso no tiene costo adicional</a:t>
            </a: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envios serán pagados contra entrega.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PROCESO DE ENVÍO PARA CAMBIO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solicitará al cliente que envíe el producto con su empaque y etiqueta.</a:t>
            </a: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es-419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procederá a enviar un nuevo producto debidamente empacado y etiquetado.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99" y="0"/>
            <a:ext cx="74061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99" y="78862"/>
            <a:ext cx="5991974" cy="49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