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61145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238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91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27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05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0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92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905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21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62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34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38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50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20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599" y="2914654"/>
            <a:ext cx="6400800" cy="1314452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0" marR="0" lvl="0" indent="0" algn="ctr" rtl="0">
              <a:spcBef>
                <a:spcPts val="600"/>
              </a:spcBef>
              <a:buClr>
                <a:srgbClr val="888888"/>
              </a:buClr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ctr" rtl="0"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7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270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80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8"/>
            <a:ext cx="7772400" cy="1125142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7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524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1016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199" y="1200152"/>
            <a:ext cx="4038600" cy="3394477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524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270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1016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6"/>
            <a:ext cx="4040187" cy="479822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8"/>
            <a:ext cx="4040187" cy="2963470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6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8"/>
            <a:ext cx="4041775" cy="2963470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77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524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1143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270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13" cy="871539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49" cy="438984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270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6"/>
            <a:ext cx="3008313" cy="3518303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5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5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0" marR="0" lvl="0" indent="0" algn="l" rtl="0">
              <a:spcBef>
                <a:spcPts val="600"/>
              </a:spcBef>
              <a:buClr>
                <a:schemeClr val="dk1"/>
              </a:buClr>
              <a:buSzPct val="37931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500"/>
              </a:spcBef>
              <a:buClr>
                <a:schemeClr val="dk1"/>
              </a:buClr>
              <a:buSzPct val="42307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400"/>
              </a:spcBef>
              <a:buClr>
                <a:schemeClr val="dk1"/>
              </a:buClr>
              <a:buSzPct val="500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400"/>
              </a:spcBef>
              <a:buClr>
                <a:schemeClr val="dk1"/>
              </a:buClr>
              <a:buSzPct val="57894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400"/>
              </a:spcBef>
              <a:buClr>
                <a:schemeClr val="dk1"/>
              </a:buClr>
              <a:buSzPct val="57894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400"/>
              </a:spcBef>
              <a:buClr>
                <a:schemeClr val="dk1"/>
              </a:buClr>
              <a:buSzPct val="57894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400"/>
              </a:spcBef>
              <a:buClr>
                <a:schemeClr val="dk1"/>
              </a:buClr>
              <a:buSzPct val="57894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400"/>
              </a:spcBef>
              <a:buClr>
                <a:schemeClr val="dk1"/>
              </a:buClr>
              <a:buSzPct val="57894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400"/>
              </a:spcBef>
              <a:buClr>
                <a:schemeClr val="dk1"/>
              </a:buClr>
              <a:buSzPct val="57894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1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60" y="-1217408"/>
            <a:ext cx="3394477" cy="8229600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270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74" y="1371604"/>
            <a:ext cx="4388650" cy="2057400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500"/>
            </a:lvl2pPr>
            <a:lvl3pPr lvl="2" indent="0">
              <a:spcBef>
                <a:spcPts val="0"/>
              </a:spcBef>
              <a:buNone/>
              <a:defRPr sz="1500"/>
            </a:lvl3pPr>
            <a:lvl4pPr lvl="3" indent="0">
              <a:spcBef>
                <a:spcPts val="0"/>
              </a:spcBef>
              <a:buNone/>
              <a:defRPr sz="1500"/>
            </a:lvl4pPr>
            <a:lvl5pPr lvl="4" indent="0">
              <a:spcBef>
                <a:spcPts val="0"/>
              </a:spcBef>
              <a:buNone/>
              <a:defRPr sz="1500"/>
            </a:lvl5pPr>
            <a:lvl6pPr lvl="5" indent="0">
              <a:spcBef>
                <a:spcPts val="0"/>
              </a:spcBef>
              <a:buNone/>
              <a:defRPr sz="1500"/>
            </a:lvl6pPr>
            <a:lvl7pPr lvl="6" indent="0">
              <a:spcBef>
                <a:spcPts val="0"/>
              </a:spcBef>
              <a:buNone/>
              <a:defRPr sz="1500"/>
            </a:lvl7pPr>
            <a:lvl8pPr lvl="7" indent="0">
              <a:spcBef>
                <a:spcPts val="0"/>
              </a:spcBef>
              <a:buNone/>
              <a:defRPr sz="1500"/>
            </a:lvl8pPr>
            <a:lvl9pPr lvl="8" indent="0">
              <a:spcBef>
                <a:spcPts val="0"/>
              </a:spcBef>
              <a:buNone/>
              <a:defRPr sz="15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74" y="-609595"/>
            <a:ext cx="4388650" cy="6019799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270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1998" r="-1999"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ct val="26829"/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3333"/>
              <a:buNone/>
              <a:defRPr sz="1500"/>
            </a:lvl2pPr>
            <a:lvl3pPr lvl="2" indent="0">
              <a:spcBef>
                <a:spcPts val="0"/>
              </a:spcBef>
              <a:buSzPct val="73333"/>
              <a:buNone/>
              <a:defRPr sz="1500"/>
            </a:lvl3pPr>
            <a:lvl4pPr lvl="3" indent="0">
              <a:spcBef>
                <a:spcPts val="0"/>
              </a:spcBef>
              <a:buSzPct val="73333"/>
              <a:buNone/>
              <a:defRPr sz="1500"/>
            </a:lvl4pPr>
            <a:lvl5pPr lvl="4" indent="0">
              <a:spcBef>
                <a:spcPts val="0"/>
              </a:spcBef>
              <a:buSzPct val="73333"/>
              <a:buNone/>
              <a:defRPr sz="1500"/>
            </a:lvl5pPr>
            <a:lvl6pPr lvl="5" indent="0">
              <a:spcBef>
                <a:spcPts val="0"/>
              </a:spcBef>
              <a:buSzPct val="73333"/>
              <a:buNone/>
              <a:defRPr sz="1500"/>
            </a:lvl6pPr>
            <a:lvl7pPr lvl="6" indent="0">
              <a:spcBef>
                <a:spcPts val="0"/>
              </a:spcBef>
              <a:buSzPct val="73333"/>
              <a:buNone/>
              <a:defRPr sz="1500"/>
            </a:lvl7pPr>
            <a:lvl8pPr lvl="7" indent="0">
              <a:spcBef>
                <a:spcPts val="0"/>
              </a:spcBef>
              <a:buSzPct val="73333"/>
              <a:buNone/>
              <a:defRPr sz="1500"/>
            </a:lvl8pPr>
            <a:lvl9pPr lvl="8" indent="0">
              <a:spcBef>
                <a:spcPts val="0"/>
              </a:spcBef>
              <a:buSzPct val="73333"/>
              <a:buNone/>
              <a:defRPr sz="15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7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t" anchorCtr="0"/>
          <a:lstStyle>
            <a:lvl1pPr marL="317500" marR="0" lvl="0" indent="-1270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66800" marR="0" lvl="2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859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905000" marR="0" lvl="4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368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559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877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068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l" rtl="0">
              <a:spcBef>
                <a:spcPts val="0"/>
              </a:spcBef>
              <a:buSzPct val="1000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70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lIns="74825" tIns="74825" rIns="74825" bIns="74825" anchor="ctr" anchorCtr="0"/>
          <a:lstStyle>
            <a:lvl1pPr marL="0" marR="0" lvl="0" indent="0" algn="ctr" rtl="0">
              <a:spcBef>
                <a:spcPts val="0"/>
              </a:spcBef>
              <a:buSzPct val="1000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0900" marR="0" lvl="2" indent="-1270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00" marR="0" lvl="3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01800" marR="0" lvl="4" indent="-1270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20900" marR="0" lvl="5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40000" marR="0" lvl="6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1800" marR="0" lvl="7" indent="-1270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90900" marR="0" lvl="8" indent="0" algn="l" rtl="0">
              <a:spcBef>
                <a:spcPts val="0"/>
              </a:spcBef>
              <a:buSzPct val="6875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199" y="476727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lIns="84850" tIns="42425" rIns="84850" bIns="42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" sz="11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3484" y="1337329"/>
            <a:ext cx="4457031" cy="200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375375" y="3525325"/>
            <a:ext cx="3867000" cy="1256700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Presentado por: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000">
                <a:solidFill>
                  <a:schemeClr val="dk1"/>
                </a:solidFill>
              </a:rPr>
              <a:t>   </a:t>
            </a: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Megan Nicol Ibagué.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000">
                <a:solidFill>
                  <a:schemeClr val="dk1"/>
                </a:solidFill>
              </a:rPr>
              <a:t>   </a:t>
            </a: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Camilo José Bonilla.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000">
                <a:solidFill>
                  <a:schemeClr val="dk1"/>
                </a:solidFill>
              </a:rPr>
              <a:t>   Yeison </a:t>
            </a: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Oswaldo Boada.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508236" y="1565926"/>
            <a:ext cx="8635763" cy="332203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MOCKUPS, MANUAL DE ESTILOS Y NAVEGABILIDAD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137" y="2068839"/>
            <a:ext cx="6928326" cy="2868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685800" y="-3"/>
            <a:ext cx="7772400" cy="1102500"/>
          </a:xfrm>
          <a:prstGeom prst="rect">
            <a:avLst/>
          </a:prstGeom>
        </p:spPr>
        <p:txBody>
          <a:bodyPr lIns="74825" tIns="74825" rIns="74825" bIns="74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Términos del sistema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75" y="993925"/>
            <a:ext cx="5352549" cy="390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079" y="1510828"/>
            <a:ext cx="4520930" cy="19721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262173" y="3904179"/>
            <a:ext cx="2146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smtClean="0"/>
              <a:t>GRACIAS.</a:t>
            </a:r>
            <a:endParaRPr lang="es-CO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47881" y="1931681"/>
            <a:ext cx="6554457" cy="371286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MARCO EMPRESARIAL.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73780" y="2754631"/>
            <a:ext cx="5964556" cy="1621935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368300" marR="0" lvl="0" indent="-3683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Empresa: MiZapas.</a:t>
            </a:r>
          </a:p>
          <a:p>
            <a:pPr marL="368300" marR="0" lvl="0" indent="-3683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Dueño: Alejandro Gutiérrez.</a:t>
            </a:r>
          </a:p>
          <a:p>
            <a:pPr marL="368300" marR="0" lvl="0" indent="-3683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Razón social: Trabajador independiente.</a:t>
            </a:r>
          </a:p>
          <a:p>
            <a:pPr marL="368300" marR="0" lvl="0" indent="-3683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Productos: Zapatillas y equipo deportivo para baloncesto.</a:t>
            </a:r>
          </a:p>
          <a:p>
            <a:pPr marL="368300" marR="0" lvl="0" indent="-3683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 Ofrecer productos de calidad y ser líder en la venta online de estos productos de manera local.</a:t>
            </a:r>
          </a:p>
          <a:p>
            <a:pPr marL="368300" marR="0" lvl="0" indent="-368300" algn="just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Ubicación: Tunja, Boyacá, Colombia.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8436" y="1664942"/>
            <a:ext cx="2818416" cy="12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8436" y="1664942"/>
            <a:ext cx="2818416" cy="127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639325" y="1201326"/>
            <a:ext cx="7472100" cy="3706800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MARCO LEGAL.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ENTREVISTA.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DESCRIPCION DE LA NECESIDAD.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AL PRONOSTICO.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NARRATIVA DEL SISTEMA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2277939" y="1383048"/>
            <a:ext cx="4625520" cy="371286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</a:p>
        </p:txBody>
      </p:sp>
      <p:pic>
        <p:nvPicPr>
          <p:cNvPr id="149" name="Shape 149" descr="https://scontent-atl3-1.xx.fbcdn.net/v/t34.0-12/18136869_534059233649955_1929672022_n.png?oh=431e0b4cae50b21d2ace82e463e0ac03&amp;oe=590208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603" y="1760499"/>
            <a:ext cx="5988080" cy="291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2212395" y="1474487"/>
            <a:ext cx="5089518" cy="371286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DE PROCESOS.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315" y="1860741"/>
            <a:ext cx="6423368" cy="308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5" y="1470350"/>
            <a:ext cx="8722550" cy="325270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405700" y="1073000"/>
            <a:ext cx="2157600" cy="5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 b="1"/>
              <a:t>CASOS DE USO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00" y="1167100"/>
            <a:ext cx="7807049" cy="37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622494" y="1428767"/>
            <a:ext cx="6423368" cy="371286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ESPECIFICACION DE REQUISITOS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04869" y="2114559"/>
            <a:ext cx="3867130" cy="1524229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producto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Listar Productos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 precio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Retirar producto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Filtrar producto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Pagos en línea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262599" y="2114559"/>
            <a:ext cx="3867130" cy="2286343"/>
          </a:xfrm>
          <a:prstGeom prst="rect">
            <a:avLst/>
          </a:prstGeom>
          <a:noFill/>
          <a:ln>
            <a:noFill/>
          </a:ln>
        </p:spPr>
        <p:txBody>
          <a:bodyPr lIns="74825" tIns="37400" rIns="74825" bIns="37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FUNCIONALES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Visualizar información de producto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Filtrar productos por tipo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Recuperación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Mantenimiento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Soporte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Rendimiento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</a:p>
          <a:p>
            <a:pPr marL="27940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0" y="1656125"/>
            <a:ext cx="1749600" cy="5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b="1"/>
              <a:t>DIAGRAMA DE CLASES</a:t>
            </a: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 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50" y="1120275"/>
            <a:ext cx="5266175" cy="4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Presentación en pantalla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simple-light-2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Términos del sistema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Camilo Jose Bonilla Hernandez</cp:lastModifiedBy>
  <cp:revision>1</cp:revision>
  <dcterms:modified xsi:type="dcterms:W3CDTF">2017-06-20T11:44:44Z</dcterms:modified>
</cp:coreProperties>
</file>