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handoutMasterIdLst>
    <p:handoutMasterId r:id="rId7"/>
  </p:handoutMasterIdLst>
  <p:sldIdLst>
    <p:sldId id="256" r:id="rId5"/>
  </p:sldIdLst>
  <p:sldSz cx="6858000" cy="9144000" type="screen4x3"/>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B800"/>
    <a:srgbClr val="474B53"/>
    <a:srgbClr val="191E28"/>
    <a:srgbClr val="DF3A42"/>
    <a:srgbClr val="E75B2B"/>
    <a:srgbClr val="F47200"/>
    <a:srgbClr val="E28D17"/>
    <a:srgbClr val="D5A300"/>
    <a:srgbClr val="A1AF10"/>
    <a:srgbClr val="77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0" autoAdjust="0"/>
  </p:normalViewPr>
  <p:slideViewPr>
    <p:cSldViewPr snapToGrid="0" showGuides="1">
      <p:cViewPr>
        <p:scale>
          <a:sx n="150" d="100"/>
          <a:sy n="150" d="100"/>
        </p:scale>
        <p:origin x="162" y="108"/>
      </p:cViewPr>
      <p:guideLst>
        <p:guide pos="2160"/>
        <p:guide orient="horz" pos="2880"/>
      </p:guideLst>
    </p:cSldViewPr>
  </p:slideViewPr>
  <p:notesTextViewPr>
    <p:cViewPr>
      <p:scale>
        <a:sx n="3" d="2"/>
        <a:sy n="3" d="2"/>
      </p:scale>
      <p:origin x="0" y="0"/>
    </p:cViewPr>
  </p:notesTextViewPr>
  <p:notesViewPr>
    <p:cSldViewPr snapToGrid="0" showGuides="1">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E87E1F32-670E-42A1-BB79-BE7CF13D3D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7952D9F-355D-4E4D-9520-4A19B2947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2F188CE-4DED-437F-AA38-8976D4D0D12A}" type="datetime1">
              <a:rPr lang="es-ES" smtClean="0"/>
              <a:t>15/10/2021</a:t>
            </a:fld>
            <a:endParaRPr lang="es-ES"/>
          </a:p>
        </p:txBody>
      </p:sp>
      <p:sp>
        <p:nvSpPr>
          <p:cNvPr id="4" name="Marcador de pie de página 3">
            <a:extLst>
              <a:ext uri="{FF2B5EF4-FFF2-40B4-BE49-F238E27FC236}">
                <a16:creationId xmlns:a16="http://schemas.microsoft.com/office/drawing/2014/main" id="{9C1D824E-CABD-4018-B1C4-F54DF49C3C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568D1F29-09CA-482E-8686-EEE88BB73D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869D12F-E8AC-48C0-8B1F-BD566648D8E6}" type="slidenum">
              <a:rPr lang="es-ES" smtClean="0"/>
              <a:t>‹Nº›</a:t>
            </a:fld>
            <a:endParaRPr lang="es-ES"/>
          </a:p>
        </p:txBody>
      </p:sp>
    </p:spTree>
    <p:extLst>
      <p:ext uri="{BB962C8B-B14F-4D97-AF65-F5344CB8AC3E}">
        <p14:creationId xmlns:p14="http://schemas.microsoft.com/office/powerpoint/2010/main" val="27946547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5F5FA03-318A-4FCF-9B84-4D5134618C2F}" type="datetime1">
              <a:rPr lang="es-ES" noProof="0" smtClean="0"/>
              <a:t>15/10/2021</a:t>
            </a:fld>
            <a:endParaRPr lang="es-ES" noProof="0"/>
          </a:p>
        </p:txBody>
      </p:sp>
      <p:sp>
        <p:nvSpPr>
          <p:cNvPr id="4" name="Marcador de imagen de diapositiva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136092-2EDF-47BF-99B1-B87430F95B70}" type="slidenum">
              <a:rPr lang="es-ES" noProof="0" smtClean="0"/>
              <a:t>‹Nº›</a:t>
            </a:fld>
            <a:endParaRPr lang="es-ES" noProof="0"/>
          </a:p>
        </p:txBody>
      </p:sp>
    </p:spTree>
    <p:extLst>
      <p:ext uri="{BB962C8B-B14F-4D97-AF65-F5344CB8AC3E}">
        <p14:creationId xmlns:p14="http://schemas.microsoft.com/office/powerpoint/2010/main" val="36030565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C8136092-2EDF-47BF-99B1-B87430F95B70}" type="slidenum">
              <a:rPr lang="es-ES" smtClean="0"/>
              <a:t>1</a:t>
            </a:fld>
            <a:endParaRPr lang="es-ES"/>
          </a:p>
        </p:txBody>
      </p:sp>
    </p:spTree>
    <p:extLst>
      <p:ext uri="{BB962C8B-B14F-4D97-AF65-F5344CB8AC3E}">
        <p14:creationId xmlns:p14="http://schemas.microsoft.com/office/powerpoint/2010/main" val="2487277707"/>
      </p:ext>
    </p:extLst>
  </p:cSld>
  <p:clrMapOvr>
    <a:masterClrMapping/>
  </p:clrMapOvr>
</p:notes>
</file>

<file path=ppt/slideLayouts/_rels/slideLayout1.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svg"/><Relationship Id="rId39" Type="http://schemas.openxmlformats.org/officeDocument/2006/relationships/image" Target="../media/image38.png"/><Relationship Id="rId21" Type="http://schemas.openxmlformats.org/officeDocument/2006/relationships/image" Target="../media/image20.png"/><Relationship Id="rId34" Type="http://schemas.openxmlformats.org/officeDocument/2006/relationships/image" Target="../media/image33.svg"/><Relationship Id="rId42" Type="http://schemas.openxmlformats.org/officeDocument/2006/relationships/image" Target="../media/image41.svg"/><Relationship Id="rId47" Type="http://schemas.openxmlformats.org/officeDocument/2006/relationships/image" Target="../media/image46.png"/><Relationship Id="rId7" Type="http://schemas.openxmlformats.org/officeDocument/2006/relationships/image" Target="../media/image6.svg"/><Relationship Id="rId2" Type="http://schemas.openxmlformats.org/officeDocument/2006/relationships/image" Target="../media/image1.png"/><Relationship Id="rId16" Type="http://schemas.openxmlformats.org/officeDocument/2006/relationships/image" Target="../media/image15.png"/><Relationship Id="rId29" Type="http://schemas.openxmlformats.org/officeDocument/2006/relationships/image" Target="../media/image28.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svg"/><Relationship Id="rId32" Type="http://schemas.openxmlformats.org/officeDocument/2006/relationships/image" Target="../media/image31.svg"/><Relationship Id="rId37" Type="http://schemas.openxmlformats.org/officeDocument/2006/relationships/image" Target="../media/image36.png"/><Relationship Id="rId40" Type="http://schemas.openxmlformats.org/officeDocument/2006/relationships/image" Target="../media/image39.svg"/><Relationship Id="rId45" Type="http://schemas.openxmlformats.org/officeDocument/2006/relationships/image" Target="../media/image44.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png"/><Relationship Id="rId28" Type="http://schemas.openxmlformats.org/officeDocument/2006/relationships/image" Target="../media/image27.svg"/><Relationship Id="rId36" Type="http://schemas.openxmlformats.org/officeDocument/2006/relationships/image" Target="../media/image35.svg"/><Relationship Id="rId10" Type="http://schemas.openxmlformats.org/officeDocument/2006/relationships/image" Target="../media/image9.png"/><Relationship Id="rId19" Type="http://schemas.openxmlformats.org/officeDocument/2006/relationships/image" Target="../media/image18.svg"/><Relationship Id="rId31" Type="http://schemas.openxmlformats.org/officeDocument/2006/relationships/image" Target="../media/image30.png"/><Relationship Id="rId44" Type="http://schemas.openxmlformats.org/officeDocument/2006/relationships/image" Target="../media/image43.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 Id="rId35" Type="http://schemas.openxmlformats.org/officeDocument/2006/relationships/image" Target="../media/image34.png"/><Relationship Id="rId43" Type="http://schemas.openxmlformats.org/officeDocument/2006/relationships/image" Target="../media/image42.png"/><Relationship Id="rId48" Type="http://schemas.openxmlformats.org/officeDocument/2006/relationships/image" Target="../media/image47.svg"/><Relationship Id="rId8" Type="http://schemas.openxmlformats.org/officeDocument/2006/relationships/image" Target="../media/image7.png"/><Relationship Id="rId3" Type="http://schemas.openxmlformats.org/officeDocument/2006/relationships/image" Target="../media/image2.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png"/><Relationship Id="rId33" Type="http://schemas.openxmlformats.org/officeDocument/2006/relationships/image" Target="../media/image32.png"/><Relationship Id="rId38" Type="http://schemas.openxmlformats.org/officeDocument/2006/relationships/image" Target="../media/image37.svg"/><Relationship Id="rId46" Type="http://schemas.openxmlformats.org/officeDocument/2006/relationships/image" Target="../media/image45.svg"/><Relationship Id="rId20" Type="http://schemas.openxmlformats.org/officeDocument/2006/relationships/image" Target="../media/image19.png"/><Relationship Id="rId41" Type="http://schemas.openxmlformats.org/officeDocument/2006/relationships/image" Target="../media/image40.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EF799AA8-8B5E-4CF5-9975-99FDD726FFD3}"/>
              </a:ext>
            </a:extLst>
          </p:cNvPr>
          <p:cNvGrpSpPr/>
          <p:nvPr userDrawn="1"/>
        </p:nvGrpSpPr>
        <p:grpSpPr>
          <a:xfrm>
            <a:off x="1999692" y="0"/>
            <a:ext cx="2858616" cy="9144000"/>
            <a:chOff x="2157768" y="0"/>
            <a:chExt cx="2858616" cy="9144000"/>
          </a:xfrm>
        </p:grpSpPr>
        <p:pic>
          <p:nvPicPr>
            <p:cNvPr id="3" name="Gráfico 2">
              <a:extLst>
                <a:ext uri="{FF2B5EF4-FFF2-40B4-BE49-F238E27FC236}">
                  <a16:creationId xmlns:a16="http://schemas.microsoft.com/office/drawing/2014/main" id="{4C5FBD76-8904-4E42-AE88-D512DA7052DA}"/>
                </a:ext>
              </a:extLst>
            </p:cNvPr>
            <p:cNvPicPr preferRelativeResize="0">
              <a:picLocks/>
            </p:cNvPicPr>
            <p:nvPr userDrawn="1"/>
          </p:nvPicPr>
          <p:blipFill>
            <a:blip r:embed="rId2">
              <a:extLst>
                <a:ext uri="{96DAC541-7B7A-43D3-8B79-37D633B846F1}">
                  <asvg:svgBlip xmlns:asvg="http://schemas.microsoft.com/office/drawing/2016/SVG/main" r:embed="rId3"/>
                </a:ext>
              </a:extLst>
            </a:blip>
            <a:stretch>
              <a:fillRect/>
            </a:stretch>
          </p:blipFill>
          <p:spPr>
            <a:xfrm>
              <a:off x="2157984" y="0"/>
              <a:ext cx="2858400" cy="2122490"/>
            </a:xfrm>
            <a:prstGeom prst="rect">
              <a:avLst/>
            </a:prstGeom>
          </p:spPr>
        </p:pic>
        <p:pic>
          <p:nvPicPr>
            <p:cNvPr id="4" name="Gráfico 3">
              <a:extLst>
                <a:ext uri="{FF2B5EF4-FFF2-40B4-BE49-F238E27FC236}">
                  <a16:creationId xmlns:a16="http://schemas.microsoft.com/office/drawing/2014/main" id="{AA3BC40D-C194-4EEE-8E69-4ED4ECFDEBE8}"/>
                </a:ext>
              </a:extLst>
            </p:cNvPr>
            <p:cNvPicPr preferRelativeResize="0">
              <a:picLocks/>
            </p:cNvPicPr>
            <p:nvPr userDrawn="1"/>
          </p:nvPicPr>
          <p:blipFill>
            <a:blip r:embed="rId4">
              <a:extLst>
                <a:ext uri="{96DAC541-7B7A-43D3-8B79-37D633B846F1}">
                  <asvg:svgBlip xmlns:asvg="http://schemas.microsoft.com/office/drawing/2016/SVG/main" r:embed="rId5"/>
                </a:ext>
              </a:extLst>
            </a:blip>
            <a:stretch>
              <a:fillRect/>
            </a:stretch>
          </p:blipFill>
          <p:spPr>
            <a:xfrm>
              <a:off x="2157984" y="1992793"/>
              <a:ext cx="2858400" cy="1598400"/>
            </a:xfrm>
            <a:prstGeom prst="rect">
              <a:avLst/>
            </a:prstGeom>
          </p:spPr>
        </p:pic>
        <p:pic>
          <p:nvPicPr>
            <p:cNvPr id="6" name="Gráfico 5">
              <a:extLst>
                <a:ext uri="{FF2B5EF4-FFF2-40B4-BE49-F238E27FC236}">
                  <a16:creationId xmlns:a16="http://schemas.microsoft.com/office/drawing/2014/main" id="{CD689866-F1C0-4715-81BF-9196A55EDE9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157768" y="3434239"/>
              <a:ext cx="2854286" cy="1598400"/>
            </a:xfrm>
            <a:prstGeom prst="rect">
              <a:avLst/>
            </a:prstGeom>
          </p:spPr>
        </p:pic>
        <p:pic>
          <p:nvPicPr>
            <p:cNvPr id="61" name="Gráfico 60">
              <a:extLst>
                <a:ext uri="{FF2B5EF4-FFF2-40B4-BE49-F238E27FC236}">
                  <a16:creationId xmlns:a16="http://schemas.microsoft.com/office/drawing/2014/main" id="{DF44A126-1FEE-452F-85E5-3E973F14245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157984" y="4873949"/>
              <a:ext cx="2854286" cy="1598400"/>
            </a:xfrm>
            <a:prstGeom prst="rect">
              <a:avLst/>
            </a:prstGeom>
          </p:spPr>
        </p:pic>
        <p:pic>
          <p:nvPicPr>
            <p:cNvPr id="62" name="Gráfico 61">
              <a:extLst>
                <a:ext uri="{FF2B5EF4-FFF2-40B4-BE49-F238E27FC236}">
                  <a16:creationId xmlns:a16="http://schemas.microsoft.com/office/drawing/2014/main" id="{9F5B1665-7823-4B65-9CA6-373B04C106C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158200" y="6316234"/>
              <a:ext cx="2854286" cy="1598400"/>
            </a:xfrm>
            <a:prstGeom prst="rect">
              <a:avLst/>
            </a:prstGeom>
          </p:spPr>
        </p:pic>
        <p:pic>
          <p:nvPicPr>
            <p:cNvPr id="11" name="Gráfico 10">
              <a:extLst>
                <a:ext uri="{FF2B5EF4-FFF2-40B4-BE49-F238E27FC236}">
                  <a16:creationId xmlns:a16="http://schemas.microsoft.com/office/drawing/2014/main" id="{6516D51E-C5EF-493C-A49F-FA5A03131D58}"/>
                </a:ext>
              </a:extLst>
            </p:cNvPr>
            <p:cNvPicPr preferRelativeResize="0">
              <a:picLocks/>
            </p:cNvPicPr>
            <p:nvPr userDrawn="1"/>
          </p:nvPicPr>
          <p:blipFill>
            <a:blip r:embed="rId6">
              <a:extLst>
                <a:ext uri="{96DAC541-7B7A-43D3-8B79-37D633B846F1}">
                  <asvg:svgBlip xmlns:asvg="http://schemas.microsoft.com/office/drawing/2016/SVG/main" r:embed="rId7"/>
                </a:ext>
              </a:extLst>
            </a:blip>
            <a:stretch>
              <a:fillRect/>
            </a:stretch>
          </p:blipFill>
          <p:spPr>
            <a:xfrm>
              <a:off x="3428568" y="7830000"/>
              <a:ext cx="1587600" cy="1314000"/>
            </a:xfrm>
            <a:prstGeom prst="rect">
              <a:avLst/>
            </a:prstGeom>
          </p:spPr>
        </p:pic>
      </p:grpSp>
      <p:pic>
        <p:nvPicPr>
          <p:cNvPr id="15" name="Gráfico 14">
            <a:extLst>
              <a:ext uri="{FF2B5EF4-FFF2-40B4-BE49-F238E27FC236}">
                <a16:creationId xmlns:a16="http://schemas.microsoft.com/office/drawing/2014/main" id="{F6C46E00-3822-4C50-9645-1D8C321873EB}"/>
              </a:ext>
            </a:extLst>
          </p:cNvPr>
          <p:cNvPicPr preferRelativeResize="0">
            <a:picLocks/>
          </p:cNvPicPr>
          <p:nvPr userDrawn="1"/>
        </p:nvPicPr>
        <p:blipFill>
          <a:blip r:embed="rId8">
            <a:extLst>
              <a:ext uri="{96DAC541-7B7A-43D3-8B79-37D633B846F1}">
                <asvg:svgBlip xmlns:asvg="http://schemas.microsoft.com/office/drawing/2016/SVG/main" r:embed="rId9"/>
              </a:ext>
            </a:extLst>
          </a:blip>
          <a:stretch>
            <a:fillRect/>
          </a:stretch>
        </p:blipFill>
        <p:spPr>
          <a:xfrm>
            <a:off x="2048635" y="-1"/>
            <a:ext cx="2757600" cy="2061999"/>
          </a:xfrm>
          <a:prstGeom prst="rect">
            <a:avLst/>
          </a:prstGeom>
        </p:spPr>
      </p:pic>
      <p:pic>
        <p:nvPicPr>
          <p:cNvPr id="23" name="Gráfico 22">
            <a:extLst>
              <a:ext uri="{FF2B5EF4-FFF2-40B4-BE49-F238E27FC236}">
                <a16:creationId xmlns:a16="http://schemas.microsoft.com/office/drawing/2014/main" id="{806B0370-83C6-482C-A9C3-4659AB1E3CF0}"/>
              </a:ext>
            </a:extLst>
          </p:cNvPr>
          <p:cNvPicPr preferRelativeResize="0">
            <a:picLocks/>
          </p:cNvPicPr>
          <p:nvPr userDrawn="1"/>
        </p:nvPicPr>
        <p:blipFill>
          <a:blip r:embed="rId10">
            <a:extLst>
              <a:ext uri="{96DAC541-7B7A-43D3-8B79-37D633B846F1}">
                <asvg:svgBlip xmlns:asvg="http://schemas.microsoft.com/office/drawing/2016/SVG/main" r:embed="rId11"/>
              </a:ext>
            </a:extLst>
          </a:blip>
          <a:stretch>
            <a:fillRect/>
          </a:stretch>
        </p:blipFill>
        <p:spPr>
          <a:xfrm>
            <a:off x="2048635" y="2036065"/>
            <a:ext cx="2757600" cy="1498569"/>
          </a:xfrm>
          <a:prstGeom prst="rect">
            <a:avLst/>
          </a:prstGeom>
        </p:spPr>
      </p:pic>
      <p:pic>
        <p:nvPicPr>
          <p:cNvPr id="35" name="Gráfico 34">
            <a:extLst>
              <a:ext uri="{FF2B5EF4-FFF2-40B4-BE49-F238E27FC236}">
                <a16:creationId xmlns:a16="http://schemas.microsoft.com/office/drawing/2014/main" id="{BC672D68-3DAD-4B79-95BD-57D7C75F60A1}"/>
              </a:ext>
            </a:extLst>
          </p:cNvPr>
          <p:cNvPicPr preferRelativeResize="0">
            <a:picLocks/>
          </p:cNvPicPr>
          <p:nvPr userDrawn="1"/>
        </p:nvPicPr>
        <p:blipFill>
          <a:blip r:embed="rId12">
            <a:extLst>
              <a:ext uri="{96DAC541-7B7A-43D3-8B79-37D633B846F1}">
                <asvg:svgBlip xmlns:asvg="http://schemas.microsoft.com/office/drawing/2016/SVG/main" r:embed="rId13"/>
              </a:ext>
            </a:extLst>
          </a:blip>
          <a:stretch>
            <a:fillRect/>
          </a:stretch>
        </p:blipFill>
        <p:spPr>
          <a:xfrm>
            <a:off x="2048635" y="3477556"/>
            <a:ext cx="2757600" cy="1497600"/>
          </a:xfrm>
          <a:prstGeom prst="rect">
            <a:avLst/>
          </a:prstGeom>
        </p:spPr>
      </p:pic>
      <p:pic>
        <p:nvPicPr>
          <p:cNvPr id="58" name="Gráfico 57">
            <a:extLst>
              <a:ext uri="{FF2B5EF4-FFF2-40B4-BE49-F238E27FC236}">
                <a16:creationId xmlns:a16="http://schemas.microsoft.com/office/drawing/2014/main" id="{B8180608-A80A-409D-B02A-35C4F9DB1EC4}"/>
              </a:ext>
            </a:extLst>
          </p:cNvPr>
          <p:cNvPicPr preferRelativeResize="0">
            <a:picLocks/>
          </p:cNvPicPr>
          <p:nvPr userDrawn="1"/>
        </p:nvPicPr>
        <p:blipFill>
          <a:blip r:embed="rId14">
            <a:extLst>
              <a:ext uri="{96DAC541-7B7A-43D3-8B79-37D633B846F1}">
                <asvg:svgBlip xmlns:asvg="http://schemas.microsoft.com/office/drawing/2016/SVG/main" r:embed="rId15"/>
              </a:ext>
            </a:extLst>
          </a:blip>
          <a:stretch>
            <a:fillRect/>
          </a:stretch>
        </p:blipFill>
        <p:spPr>
          <a:xfrm>
            <a:off x="2048635" y="4915656"/>
            <a:ext cx="2757600" cy="1497600"/>
          </a:xfrm>
          <a:prstGeom prst="rect">
            <a:avLst/>
          </a:prstGeom>
        </p:spPr>
      </p:pic>
      <p:pic>
        <p:nvPicPr>
          <p:cNvPr id="71" name="Gráfico 70">
            <a:extLst>
              <a:ext uri="{FF2B5EF4-FFF2-40B4-BE49-F238E27FC236}">
                <a16:creationId xmlns:a16="http://schemas.microsoft.com/office/drawing/2014/main" id="{0FF81C97-DE5D-4DFC-83AA-6F65EC3EB8F1}"/>
              </a:ext>
            </a:extLst>
          </p:cNvPr>
          <p:cNvPicPr preferRelativeResize="0">
            <a:picLocks/>
          </p:cNvPicPr>
          <p:nvPr userDrawn="1"/>
        </p:nvPicPr>
        <p:blipFill>
          <a:blip r:embed="rId16">
            <a:extLst>
              <a:ext uri="{96DAC541-7B7A-43D3-8B79-37D633B846F1}">
                <asvg:svgBlip xmlns:asvg="http://schemas.microsoft.com/office/drawing/2016/SVG/main" r:embed="rId17"/>
              </a:ext>
            </a:extLst>
          </a:blip>
          <a:stretch>
            <a:fillRect/>
          </a:stretch>
        </p:blipFill>
        <p:spPr>
          <a:xfrm>
            <a:off x="2048635" y="6365084"/>
            <a:ext cx="2757600" cy="1497600"/>
          </a:xfrm>
          <a:prstGeom prst="rect">
            <a:avLst/>
          </a:prstGeom>
        </p:spPr>
      </p:pic>
      <p:pic>
        <p:nvPicPr>
          <p:cNvPr id="90" name="Gráfico 89">
            <a:extLst>
              <a:ext uri="{FF2B5EF4-FFF2-40B4-BE49-F238E27FC236}">
                <a16:creationId xmlns:a16="http://schemas.microsoft.com/office/drawing/2014/main" id="{C1A8DC0F-B0F0-4E15-9642-9FC080079EC4}"/>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3320892" y="7829986"/>
            <a:ext cx="1486800" cy="1308892"/>
          </a:xfrm>
          <a:prstGeom prst="rect">
            <a:avLst/>
          </a:prstGeom>
        </p:spPr>
      </p:pic>
      <p:pic>
        <p:nvPicPr>
          <p:cNvPr id="95" name="Imagen 94" descr="Un primer plano de un logotipo&#10;&#10;Descripción generada con confianza muy alta">
            <a:extLst>
              <a:ext uri="{FF2B5EF4-FFF2-40B4-BE49-F238E27FC236}">
                <a16:creationId xmlns:a16="http://schemas.microsoft.com/office/drawing/2014/main" id="{46BADA27-1431-44DB-AE87-0052CCA4FACD}"/>
              </a:ext>
            </a:extLst>
          </p:cNvPr>
          <p:cNvPicPr preferRelativeResize="0">
            <a:picLocks/>
          </p:cNvPicPr>
          <p:nvPr userDrawn="1"/>
        </p:nvPicPr>
        <p:blipFill>
          <a:blip r:embed="rId20"/>
          <a:stretch>
            <a:fillRect/>
          </a:stretch>
        </p:blipFill>
        <p:spPr>
          <a:xfrm>
            <a:off x="2429739" y="936065"/>
            <a:ext cx="1416113" cy="1397770"/>
          </a:xfrm>
          <a:prstGeom prst="rect">
            <a:avLst/>
          </a:prstGeom>
        </p:spPr>
      </p:pic>
      <p:sp>
        <p:nvSpPr>
          <p:cNvPr id="96" name="Marcador de posición de imagen 73">
            <a:extLst>
              <a:ext uri="{FF2B5EF4-FFF2-40B4-BE49-F238E27FC236}">
                <a16:creationId xmlns:a16="http://schemas.microsoft.com/office/drawing/2014/main" id="{F2FA5F01-5003-4089-BB04-B5F22F240915}"/>
              </a:ext>
            </a:extLst>
          </p:cNvPr>
          <p:cNvSpPr>
            <a:spLocks noGrp="1"/>
          </p:cNvSpPr>
          <p:nvPr>
            <p:ph type="pic" sz="quarter" idx="20"/>
          </p:nvPr>
        </p:nvSpPr>
        <p:spPr>
          <a:xfrm>
            <a:off x="2425631" y="918966"/>
            <a:ext cx="813600" cy="813600"/>
          </a:xfrm>
          <a:prstGeom prst="ellipse">
            <a:avLst/>
          </a:prstGeom>
          <a:solidFill>
            <a:schemeClr val="tx1"/>
          </a:solidFill>
        </p:spPr>
        <p:txBody>
          <a:bodyPr rtlCol="0" anchor="ctr" anchorCtr="0">
            <a:normAutofit/>
          </a:bodyPr>
          <a:lstStyle>
            <a:lvl1pPr marL="0" indent="0" algn="ctr">
              <a:buNone/>
              <a:defRPr sz="900">
                <a:solidFill>
                  <a:schemeClr val="bg1"/>
                </a:solidFill>
              </a:defRPr>
            </a:lvl1pPr>
          </a:lstStyle>
          <a:p>
            <a:pPr rtl="0"/>
            <a:r>
              <a:rPr lang="es-ES" noProof="0"/>
              <a:t>Haga clic en el icono para agregar una imagen</a:t>
            </a:r>
          </a:p>
        </p:txBody>
      </p:sp>
      <p:pic>
        <p:nvPicPr>
          <p:cNvPr id="97" name="Imagen 96" descr="Un primer plano de un logotipo&#10;&#10;Descripción generada con confianza muy alta">
            <a:extLst>
              <a:ext uri="{FF2B5EF4-FFF2-40B4-BE49-F238E27FC236}">
                <a16:creationId xmlns:a16="http://schemas.microsoft.com/office/drawing/2014/main" id="{3403E16F-BF67-4BC6-938B-B540E81E3B9A}"/>
              </a:ext>
            </a:extLst>
          </p:cNvPr>
          <p:cNvPicPr preferRelativeResize="0">
            <a:picLocks/>
          </p:cNvPicPr>
          <p:nvPr userDrawn="1"/>
        </p:nvPicPr>
        <p:blipFill>
          <a:blip r:embed="rId20"/>
          <a:stretch>
            <a:fillRect/>
          </a:stretch>
        </p:blipFill>
        <p:spPr>
          <a:xfrm>
            <a:off x="2437955" y="2405424"/>
            <a:ext cx="1416113" cy="1397770"/>
          </a:xfrm>
          <a:prstGeom prst="rect">
            <a:avLst/>
          </a:prstGeom>
        </p:spPr>
      </p:pic>
      <p:sp>
        <p:nvSpPr>
          <p:cNvPr id="98" name="Marcador de posición de imagen 73">
            <a:extLst>
              <a:ext uri="{FF2B5EF4-FFF2-40B4-BE49-F238E27FC236}">
                <a16:creationId xmlns:a16="http://schemas.microsoft.com/office/drawing/2014/main" id="{8ADA19E5-32D4-4E60-A2D3-18859AF0950E}"/>
              </a:ext>
            </a:extLst>
          </p:cNvPr>
          <p:cNvSpPr>
            <a:spLocks noGrp="1"/>
          </p:cNvSpPr>
          <p:nvPr>
            <p:ph type="pic" sz="quarter" idx="21"/>
          </p:nvPr>
        </p:nvSpPr>
        <p:spPr>
          <a:xfrm>
            <a:off x="2425631" y="2388325"/>
            <a:ext cx="813600" cy="813600"/>
          </a:xfrm>
          <a:prstGeom prst="ellipse">
            <a:avLst/>
          </a:prstGeom>
          <a:solidFill>
            <a:schemeClr val="tx1"/>
          </a:solidFill>
        </p:spPr>
        <p:txBody>
          <a:bodyPr rtlCol="0" anchor="ctr" anchorCtr="0">
            <a:normAutofit/>
          </a:bodyPr>
          <a:lstStyle>
            <a:lvl1pPr marL="0" indent="0" algn="ctr">
              <a:buNone/>
              <a:defRPr sz="900">
                <a:solidFill>
                  <a:schemeClr val="bg1"/>
                </a:solidFill>
              </a:defRPr>
            </a:lvl1pPr>
          </a:lstStyle>
          <a:p>
            <a:pPr rtl="0"/>
            <a:r>
              <a:rPr lang="es-ES" noProof="0"/>
              <a:t>Haga clic en el icono para agregar una imagen</a:t>
            </a:r>
          </a:p>
        </p:txBody>
      </p:sp>
      <p:pic>
        <p:nvPicPr>
          <p:cNvPr id="101" name="Imagen 100" descr="Un primer plano de un logotipo&#10;&#10;Descripción generada con confianza muy alta">
            <a:extLst>
              <a:ext uri="{FF2B5EF4-FFF2-40B4-BE49-F238E27FC236}">
                <a16:creationId xmlns:a16="http://schemas.microsoft.com/office/drawing/2014/main" id="{DA395262-84CF-4F06-A46D-2E49E941DE7D}"/>
              </a:ext>
            </a:extLst>
          </p:cNvPr>
          <p:cNvPicPr preferRelativeResize="0">
            <a:picLocks/>
          </p:cNvPicPr>
          <p:nvPr userDrawn="1"/>
        </p:nvPicPr>
        <p:blipFill>
          <a:blip r:embed="rId20"/>
          <a:stretch>
            <a:fillRect/>
          </a:stretch>
        </p:blipFill>
        <p:spPr>
          <a:xfrm>
            <a:off x="2434351" y="3848851"/>
            <a:ext cx="1416113" cy="1397770"/>
          </a:xfrm>
          <a:prstGeom prst="rect">
            <a:avLst/>
          </a:prstGeom>
        </p:spPr>
      </p:pic>
      <p:sp>
        <p:nvSpPr>
          <p:cNvPr id="102" name="Marcador de posición de imagen 73">
            <a:extLst>
              <a:ext uri="{FF2B5EF4-FFF2-40B4-BE49-F238E27FC236}">
                <a16:creationId xmlns:a16="http://schemas.microsoft.com/office/drawing/2014/main" id="{ECB2E69E-31AD-4FD8-9097-58BA78C1FD4A}"/>
              </a:ext>
            </a:extLst>
          </p:cNvPr>
          <p:cNvSpPr>
            <a:spLocks noGrp="1"/>
          </p:cNvSpPr>
          <p:nvPr>
            <p:ph type="pic" sz="quarter" idx="23"/>
          </p:nvPr>
        </p:nvSpPr>
        <p:spPr>
          <a:xfrm>
            <a:off x="2425631" y="3831752"/>
            <a:ext cx="813600" cy="813600"/>
          </a:xfrm>
          <a:prstGeom prst="ellipse">
            <a:avLst/>
          </a:prstGeom>
          <a:solidFill>
            <a:schemeClr val="tx1"/>
          </a:solidFill>
        </p:spPr>
        <p:txBody>
          <a:bodyPr rtlCol="0" anchor="ctr" anchorCtr="0">
            <a:normAutofit/>
          </a:bodyPr>
          <a:lstStyle>
            <a:lvl1pPr marL="0" indent="0" algn="ctr">
              <a:buNone/>
              <a:defRPr sz="900">
                <a:solidFill>
                  <a:schemeClr val="bg1"/>
                </a:solidFill>
              </a:defRPr>
            </a:lvl1pPr>
          </a:lstStyle>
          <a:p>
            <a:pPr rtl="0"/>
            <a:r>
              <a:rPr lang="es-ES" noProof="0"/>
              <a:t>Haga clic en el icono para agregar una imagen</a:t>
            </a:r>
          </a:p>
        </p:txBody>
      </p:sp>
      <p:pic>
        <p:nvPicPr>
          <p:cNvPr id="105" name="Imagen 104" descr="Un primer plano de un logotipo&#10;&#10;Descripción generada con confianza muy alta">
            <a:extLst>
              <a:ext uri="{FF2B5EF4-FFF2-40B4-BE49-F238E27FC236}">
                <a16:creationId xmlns:a16="http://schemas.microsoft.com/office/drawing/2014/main" id="{E76A10D9-295C-442F-97E0-F3CE8AF40C1D}"/>
              </a:ext>
            </a:extLst>
          </p:cNvPr>
          <p:cNvPicPr preferRelativeResize="0">
            <a:picLocks/>
          </p:cNvPicPr>
          <p:nvPr userDrawn="1"/>
        </p:nvPicPr>
        <p:blipFill>
          <a:blip r:embed="rId20"/>
          <a:stretch>
            <a:fillRect/>
          </a:stretch>
        </p:blipFill>
        <p:spPr>
          <a:xfrm>
            <a:off x="2437955" y="5292278"/>
            <a:ext cx="1416113" cy="1397770"/>
          </a:xfrm>
          <a:prstGeom prst="rect">
            <a:avLst/>
          </a:prstGeom>
        </p:spPr>
      </p:pic>
      <p:sp>
        <p:nvSpPr>
          <p:cNvPr id="106" name="Marcador de posición de imagen 73">
            <a:extLst>
              <a:ext uri="{FF2B5EF4-FFF2-40B4-BE49-F238E27FC236}">
                <a16:creationId xmlns:a16="http://schemas.microsoft.com/office/drawing/2014/main" id="{01AFF473-1ADB-4A01-A1C6-CD802CBB0E8A}"/>
              </a:ext>
            </a:extLst>
          </p:cNvPr>
          <p:cNvSpPr>
            <a:spLocks noGrp="1"/>
          </p:cNvSpPr>
          <p:nvPr>
            <p:ph type="pic" sz="quarter" idx="25"/>
          </p:nvPr>
        </p:nvSpPr>
        <p:spPr>
          <a:xfrm>
            <a:off x="2425631" y="5275179"/>
            <a:ext cx="813600" cy="813600"/>
          </a:xfrm>
          <a:prstGeom prst="ellipse">
            <a:avLst/>
          </a:prstGeom>
          <a:solidFill>
            <a:schemeClr val="tx1"/>
          </a:solidFill>
        </p:spPr>
        <p:txBody>
          <a:bodyPr rtlCol="0" anchor="ctr" anchorCtr="0">
            <a:normAutofit/>
          </a:bodyPr>
          <a:lstStyle>
            <a:lvl1pPr marL="0" indent="0" algn="ctr">
              <a:buNone/>
              <a:defRPr sz="900">
                <a:solidFill>
                  <a:schemeClr val="bg1"/>
                </a:solidFill>
              </a:defRPr>
            </a:lvl1pPr>
          </a:lstStyle>
          <a:p>
            <a:pPr rtl="0"/>
            <a:r>
              <a:rPr lang="es-ES" noProof="0"/>
              <a:t>Haga clic en el icono para agregar una imagen</a:t>
            </a:r>
          </a:p>
        </p:txBody>
      </p:sp>
      <p:pic>
        <p:nvPicPr>
          <p:cNvPr id="109" name="Imagen 108" descr="Un primer plano de un logotipo&#10;&#10;Descripción generada con confianza muy alta">
            <a:extLst>
              <a:ext uri="{FF2B5EF4-FFF2-40B4-BE49-F238E27FC236}">
                <a16:creationId xmlns:a16="http://schemas.microsoft.com/office/drawing/2014/main" id="{C4DBEF57-0E51-47BA-BD9D-6D970FB2520C}"/>
              </a:ext>
            </a:extLst>
          </p:cNvPr>
          <p:cNvPicPr preferRelativeResize="0">
            <a:picLocks/>
          </p:cNvPicPr>
          <p:nvPr userDrawn="1"/>
        </p:nvPicPr>
        <p:blipFill>
          <a:blip r:embed="rId20"/>
          <a:stretch>
            <a:fillRect/>
          </a:stretch>
        </p:blipFill>
        <p:spPr>
          <a:xfrm>
            <a:off x="2437955" y="6726482"/>
            <a:ext cx="1416113" cy="1397770"/>
          </a:xfrm>
          <a:prstGeom prst="rect">
            <a:avLst/>
          </a:prstGeom>
        </p:spPr>
      </p:pic>
      <p:sp>
        <p:nvSpPr>
          <p:cNvPr id="110" name="Marcador de posición de imagen 73">
            <a:extLst>
              <a:ext uri="{FF2B5EF4-FFF2-40B4-BE49-F238E27FC236}">
                <a16:creationId xmlns:a16="http://schemas.microsoft.com/office/drawing/2014/main" id="{67025B7D-364F-4E77-84EE-93E1C3B8D9C1}"/>
              </a:ext>
            </a:extLst>
          </p:cNvPr>
          <p:cNvSpPr>
            <a:spLocks noGrp="1"/>
          </p:cNvSpPr>
          <p:nvPr>
            <p:ph type="pic" sz="quarter" idx="27"/>
          </p:nvPr>
        </p:nvSpPr>
        <p:spPr>
          <a:xfrm>
            <a:off x="2425631" y="6709383"/>
            <a:ext cx="813600" cy="813600"/>
          </a:xfrm>
          <a:prstGeom prst="ellipse">
            <a:avLst/>
          </a:prstGeom>
          <a:solidFill>
            <a:schemeClr val="tx1"/>
          </a:solidFill>
        </p:spPr>
        <p:txBody>
          <a:bodyPr rtlCol="0" anchor="ctr" anchorCtr="0">
            <a:normAutofit/>
          </a:bodyPr>
          <a:lstStyle>
            <a:lvl1pPr marL="0" indent="0" algn="ctr">
              <a:buNone/>
              <a:defRPr sz="900">
                <a:solidFill>
                  <a:schemeClr val="bg1"/>
                </a:solidFill>
              </a:defRPr>
            </a:lvl1pPr>
          </a:lstStyle>
          <a:p>
            <a:pPr rtl="0"/>
            <a:r>
              <a:rPr lang="es-ES" noProof="0"/>
              <a:t>Haga clic en el icono para agregar una imagen</a:t>
            </a:r>
          </a:p>
        </p:txBody>
      </p:sp>
      <p:pic>
        <p:nvPicPr>
          <p:cNvPr id="113" name="Gráfico 112">
            <a:extLst>
              <a:ext uri="{FF2B5EF4-FFF2-40B4-BE49-F238E27FC236}">
                <a16:creationId xmlns:a16="http://schemas.microsoft.com/office/drawing/2014/main" id="{2C85FBDC-70FA-43E1-8F6D-59CCDB9A3E81}"/>
              </a:ext>
            </a:extLst>
          </p:cNvPr>
          <p:cNvPicPr preferRelativeResize="0">
            <a:picLocks/>
          </p:cNvPicPr>
          <p:nvPr userDrawn="1"/>
        </p:nvPicPr>
        <p:blipFill>
          <a:blip r:embed="rId21">
            <a:extLst>
              <a:ext uri="{96DAC541-7B7A-43D3-8B79-37D633B846F1}">
                <asvg:svgBlip xmlns:asvg="http://schemas.microsoft.com/office/drawing/2016/SVG/main" r:embed="rId22"/>
              </a:ext>
            </a:extLst>
          </a:blip>
          <a:stretch>
            <a:fillRect/>
          </a:stretch>
        </p:blipFill>
        <p:spPr>
          <a:xfrm>
            <a:off x="1681048" y="1249835"/>
            <a:ext cx="378000" cy="144000"/>
          </a:xfrm>
          <a:prstGeom prst="rect">
            <a:avLst/>
          </a:prstGeom>
        </p:spPr>
      </p:pic>
      <p:pic>
        <p:nvPicPr>
          <p:cNvPr id="114" name="Gráfico 113">
            <a:extLst>
              <a:ext uri="{FF2B5EF4-FFF2-40B4-BE49-F238E27FC236}">
                <a16:creationId xmlns:a16="http://schemas.microsoft.com/office/drawing/2014/main" id="{AF1D5EFC-2A9F-40F0-84DE-9F12D7582A4A}"/>
              </a:ext>
            </a:extLst>
          </p:cNvPr>
          <p:cNvPicPr preferRelativeResize="0">
            <a:picLocks/>
          </p:cNvPicPr>
          <p:nvPr userDrawn="1"/>
        </p:nvPicPr>
        <p:blipFill>
          <a:blip r:embed="rId23">
            <a:extLst>
              <a:ext uri="{96DAC541-7B7A-43D3-8B79-37D633B846F1}">
                <asvg:svgBlip xmlns:asvg="http://schemas.microsoft.com/office/drawing/2016/SVG/main" r:embed="rId24"/>
              </a:ext>
            </a:extLst>
          </a:blip>
          <a:stretch>
            <a:fillRect/>
          </a:stretch>
        </p:blipFill>
        <p:spPr>
          <a:xfrm>
            <a:off x="1681048" y="2698235"/>
            <a:ext cx="378000" cy="144000"/>
          </a:xfrm>
          <a:prstGeom prst="rect">
            <a:avLst/>
          </a:prstGeom>
        </p:spPr>
      </p:pic>
      <p:pic>
        <p:nvPicPr>
          <p:cNvPr id="115" name="Gráfico 114">
            <a:extLst>
              <a:ext uri="{FF2B5EF4-FFF2-40B4-BE49-F238E27FC236}">
                <a16:creationId xmlns:a16="http://schemas.microsoft.com/office/drawing/2014/main" id="{9BEC8EDD-AC8F-4413-8861-0EAAC6143EBF}"/>
              </a:ext>
            </a:extLst>
          </p:cNvPr>
          <p:cNvPicPr preferRelativeResize="0">
            <a:picLocks/>
          </p:cNvPicPr>
          <p:nvPr userDrawn="1"/>
        </p:nvPicPr>
        <p:blipFill>
          <a:blip r:embed="rId25">
            <a:extLst>
              <a:ext uri="{96DAC541-7B7A-43D3-8B79-37D633B846F1}">
                <asvg:svgBlip xmlns:asvg="http://schemas.microsoft.com/office/drawing/2016/SVG/main" r:embed="rId26"/>
              </a:ext>
            </a:extLst>
          </a:blip>
          <a:stretch>
            <a:fillRect/>
          </a:stretch>
        </p:blipFill>
        <p:spPr>
          <a:xfrm>
            <a:off x="1681048" y="4146635"/>
            <a:ext cx="378000" cy="144000"/>
          </a:xfrm>
          <a:prstGeom prst="rect">
            <a:avLst/>
          </a:prstGeom>
        </p:spPr>
      </p:pic>
      <p:pic>
        <p:nvPicPr>
          <p:cNvPr id="116" name="Gráfico 115">
            <a:extLst>
              <a:ext uri="{FF2B5EF4-FFF2-40B4-BE49-F238E27FC236}">
                <a16:creationId xmlns:a16="http://schemas.microsoft.com/office/drawing/2014/main" id="{65B8B11A-6D5B-4222-A3FA-9C529A333AB0}"/>
              </a:ext>
            </a:extLst>
          </p:cNvPr>
          <p:cNvPicPr preferRelativeResize="0">
            <a:picLocks/>
          </p:cNvPicPr>
          <p:nvPr userDrawn="1"/>
        </p:nvPicPr>
        <p:blipFill>
          <a:blip r:embed="rId27">
            <a:extLst>
              <a:ext uri="{96DAC541-7B7A-43D3-8B79-37D633B846F1}">
                <asvg:svgBlip xmlns:asvg="http://schemas.microsoft.com/office/drawing/2016/SVG/main" r:embed="rId28"/>
              </a:ext>
            </a:extLst>
          </a:blip>
          <a:stretch>
            <a:fillRect/>
          </a:stretch>
        </p:blipFill>
        <p:spPr>
          <a:xfrm>
            <a:off x="1681048" y="5595035"/>
            <a:ext cx="378000" cy="144000"/>
          </a:xfrm>
          <a:prstGeom prst="rect">
            <a:avLst/>
          </a:prstGeom>
        </p:spPr>
      </p:pic>
      <p:pic>
        <p:nvPicPr>
          <p:cNvPr id="117" name="Gráfico 116">
            <a:extLst>
              <a:ext uri="{FF2B5EF4-FFF2-40B4-BE49-F238E27FC236}">
                <a16:creationId xmlns:a16="http://schemas.microsoft.com/office/drawing/2014/main" id="{DEF1451D-B6A1-4704-A941-E48FA3914715}"/>
              </a:ext>
            </a:extLst>
          </p:cNvPr>
          <p:cNvPicPr preferRelativeResize="0">
            <a:picLocks/>
          </p:cNvPicPr>
          <p:nvPr userDrawn="1"/>
        </p:nvPicPr>
        <p:blipFill>
          <a:blip r:embed="rId29">
            <a:extLst>
              <a:ext uri="{96DAC541-7B7A-43D3-8B79-37D633B846F1}">
                <asvg:svgBlip xmlns:asvg="http://schemas.microsoft.com/office/drawing/2016/SVG/main" r:embed="rId30"/>
              </a:ext>
            </a:extLst>
          </a:blip>
          <a:stretch>
            <a:fillRect/>
          </a:stretch>
        </p:blipFill>
        <p:spPr>
          <a:xfrm>
            <a:off x="1681048" y="7043434"/>
            <a:ext cx="378000" cy="144000"/>
          </a:xfrm>
          <a:prstGeom prst="rect">
            <a:avLst/>
          </a:prstGeom>
        </p:spPr>
      </p:pic>
      <p:sp>
        <p:nvSpPr>
          <p:cNvPr id="124" name="Título 123">
            <a:extLst>
              <a:ext uri="{FF2B5EF4-FFF2-40B4-BE49-F238E27FC236}">
                <a16:creationId xmlns:a16="http://schemas.microsoft.com/office/drawing/2014/main" id="{B3407580-EBB8-4AA5-B546-D1F3744C9C79}"/>
              </a:ext>
            </a:extLst>
          </p:cNvPr>
          <p:cNvSpPr>
            <a:spLocks noGrp="1"/>
          </p:cNvSpPr>
          <p:nvPr>
            <p:ph type="title" hasCustomPrompt="1"/>
          </p:nvPr>
        </p:nvSpPr>
        <p:spPr>
          <a:xfrm>
            <a:off x="4245313" y="267973"/>
            <a:ext cx="2260112" cy="920153"/>
          </a:xfrm>
        </p:spPr>
        <p:txBody>
          <a:bodyPr lIns="0" tIns="0" rIns="0" bIns="0" rtlCol="0">
            <a:noAutofit/>
          </a:bodyPr>
          <a:lstStyle>
            <a:lvl1pPr algn="r">
              <a:defRPr sz="3100" b="1"/>
            </a:lvl1pPr>
          </a:lstStyle>
          <a:p>
            <a:pPr rtl="0"/>
            <a:r>
              <a:rPr lang="es-ES" noProof="0"/>
              <a:t>PRODUCTO</a:t>
            </a:r>
            <a:br>
              <a:rPr lang="es-ES" noProof="0"/>
            </a:br>
            <a:r>
              <a:rPr lang="es-ES" noProof="0"/>
              <a:t>PLAN DE DESARROLLO</a:t>
            </a:r>
          </a:p>
        </p:txBody>
      </p:sp>
      <p:sp>
        <p:nvSpPr>
          <p:cNvPr id="126" name="Marcador de texto 125">
            <a:extLst>
              <a:ext uri="{FF2B5EF4-FFF2-40B4-BE49-F238E27FC236}">
                <a16:creationId xmlns:a16="http://schemas.microsoft.com/office/drawing/2014/main" id="{61E9C073-FC12-4172-943F-F20E258E6088}"/>
              </a:ext>
            </a:extLst>
          </p:cNvPr>
          <p:cNvSpPr>
            <a:spLocks noGrp="1"/>
          </p:cNvSpPr>
          <p:nvPr>
            <p:ph type="body" sz="quarter" idx="29" hasCustomPrompt="1"/>
          </p:nvPr>
        </p:nvSpPr>
        <p:spPr>
          <a:xfrm>
            <a:off x="5167711" y="1895661"/>
            <a:ext cx="914400" cy="304102"/>
          </a:xfrm>
        </p:spPr>
        <p:txBody>
          <a:bodyPr rtlCol="0">
            <a:noAutofit/>
          </a:bodyPr>
          <a:lstStyle>
            <a:lvl1pPr marL="0" indent="0" algn="l">
              <a:buNone/>
              <a:defRPr sz="1800" b="1">
                <a:latin typeface="+mj-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rtl="0"/>
            <a:r>
              <a:rPr lang="es-ES" noProof="0"/>
              <a:t>20XX</a:t>
            </a:r>
          </a:p>
        </p:txBody>
      </p:sp>
      <p:sp>
        <p:nvSpPr>
          <p:cNvPr id="127" name="Marcador de texto 125">
            <a:extLst>
              <a:ext uri="{FF2B5EF4-FFF2-40B4-BE49-F238E27FC236}">
                <a16:creationId xmlns:a16="http://schemas.microsoft.com/office/drawing/2014/main" id="{0C7C304C-05C9-4DB2-B0B0-74D44D8D141A}"/>
              </a:ext>
            </a:extLst>
          </p:cNvPr>
          <p:cNvSpPr>
            <a:spLocks noGrp="1"/>
          </p:cNvSpPr>
          <p:nvPr>
            <p:ph type="body" sz="quarter" idx="30"/>
          </p:nvPr>
        </p:nvSpPr>
        <p:spPr>
          <a:xfrm>
            <a:off x="5170254" y="2204148"/>
            <a:ext cx="1407768" cy="638087"/>
          </a:xfrm>
        </p:spPr>
        <p:txBody>
          <a:bodyPr rtlCol="0">
            <a:noAutofit/>
          </a:bodyPr>
          <a:lstStyle>
            <a:lvl1pPr marL="0" indent="0" algn="l">
              <a:buNone/>
              <a:defRPr sz="800" b="0">
                <a:solidFill>
                  <a:schemeClr val="tx2"/>
                </a:solidFill>
                <a:latin typeface="+mn-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rtl="0"/>
            <a:r>
              <a:rPr lang="es-ES" noProof="0"/>
              <a:t>Haga clic para modificar los estilos de texto del patrón</a:t>
            </a:r>
          </a:p>
        </p:txBody>
      </p:sp>
      <p:sp>
        <p:nvSpPr>
          <p:cNvPr id="129" name="Marcador de texto 125">
            <a:extLst>
              <a:ext uri="{FF2B5EF4-FFF2-40B4-BE49-F238E27FC236}">
                <a16:creationId xmlns:a16="http://schemas.microsoft.com/office/drawing/2014/main" id="{F57246CD-9926-4879-B191-79E7A54314AA}"/>
              </a:ext>
            </a:extLst>
          </p:cNvPr>
          <p:cNvSpPr>
            <a:spLocks noGrp="1"/>
          </p:cNvSpPr>
          <p:nvPr>
            <p:ph type="body" sz="quarter" idx="31" hasCustomPrompt="1"/>
          </p:nvPr>
        </p:nvSpPr>
        <p:spPr>
          <a:xfrm>
            <a:off x="5167711" y="3343572"/>
            <a:ext cx="914400" cy="304102"/>
          </a:xfrm>
        </p:spPr>
        <p:txBody>
          <a:bodyPr rtlCol="0">
            <a:noAutofit/>
          </a:bodyPr>
          <a:lstStyle>
            <a:lvl1pPr marL="0" indent="0" algn="l">
              <a:buNone/>
              <a:defRPr sz="1800" b="1">
                <a:latin typeface="+mj-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rtl="0"/>
            <a:r>
              <a:rPr lang="es-ES" noProof="0"/>
              <a:t>20XX</a:t>
            </a:r>
          </a:p>
        </p:txBody>
      </p:sp>
      <p:sp>
        <p:nvSpPr>
          <p:cNvPr id="130" name="Marcador de texto 125">
            <a:extLst>
              <a:ext uri="{FF2B5EF4-FFF2-40B4-BE49-F238E27FC236}">
                <a16:creationId xmlns:a16="http://schemas.microsoft.com/office/drawing/2014/main" id="{9936E90E-F2B3-4E38-B811-25ED33DA3A95}"/>
              </a:ext>
            </a:extLst>
          </p:cNvPr>
          <p:cNvSpPr>
            <a:spLocks noGrp="1"/>
          </p:cNvSpPr>
          <p:nvPr>
            <p:ph type="body" sz="quarter" idx="32"/>
          </p:nvPr>
        </p:nvSpPr>
        <p:spPr>
          <a:xfrm>
            <a:off x="5170254" y="3652059"/>
            <a:ext cx="1407768" cy="638087"/>
          </a:xfrm>
        </p:spPr>
        <p:txBody>
          <a:bodyPr rtlCol="0">
            <a:noAutofit/>
          </a:bodyPr>
          <a:lstStyle>
            <a:lvl1pPr marL="0" indent="0" algn="l">
              <a:buNone/>
              <a:defRPr sz="800" b="0">
                <a:solidFill>
                  <a:schemeClr val="tx2"/>
                </a:solidFill>
                <a:latin typeface="+mn-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rtl="0"/>
            <a:r>
              <a:rPr lang="es-ES" noProof="0"/>
              <a:t>Haga clic para modificar los estilos de texto del patrón</a:t>
            </a:r>
          </a:p>
        </p:txBody>
      </p:sp>
      <p:sp>
        <p:nvSpPr>
          <p:cNvPr id="131" name="Marcador de texto 125">
            <a:extLst>
              <a:ext uri="{FF2B5EF4-FFF2-40B4-BE49-F238E27FC236}">
                <a16:creationId xmlns:a16="http://schemas.microsoft.com/office/drawing/2014/main" id="{09319DEE-EC4D-4A76-B160-394553CFA6C2}"/>
              </a:ext>
            </a:extLst>
          </p:cNvPr>
          <p:cNvSpPr>
            <a:spLocks noGrp="1"/>
          </p:cNvSpPr>
          <p:nvPr>
            <p:ph type="body" sz="quarter" idx="33" hasCustomPrompt="1"/>
          </p:nvPr>
        </p:nvSpPr>
        <p:spPr>
          <a:xfrm>
            <a:off x="5167711" y="4791483"/>
            <a:ext cx="914400" cy="304102"/>
          </a:xfrm>
        </p:spPr>
        <p:txBody>
          <a:bodyPr rtlCol="0">
            <a:noAutofit/>
          </a:bodyPr>
          <a:lstStyle>
            <a:lvl1pPr marL="0" indent="0" algn="l">
              <a:buNone/>
              <a:defRPr sz="1800" b="1">
                <a:latin typeface="+mj-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rtl="0"/>
            <a:r>
              <a:rPr lang="es-ES" noProof="0"/>
              <a:t>20XX</a:t>
            </a:r>
          </a:p>
        </p:txBody>
      </p:sp>
      <p:sp>
        <p:nvSpPr>
          <p:cNvPr id="132" name="Marcador de texto 125">
            <a:extLst>
              <a:ext uri="{FF2B5EF4-FFF2-40B4-BE49-F238E27FC236}">
                <a16:creationId xmlns:a16="http://schemas.microsoft.com/office/drawing/2014/main" id="{1FD9D20E-0961-46BE-87E2-F9C4F76B60C4}"/>
              </a:ext>
            </a:extLst>
          </p:cNvPr>
          <p:cNvSpPr>
            <a:spLocks noGrp="1"/>
          </p:cNvSpPr>
          <p:nvPr>
            <p:ph type="body" sz="quarter" idx="34"/>
          </p:nvPr>
        </p:nvSpPr>
        <p:spPr>
          <a:xfrm>
            <a:off x="5170254" y="5099970"/>
            <a:ext cx="1407768" cy="638087"/>
          </a:xfrm>
        </p:spPr>
        <p:txBody>
          <a:bodyPr rtlCol="0">
            <a:noAutofit/>
          </a:bodyPr>
          <a:lstStyle>
            <a:lvl1pPr marL="0" indent="0" algn="l">
              <a:buNone/>
              <a:defRPr sz="800" b="0">
                <a:solidFill>
                  <a:schemeClr val="tx2"/>
                </a:solidFill>
                <a:latin typeface="+mn-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rtl="0"/>
            <a:r>
              <a:rPr lang="es-ES" noProof="0"/>
              <a:t>Haga clic para modificar los estilos de texto del patrón</a:t>
            </a:r>
          </a:p>
        </p:txBody>
      </p:sp>
      <p:sp>
        <p:nvSpPr>
          <p:cNvPr id="133" name="Marcador de texto 125">
            <a:extLst>
              <a:ext uri="{FF2B5EF4-FFF2-40B4-BE49-F238E27FC236}">
                <a16:creationId xmlns:a16="http://schemas.microsoft.com/office/drawing/2014/main" id="{43063DE6-06A7-4B93-A9B1-56B792F46218}"/>
              </a:ext>
            </a:extLst>
          </p:cNvPr>
          <p:cNvSpPr>
            <a:spLocks noGrp="1"/>
          </p:cNvSpPr>
          <p:nvPr>
            <p:ph type="body" sz="quarter" idx="35" hasCustomPrompt="1"/>
          </p:nvPr>
        </p:nvSpPr>
        <p:spPr>
          <a:xfrm>
            <a:off x="5167711" y="6239394"/>
            <a:ext cx="914400" cy="304102"/>
          </a:xfrm>
        </p:spPr>
        <p:txBody>
          <a:bodyPr rtlCol="0">
            <a:noAutofit/>
          </a:bodyPr>
          <a:lstStyle>
            <a:lvl1pPr marL="0" indent="0" algn="l">
              <a:buNone/>
              <a:defRPr sz="1800" b="1">
                <a:latin typeface="+mj-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rtl="0"/>
            <a:r>
              <a:rPr lang="es-ES" noProof="0"/>
              <a:t>20XX</a:t>
            </a:r>
          </a:p>
        </p:txBody>
      </p:sp>
      <p:sp>
        <p:nvSpPr>
          <p:cNvPr id="134" name="Marcador de texto 125">
            <a:extLst>
              <a:ext uri="{FF2B5EF4-FFF2-40B4-BE49-F238E27FC236}">
                <a16:creationId xmlns:a16="http://schemas.microsoft.com/office/drawing/2014/main" id="{CC35E657-25FD-4CFB-93D1-5D8FDFD4205C}"/>
              </a:ext>
            </a:extLst>
          </p:cNvPr>
          <p:cNvSpPr>
            <a:spLocks noGrp="1"/>
          </p:cNvSpPr>
          <p:nvPr>
            <p:ph type="body" sz="quarter" idx="36"/>
          </p:nvPr>
        </p:nvSpPr>
        <p:spPr>
          <a:xfrm>
            <a:off x="5170254" y="6547881"/>
            <a:ext cx="1407768" cy="638087"/>
          </a:xfrm>
        </p:spPr>
        <p:txBody>
          <a:bodyPr rtlCol="0">
            <a:noAutofit/>
          </a:bodyPr>
          <a:lstStyle>
            <a:lvl1pPr marL="0" indent="0" algn="l">
              <a:buNone/>
              <a:defRPr sz="800" b="0">
                <a:solidFill>
                  <a:schemeClr val="tx2"/>
                </a:solidFill>
                <a:latin typeface="+mn-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rtl="0"/>
            <a:r>
              <a:rPr lang="es-ES" noProof="0"/>
              <a:t>Haga clic para modificar los estilos de texto del patrón</a:t>
            </a:r>
          </a:p>
        </p:txBody>
      </p:sp>
      <p:sp>
        <p:nvSpPr>
          <p:cNvPr id="135" name="Marcador de texto 125">
            <a:extLst>
              <a:ext uri="{FF2B5EF4-FFF2-40B4-BE49-F238E27FC236}">
                <a16:creationId xmlns:a16="http://schemas.microsoft.com/office/drawing/2014/main" id="{D4A639A1-4C42-4815-9CE3-2E8328F3658D}"/>
              </a:ext>
            </a:extLst>
          </p:cNvPr>
          <p:cNvSpPr>
            <a:spLocks noGrp="1"/>
          </p:cNvSpPr>
          <p:nvPr>
            <p:ph type="body" sz="quarter" idx="37" hasCustomPrompt="1"/>
          </p:nvPr>
        </p:nvSpPr>
        <p:spPr>
          <a:xfrm>
            <a:off x="5167711" y="7687306"/>
            <a:ext cx="914400" cy="304102"/>
          </a:xfrm>
        </p:spPr>
        <p:txBody>
          <a:bodyPr rtlCol="0">
            <a:noAutofit/>
          </a:bodyPr>
          <a:lstStyle>
            <a:lvl1pPr marL="0" indent="0" algn="l">
              <a:buNone/>
              <a:defRPr sz="1800" b="1">
                <a:latin typeface="+mj-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rtl="0"/>
            <a:r>
              <a:rPr lang="es-ES" noProof="0"/>
              <a:t>20XX</a:t>
            </a:r>
          </a:p>
        </p:txBody>
      </p:sp>
      <p:sp>
        <p:nvSpPr>
          <p:cNvPr id="136" name="Marcador de texto 125">
            <a:extLst>
              <a:ext uri="{FF2B5EF4-FFF2-40B4-BE49-F238E27FC236}">
                <a16:creationId xmlns:a16="http://schemas.microsoft.com/office/drawing/2014/main" id="{B3269007-346F-4FD2-B1DF-C0ABF16C69E1}"/>
              </a:ext>
            </a:extLst>
          </p:cNvPr>
          <p:cNvSpPr>
            <a:spLocks noGrp="1"/>
          </p:cNvSpPr>
          <p:nvPr>
            <p:ph type="body" sz="quarter" idx="38"/>
          </p:nvPr>
        </p:nvSpPr>
        <p:spPr>
          <a:xfrm>
            <a:off x="5170254" y="7995793"/>
            <a:ext cx="1407768" cy="638087"/>
          </a:xfrm>
        </p:spPr>
        <p:txBody>
          <a:bodyPr rtlCol="0">
            <a:noAutofit/>
          </a:bodyPr>
          <a:lstStyle>
            <a:lvl1pPr marL="0" indent="0" algn="l">
              <a:buNone/>
              <a:defRPr sz="800" b="0">
                <a:solidFill>
                  <a:schemeClr val="tx2"/>
                </a:solidFill>
                <a:latin typeface="+mn-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rtl="0"/>
            <a:r>
              <a:rPr lang="es-ES" noProof="0"/>
              <a:t>Haga clic para modificar los estilos de texto del patrón</a:t>
            </a:r>
          </a:p>
        </p:txBody>
      </p:sp>
      <p:sp>
        <p:nvSpPr>
          <p:cNvPr id="137" name="Marcador de texto 125">
            <a:extLst>
              <a:ext uri="{FF2B5EF4-FFF2-40B4-BE49-F238E27FC236}">
                <a16:creationId xmlns:a16="http://schemas.microsoft.com/office/drawing/2014/main" id="{2DD4B9A1-260C-47E9-85AF-839662A27B09}"/>
              </a:ext>
            </a:extLst>
          </p:cNvPr>
          <p:cNvSpPr>
            <a:spLocks noGrp="1"/>
          </p:cNvSpPr>
          <p:nvPr>
            <p:ph type="body" sz="quarter" idx="39" hasCustomPrompt="1"/>
          </p:nvPr>
        </p:nvSpPr>
        <p:spPr>
          <a:xfrm>
            <a:off x="777302" y="1175082"/>
            <a:ext cx="914400" cy="304102"/>
          </a:xfrm>
        </p:spPr>
        <p:txBody>
          <a:bodyPr rtlCol="0">
            <a:noAutofit/>
          </a:bodyPr>
          <a:lstStyle>
            <a:lvl1pPr marL="0" indent="0" algn="r">
              <a:buNone/>
              <a:defRPr sz="1800" b="1">
                <a:latin typeface="+mj-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rtl="0"/>
            <a:r>
              <a:rPr lang="es-ES" noProof="0"/>
              <a:t>20XX</a:t>
            </a:r>
          </a:p>
        </p:txBody>
      </p:sp>
      <p:sp>
        <p:nvSpPr>
          <p:cNvPr id="138" name="Marcador de texto 125">
            <a:extLst>
              <a:ext uri="{FF2B5EF4-FFF2-40B4-BE49-F238E27FC236}">
                <a16:creationId xmlns:a16="http://schemas.microsoft.com/office/drawing/2014/main" id="{1DDF711E-F1E1-4741-BED9-423C39E062A1}"/>
              </a:ext>
            </a:extLst>
          </p:cNvPr>
          <p:cNvSpPr>
            <a:spLocks noGrp="1"/>
          </p:cNvSpPr>
          <p:nvPr>
            <p:ph type="body" sz="quarter" idx="40"/>
          </p:nvPr>
        </p:nvSpPr>
        <p:spPr>
          <a:xfrm>
            <a:off x="283934" y="1479193"/>
            <a:ext cx="1407768" cy="638087"/>
          </a:xfrm>
        </p:spPr>
        <p:txBody>
          <a:bodyPr rtlCol="0">
            <a:noAutofit/>
          </a:bodyPr>
          <a:lstStyle>
            <a:lvl1pPr marL="0" indent="0" algn="r">
              <a:buNone/>
              <a:defRPr sz="800" b="0">
                <a:solidFill>
                  <a:schemeClr val="tx2"/>
                </a:solidFill>
                <a:latin typeface="+mn-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rtl="0"/>
            <a:r>
              <a:rPr lang="es-ES" noProof="0"/>
              <a:t>Haga clic para modificar los estilos de texto del patrón</a:t>
            </a:r>
          </a:p>
        </p:txBody>
      </p:sp>
      <p:sp>
        <p:nvSpPr>
          <p:cNvPr id="139" name="Marcador de texto 125">
            <a:extLst>
              <a:ext uri="{FF2B5EF4-FFF2-40B4-BE49-F238E27FC236}">
                <a16:creationId xmlns:a16="http://schemas.microsoft.com/office/drawing/2014/main" id="{77BB882E-219A-476E-8B3E-23001520D76E}"/>
              </a:ext>
            </a:extLst>
          </p:cNvPr>
          <p:cNvSpPr>
            <a:spLocks noGrp="1"/>
          </p:cNvSpPr>
          <p:nvPr>
            <p:ph type="body" sz="quarter" idx="41" hasCustomPrompt="1"/>
          </p:nvPr>
        </p:nvSpPr>
        <p:spPr>
          <a:xfrm>
            <a:off x="777302" y="2627477"/>
            <a:ext cx="914400" cy="304102"/>
          </a:xfrm>
        </p:spPr>
        <p:txBody>
          <a:bodyPr rtlCol="0">
            <a:noAutofit/>
          </a:bodyPr>
          <a:lstStyle>
            <a:lvl1pPr marL="0" indent="0" algn="r">
              <a:buNone/>
              <a:defRPr sz="1800" b="1">
                <a:latin typeface="+mj-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rtl="0"/>
            <a:r>
              <a:rPr lang="es-ES" noProof="0"/>
              <a:t>20XX</a:t>
            </a:r>
          </a:p>
        </p:txBody>
      </p:sp>
      <p:sp>
        <p:nvSpPr>
          <p:cNvPr id="140" name="Marcador de texto 125">
            <a:extLst>
              <a:ext uri="{FF2B5EF4-FFF2-40B4-BE49-F238E27FC236}">
                <a16:creationId xmlns:a16="http://schemas.microsoft.com/office/drawing/2014/main" id="{89DFFD7A-9DD2-44B5-99C2-25902B382824}"/>
              </a:ext>
            </a:extLst>
          </p:cNvPr>
          <p:cNvSpPr>
            <a:spLocks noGrp="1"/>
          </p:cNvSpPr>
          <p:nvPr>
            <p:ph type="body" sz="quarter" idx="42"/>
          </p:nvPr>
        </p:nvSpPr>
        <p:spPr>
          <a:xfrm>
            <a:off x="283934" y="2931588"/>
            <a:ext cx="1407768" cy="638087"/>
          </a:xfrm>
        </p:spPr>
        <p:txBody>
          <a:bodyPr rtlCol="0">
            <a:noAutofit/>
          </a:bodyPr>
          <a:lstStyle>
            <a:lvl1pPr marL="0" indent="0" algn="r">
              <a:buNone/>
              <a:defRPr sz="800" b="0">
                <a:solidFill>
                  <a:schemeClr val="tx2"/>
                </a:solidFill>
                <a:latin typeface="+mn-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rtl="0"/>
            <a:r>
              <a:rPr lang="es-ES" noProof="0"/>
              <a:t>Haga clic para modificar los estilos de texto del patrón</a:t>
            </a:r>
          </a:p>
        </p:txBody>
      </p:sp>
      <p:sp>
        <p:nvSpPr>
          <p:cNvPr id="141" name="Marcador de texto 125">
            <a:extLst>
              <a:ext uri="{FF2B5EF4-FFF2-40B4-BE49-F238E27FC236}">
                <a16:creationId xmlns:a16="http://schemas.microsoft.com/office/drawing/2014/main" id="{F30C0AAF-6652-4351-8462-0E29AB699244}"/>
              </a:ext>
            </a:extLst>
          </p:cNvPr>
          <p:cNvSpPr>
            <a:spLocks noGrp="1"/>
          </p:cNvSpPr>
          <p:nvPr>
            <p:ph type="body" sz="quarter" idx="43" hasCustomPrompt="1"/>
          </p:nvPr>
        </p:nvSpPr>
        <p:spPr>
          <a:xfrm>
            <a:off x="777302" y="4079872"/>
            <a:ext cx="914400" cy="304102"/>
          </a:xfrm>
        </p:spPr>
        <p:txBody>
          <a:bodyPr rtlCol="0">
            <a:noAutofit/>
          </a:bodyPr>
          <a:lstStyle>
            <a:lvl1pPr marL="0" indent="0" algn="r">
              <a:buNone/>
              <a:defRPr sz="1800" b="1">
                <a:latin typeface="+mj-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rtl="0"/>
            <a:r>
              <a:rPr lang="es-ES" noProof="0"/>
              <a:t>20XX</a:t>
            </a:r>
          </a:p>
        </p:txBody>
      </p:sp>
      <p:sp>
        <p:nvSpPr>
          <p:cNvPr id="142" name="Marcador de texto 125">
            <a:extLst>
              <a:ext uri="{FF2B5EF4-FFF2-40B4-BE49-F238E27FC236}">
                <a16:creationId xmlns:a16="http://schemas.microsoft.com/office/drawing/2014/main" id="{CD8B9314-7C43-4A64-BE27-81EC4D690E96}"/>
              </a:ext>
            </a:extLst>
          </p:cNvPr>
          <p:cNvSpPr>
            <a:spLocks noGrp="1"/>
          </p:cNvSpPr>
          <p:nvPr>
            <p:ph type="body" sz="quarter" idx="44"/>
          </p:nvPr>
        </p:nvSpPr>
        <p:spPr>
          <a:xfrm>
            <a:off x="283934" y="4383983"/>
            <a:ext cx="1407768" cy="638087"/>
          </a:xfrm>
        </p:spPr>
        <p:txBody>
          <a:bodyPr rtlCol="0">
            <a:noAutofit/>
          </a:bodyPr>
          <a:lstStyle>
            <a:lvl1pPr marL="0" indent="0" algn="r">
              <a:buNone/>
              <a:defRPr sz="800" b="0">
                <a:solidFill>
                  <a:schemeClr val="tx2"/>
                </a:solidFill>
                <a:latin typeface="+mn-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rtl="0"/>
            <a:r>
              <a:rPr lang="es-ES" noProof="0"/>
              <a:t>Haga clic para modificar los estilos de texto del patrón</a:t>
            </a:r>
          </a:p>
        </p:txBody>
      </p:sp>
      <p:sp>
        <p:nvSpPr>
          <p:cNvPr id="143" name="Marcador de texto 125">
            <a:extLst>
              <a:ext uri="{FF2B5EF4-FFF2-40B4-BE49-F238E27FC236}">
                <a16:creationId xmlns:a16="http://schemas.microsoft.com/office/drawing/2014/main" id="{76C8DAF6-BCAA-4A6A-8584-CBACCC55D4A9}"/>
              </a:ext>
            </a:extLst>
          </p:cNvPr>
          <p:cNvSpPr>
            <a:spLocks noGrp="1"/>
          </p:cNvSpPr>
          <p:nvPr>
            <p:ph type="body" sz="quarter" idx="45" hasCustomPrompt="1"/>
          </p:nvPr>
        </p:nvSpPr>
        <p:spPr>
          <a:xfrm>
            <a:off x="777302" y="5532268"/>
            <a:ext cx="914400" cy="304102"/>
          </a:xfrm>
        </p:spPr>
        <p:txBody>
          <a:bodyPr rtlCol="0">
            <a:noAutofit/>
          </a:bodyPr>
          <a:lstStyle>
            <a:lvl1pPr marL="0" indent="0" algn="r">
              <a:buNone/>
              <a:defRPr sz="1800" b="1">
                <a:latin typeface="+mj-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rtl="0"/>
            <a:r>
              <a:rPr lang="es-ES" noProof="0"/>
              <a:t>20XX</a:t>
            </a:r>
          </a:p>
        </p:txBody>
      </p:sp>
      <p:sp>
        <p:nvSpPr>
          <p:cNvPr id="144" name="Marcador de texto 125">
            <a:extLst>
              <a:ext uri="{FF2B5EF4-FFF2-40B4-BE49-F238E27FC236}">
                <a16:creationId xmlns:a16="http://schemas.microsoft.com/office/drawing/2014/main" id="{67BC4A97-C4FB-421D-94A4-6782498E5DBE}"/>
              </a:ext>
            </a:extLst>
          </p:cNvPr>
          <p:cNvSpPr>
            <a:spLocks noGrp="1"/>
          </p:cNvSpPr>
          <p:nvPr>
            <p:ph type="body" sz="quarter" idx="46"/>
          </p:nvPr>
        </p:nvSpPr>
        <p:spPr>
          <a:xfrm>
            <a:off x="283934" y="5836379"/>
            <a:ext cx="1407768" cy="638087"/>
          </a:xfrm>
        </p:spPr>
        <p:txBody>
          <a:bodyPr rtlCol="0">
            <a:noAutofit/>
          </a:bodyPr>
          <a:lstStyle>
            <a:lvl1pPr marL="0" indent="0" algn="r">
              <a:buNone/>
              <a:defRPr sz="800" b="0">
                <a:solidFill>
                  <a:schemeClr val="tx2"/>
                </a:solidFill>
                <a:latin typeface="+mn-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rtl="0"/>
            <a:r>
              <a:rPr lang="es-ES" noProof="0"/>
              <a:t>Haga clic para modificar los estilos de texto del patrón</a:t>
            </a:r>
          </a:p>
        </p:txBody>
      </p:sp>
      <p:sp>
        <p:nvSpPr>
          <p:cNvPr id="145" name="Marcador de texto 125">
            <a:extLst>
              <a:ext uri="{FF2B5EF4-FFF2-40B4-BE49-F238E27FC236}">
                <a16:creationId xmlns:a16="http://schemas.microsoft.com/office/drawing/2014/main" id="{0E9F45AE-C3A2-491A-B767-3DDAD7726AFE}"/>
              </a:ext>
            </a:extLst>
          </p:cNvPr>
          <p:cNvSpPr>
            <a:spLocks noGrp="1"/>
          </p:cNvSpPr>
          <p:nvPr>
            <p:ph type="body" sz="quarter" idx="47" hasCustomPrompt="1"/>
          </p:nvPr>
        </p:nvSpPr>
        <p:spPr>
          <a:xfrm>
            <a:off x="777302" y="6984664"/>
            <a:ext cx="914400" cy="304102"/>
          </a:xfrm>
        </p:spPr>
        <p:txBody>
          <a:bodyPr rtlCol="0">
            <a:noAutofit/>
          </a:bodyPr>
          <a:lstStyle>
            <a:lvl1pPr marL="0" indent="0" algn="r">
              <a:buNone/>
              <a:defRPr sz="1800" b="1">
                <a:latin typeface="+mj-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rtl="0"/>
            <a:r>
              <a:rPr lang="es-ES" noProof="0"/>
              <a:t>20XX</a:t>
            </a:r>
          </a:p>
        </p:txBody>
      </p:sp>
      <p:sp>
        <p:nvSpPr>
          <p:cNvPr id="146" name="Marcador de texto 125">
            <a:extLst>
              <a:ext uri="{FF2B5EF4-FFF2-40B4-BE49-F238E27FC236}">
                <a16:creationId xmlns:a16="http://schemas.microsoft.com/office/drawing/2014/main" id="{C6C593EB-C5A3-477B-AF33-06A1FC9C2D5A}"/>
              </a:ext>
            </a:extLst>
          </p:cNvPr>
          <p:cNvSpPr>
            <a:spLocks noGrp="1"/>
          </p:cNvSpPr>
          <p:nvPr>
            <p:ph type="body" sz="quarter" idx="48"/>
          </p:nvPr>
        </p:nvSpPr>
        <p:spPr>
          <a:xfrm>
            <a:off x="283934" y="7288775"/>
            <a:ext cx="1407768" cy="638087"/>
          </a:xfrm>
        </p:spPr>
        <p:txBody>
          <a:bodyPr rtlCol="0">
            <a:noAutofit/>
          </a:bodyPr>
          <a:lstStyle>
            <a:lvl1pPr marL="0" indent="0" algn="r">
              <a:buNone/>
              <a:defRPr sz="800" b="0">
                <a:solidFill>
                  <a:schemeClr val="tx2"/>
                </a:solidFill>
                <a:latin typeface="+mn-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rtl="0"/>
            <a:r>
              <a:rPr lang="es-ES" noProof="0"/>
              <a:t>Haga clic para modificar los estilos de texto del patrón</a:t>
            </a:r>
          </a:p>
        </p:txBody>
      </p:sp>
      <p:sp>
        <p:nvSpPr>
          <p:cNvPr id="148" name="Marcador de texto 125">
            <a:extLst>
              <a:ext uri="{FF2B5EF4-FFF2-40B4-BE49-F238E27FC236}">
                <a16:creationId xmlns:a16="http://schemas.microsoft.com/office/drawing/2014/main" id="{1BAD5442-3EEA-4CC9-8722-EE38EFAB42A4}"/>
              </a:ext>
            </a:extLst>
          </p:cNvPr>
          <p:cNvSpPr>
            <a:spLocks noGrp="1"/>
          </p:cNvSpPr>
          <p:nvPr>
            <p:ph type="body" sz="quarter" idx="49" hasCustomPrompt="1"/>
          </p:nvPr>
        </p:nvSpPr>
        <p:spPr>
          <a:xfrm>
            <a:off x="284434" y="7976772"/>
            <a:ext cx="1407768" cy="827894"/>
          </a:xfrm>
        </p:spPr>
        <p:txBody>
          <a:bodyPr rtlCol="0">
            <a:noAutofit/>
          </a:bodyPr>
          <a:lstStyle>
            <a:lvl1pPr marL="0" indent="0" algn="l">
              <a:buNone/>
              <a:defRPr sz="3100" b="1">
                <a:latin typeface="+mj-lt"/>
              </a:defRPr>
            </a:lvl1pPr>
            <a:lvl2pPr>
              <a:defRPr sz="1800" b="1">
                <a:latin typeface="+mj-lt"/>
              </a:defRPr>
            </a:lvl2pPr>
            <a:lvl3pPr>
              <a:defRPr sz="1800" b="1">
                <a:latin typeface="+mj-lt"/>
              </a:defRPr>
            </a:lvl3pPr>
            <a:lvl4pPr>
              <a:defRPr sz="1800" b="1">
                <a:latin typeface="+mj-lt"/>
              </a:defRPr>
            </a:lvl4pPr>
            <a:lvl5pPr>
              <a:defRPr sz="1800" b="1">
                <a:latin typeface="+mj-lt"/>
              </a:defRPr>
            </a:lvl5pPr>
          </a:lstStyle>
          <a:p>
            <a:pPr lvl="0" rtl="0"/>
            <a:r>
              <a:rPr lang="es-ES" noProof="0"/>
              <a:t>20XX</a:t>
            </a:r>
            <a:br>
              <a:rPr lang="es-ES" noProof="0"/>
            </a:br>
            <a:r>
              <a:rPr lang="es-ES" noProof="0"/>
              <a:t>20AA</a:t>
            </a:r>
          </a:p>
        </p:txBody>
      </p:sp>
      <p:pic>
        <p:nvPicPr>
          <p:cNvPr id="151" name="Gráfico 150">
            <a:extLst>
              <a:ext uri="{FF2B5EF4-FFF2-40B4-BE49-F238E27FC236}">
                <a16:creationId xmlns:a16="http://schemas.microsoft.com/office/drawing/2014/main" id="{6E7D6CD0-B65D-490C-BB82-4F861318EB09}"/>
              </a:ext>
            </a:extLst>
          </p:cNvPr>
          <p:cNvPicPr>
            <a:picLocks noChangeAspect="1"/>
          </p:cNvPicPr>
          <p:nvPr userDrawn="1"/>
        </p:nvPicPr>
        <p:blipFill>
          <a:blip r:embed="rId31">
            <a:extLst>
              <a:ext uri="{96DAC541-7B7A-43D3-8B79-37D633B846F1}">
                <asvg:svgBlip xmlns:asvg="http://schemas.microsoft.com/office/drawing/2016/SVG/main" r:embed="rId32"/>
              </a:ext>
            </a:extLst>
          </a:blip>
          <a:stretch>
            <a:fillRect/>
          </a:stretch>
        </p:blipFill>
        <p:spPr>
          <a:xfrm>
            <a:off x="1442107" y="8390719"/>
            <a:ext cx="86400" cy="86400"/>
          </a:xfrm>
          <a:prstGeom prst="rect">
            <a:avLst/>
          </a:prstGeom>
        </p:spPr>
      </p:pic>
      <p:pic>
        <p:nvPicPr>
          <p:cNvPr id="152" name="Gráfico 151">
            <a:extLst>
              <a:ext uri="{FF2B5EF4-FFF2-40B4-BE49-F238E27FC236}">
                <a16:creationId xmlns:a16="http://schemas.microsoft.com/office/drawing/2014/main" id="{1B7EC4F3-1509-4925-BD92-54C58B32BD9F}"/>
              </a:ext>
            </a:extLst>
          </p:cNvPr>
          <p:cNvPicPr preferRelativeResize="0">
            <a:picLocks noChangeAspect="1"/>
          </p:cNvPicPr>
          <p:nvPr userDrawn="1"/>
        </p:nvPicPr>
        <p:blipFill>
          <a:blip r:embed="rId33">
            <a:extLst>
              <a:ext uri="{96DAC541-7B7A-43D3-8B79-37D633B846F1}">
                <asvg:svgBlip xmlns:asvg="http://schemas.microsoft.com/office/drawing/2016/SVG/main" r:embed="rId34"/>
              </a:ext>
            </a:extLst>
          </a:blip>
          <a:stretch>
            <a:fillRect/>
          </a:stretch>
        </p:blipFill>
        <p:spPr>
          <a:xfrm>
            <a:off x="2145600" y="0"/>
            <a:ext cx="2566800" cy="2060368"/>
          </a:xfrm>
          <a:prstGeom prst="rect">
            <a:avLst/>
          </a:prstGeom>
        </p:spPr>
      </p:pic>
      <p:sp>
        <p:nvSpPr>
          <p:cNvPr id="162" name="Marcador de posición de imagen 161">
            <a:extLst>
              <a:ext uri="{FF2B5EF4-FFF2-40B4-BE49-F238E27FC236}">
                <a16:creationId xmlns:a16="http://schemas.microsoft.com/office/drawing/2014/main" id="{F870B909-72EA-4D59-9577-5B30CD8BAECC}"/>
              </a:ext>
            </a:extLst>
          </p:cNvPr>
          <p:cNvSpPr>
            <a:spLocks noGrp="1"/>
          </p:cNvSpPr>
          <p:nvPr>
            <p:ph type="pic" sz="quarter" idx="50"/>
          </p:nvPr>
        </p:nvSpPr>
        <p:spPr>
          <a:xfrm>
            <a:off x="1256502" y="768704"/>
            <a:ext cx="439200" cy="439200"/>
          </a:xfrm>
        </p:spPr>
        <p:txBody>
          <a:bodyPr rtlCol="0" anchor="ctr" anchorCtr="0">
            <a:normAutofit/>
          </a:bodyPr>
          <a:lstStyle>
            <a:lvl1pPr marL="0" indent="0" algn="ctr">
              <a:buNone/>
              <a:defRPr sz="600"/>
            </a:lvl1pPr>
          </a:lstStyle>
          <a:p>
            <a:pPr rtl="0"/>
            <a:r>
              <a:rPr lang="es-ES" noProof="0"/>
              <a:t>Haga clic en el icono para agregar una imagen</a:t>
            </a:r>
          </a:p>
        </p:txBody>
      </p:sp>
      <p:sp>
        <p:nvSpPr>
          <p:cNvPr id="163" name="Marcador de posición de imagen 161">
            <a:extLst>
              <a:ext uri="{FF2B5EF4-FFF2-40B4-BE49-F238E27FC236}">
                <a16:creationId xmlns:a16="http://schemas.microsoft.com/office/drawing/2014/main" id="{CDA0B0E1-512A-4F96-9FDF-B4DA609D921F}"/>
              </a:ext>
            </a:extLst>
          </p:cNvPr>
          <p:cNvSpPr>
            <a:spLocks noGrp="1"/>
          </p:cNvSpPr>
          <p:nvPr>
            <p:ph type="pic" sz="quarter" idx="51"/>
          </p:nvPr>
        </p:nvSpPr>
        <p:spPr>
          <a:xfrm>
            <a:off x="1256502" y="2214104"/>
            <a:ext cx="439200" cy="439200"/>
          </a:xfrm>
        </p:spPr>
        <p:txBody>
          <a:bodyPr rtlCol="0" anchor="ctr" anchorCtr="0">
            <a:normAutofit/>
          </a:bodyPr>
          <a:lstStyle>
            <a:lvl1pPr marL="0" indent="0" algn="ctr">
              <a:buNone/>
              <a:defRPr sz="600"/>
            </a:lvl1pPr>
          </a:lstStyle>
          <a:p>
            <a:pPr rtl="0"/>
            <a:r>
              <a:rPr lang="es-ES" noProof="0"/>
              <a:t>Haga clic en el icono para agregar una imagen</a:t>
            </a:r>
          </a:p>
        </p:txBody>
      </p:sp>
      <p:sp>
        <p:nvSpPr>
          <p:cNvPr id="164" name="Marcador de posición de imagen 161">
            <a:extLst>
              <a:ext uri="{FF2B5EF4-FFF2-40B4-BE49-F238E27FC236}">
                <a16:creationId xmlns:a16="http://schemas.microsoft.com/office/drawing/2014/main" id="{048F318E-3204-4389-942D-101D5836C9D8}"/>
              </a:ext>
            </a:extLst>
          </p:cNvPr>
          <p:cNvSpPr>
            <a:spLocks noGrp="1"/>
          </p:cNvSpPr>
          <p:nvPr>
            <p:ph type="pic" sz="quarter" idx="52"/>
          </p:nvPr>
        </p:nvSpPr>
        <p:spPr>
          <a:xfrm>
            <a:off x="1256502" y="3659504"/>
            <a:ext cx="439200" cy="439200"/>
          </a:xfrm>
        </p:spPr>
        <p:txBody>
          <a:bodyPr rtlCol="0" anchor="ctr" anchorCtr="0">
            <a:normAutofit/>
          </a:bodyPr>
          <a:lstStyle>
            <a:lvl1pPr marL="0" indent="0" algn="ctr">
              <a:buNone/>
              <a:defRPr sz="600"/>
            </a:lvl1pPr>
          </a:lstStyle>
          <a:p>
            <a:pPr rtl="0"/>
            <a:r>
              <a:rPr lang="es-ES" noProof="0"/>
              <a:t>Haga clic en el icono para agregar una imagen</a:t>
            </a:r>
          </a:p>
        </p:txBody>
      </p:sp>
      <p:sp>
        <p:nvSpPr>
          <p:cNvPr id="165" name="Marcador de posición de imagen 161">
            <a:extLst>
              <a:ext uri="{FF2B5EF4-FFF2-40B4-BE49-F238E27FC236}">
                <a16:creationId xmlns:a16="http://schemas.microsoft.com/office/drawing/2014/main" id="{2CCFF41C-8ABD-40A6-B8DE-716AC102A4E1}"/>
              </a:ext>
            </a:extLst>
          </p:cNvPr>
          <p:cNvSpPr>
            <a:spLocks noGrp="1"/>
          </p:cNvSpPr>
          <p:nvPr>
            <p:ph type="pic" sz="quarter" idx="53"/>
          </p:nvPr>
        </p:nvSpPr>
        <p:spPr>
          <a:xfrm>
            <a:off x="1256502" y="5104904"/>
            <a:ext cx="439200" cy="439200"/>
          </a:xfrm>
        </p:spPr>
        <p:txBody>
          <a:bodyPr rtlCol="0" anchor="ctr" anchorCtr="0">
            <a:normAutofit/>
          </a:bodyPr>
          <a:lstStyle>
            <a:lvl1pPr marL="0" indent="0" algn="ctr">
              <a:buNone/>
              <a:defRPr sz="600"/>
            </a:lvl1pPr>
          </a:lstStyle>
          <a:p>
            <a:pPr rtl="0"/>
            <a:r>
              <a:rPr lang="es-ES" noProof="0"/>
              <a:t>Haga clic en el icono para agregar una imagen</a:t>
            </a:r>
          </a:p>
        </p:txBody>
      </p:sp>
      <p:sp>
        <p:nvSpPr>
          <p:cNvPr id="166" name="Marcador de posición de imagen 161">
            <a:extLst>
              <a:ext uri="{FF2B5EF4-FFF2-40B4-BE49-F238E27FC236}">
                <a16:creationId xmlns:a16="http://schemas.microsoft.com/office/drawing/2014/main" id="{BD4BA0D9-906A-4550-921F-8DEF8B5F67F5}"/>
              </a:ext>
            </a:extLst>
          </p:cNvPr>
          <p:cNvSpPr>
            <a:spLocks noGrp="1"/>
          </p:cNvSpPr>
          <p:nvPr>
            <p:ph type="pic" sz="quarter" idx="54"/>
          </p:nvPr>
        </p:nvSpPr>
        <p:spPr>
          <a:xfrm>
            <a:off x="1256502" y="6550306"/>
            <a:ext cx="439200" cy="439200"/>
          </a:xfrm>
        </p:spPr>
        <p:txBody>
          <a:bodyPr rtlCol="0" anchor="ctr" anchorCtr="0">
            <a:normAutofit/>
          </a:bodyPr>
          <a:lstStyle>
            <a:lvl1pPr marL="0" indent="0" algn="ctr">
              <a:buNone/>
              <a:defRPr sz="600"/>
            </a:lvl1pPr>
          </a:lstStyle>
          <a:p>
            <a:pPr rtl="0"/>
            <a:r>
              <a:rPr lang="es-ES" noProof="0"/>
              <a:t>Haga clic en el icono para agregar una imagen</a:t>
            </a:r>
          </a:p>
        </p:txBody>
      </p:sp>
      <p:sp>
        <p:nvSpPr>
          <p:cNvPr id="167" name="Marcador de posición de imagen 161">
            <a:extLst>
              <a:ext uri="{FF2B5EF4-FFF2-40B4-BE49-F238E27FC236}">
                <a16:creationId xmlns:a16="http://schemas.microsoft.com/office/drawing/2014/main" id="{38A03188-2028-4987-8540-3F92BAA01C04}"/>
              </a:ext>
            </a:extLst>
          </p:cNvPr>
          <p:cNvSpPr>
            <a:spLocks noGrp="1"/>
          </p:cNvSpPr>
          <p:nvPr>
            <p:ph type="pic" sz="quarter" idx="55"/>
          </p:nvPr>
        </p:nvSpPr>
        <p:spPr>
          <a:xfrm>
            <a:off x="5170254" y="1466154"/>
            <a:ext cx="439200" cy="439200"/>
          </a:xfrm>
        </p:spPr>
        <p:txBody>
          <a:bodyPr rtlCol="0" anchor="ctr" anchorCtr="0">
            <a:normAutofit/>
          </a:bodyPr>
          <a:lstStyle>
            <a:lvl1pPr marL="0" indent="0" algn="ctr">
              <a:buNone/>
              <a:defRPr sz="600"/>
            </a:lvl1pPr>
          </a:lstStyle>
          <a:p>
            <a:pPr rtl="0"/>
            <a:r>
              <a:rPr lang="es-ES" noProof="0"/>
              <a:t>Haga clic en el icono para agregar una imagen</a:t>
            </a:r>
          </a:p>
        </p:txBody>
      </p:sp>
      <p:sp>
        <p:nvSpPr>
          <p:cNvPr id="168" name="Marcador de posición de imagen 161">
            <a:extLst>
              <a:ext uri="{FF2B5EF4-FFF2-40B4-BE49-F238E27FC236}">
                <a16:creationId xmlns:a16="http://schemas.microsoft.com/office/drawing/2014/main" id="{E852A18B-1B0E-4D14-A3B5-90901651D9AD}"/>
              </a:ext>
            </a:extLst>
          </p:cNvPr>
          <p:cNvSpPr>
            <a:spLocks noGrp="1"/>
          </p:cNvSpPr>
          <p:nvPr>
            <p:ph type="pic" sz="quarter" idx="56"/>
          </p:nvPr>
        </p:nvSpPr>
        <p:spPr>
          <a:xfrm>
            <a:off x="5170254" y="2911554"/>
            <a:ext cx="439200" cy="439200"/>
          </a:xfrm>
        </p:spPr>
        <p:txBody>
          <a:bodyPr rtlCol="0" anchor="ctr" anchorCtr="0">
            <a:normAutofit/>
          </a:bodyPr>
          <a:lstStyle>
            <a:lvl1pPr marL="0" indent="0" algn="ctr">
              <a:buNone/>
              <a:defRPr sz="600"/>
            </a:lvl1pPr>
          </a:lstStyle>
          <a:p>
            <a:pPr rtl="0"/>
            <a:r>
              <a:rPr lang="es-ES" noProof="0"/>
              <a:t>Haga clic en el icono para agregar una imagen</a:t>
            </a:r>
          </a:p>
        </p:txBody>
      </p:sp>
      <p:sp>
        <p:nvSpPr>
          <p:cNvPr id="169" name="Marcador de posición de imagen 161">
            <a:extLst>
              <a:ext uri="{FF2B5EF4-FFF2-40B4-BE49-F238E27FC236}">
                <a16:creationId xmlns:a16="http://schemas.microsoft.com/office/drawing/2014/main" id="{E3CBC1C2-A558-473B-B432-5EA0DF907D4F}"/>
              </a:ext>
            </a:extLst>
          </p:cNvPr>
          <p:cNvSpPr>
            <a:spLocks noGrp="1"/>
          </p:cNvSpPr>
          <p:nvPr>
            <p:ph type="pic" sz="quarter" idx="57"/>
          </p:nvPr>
        </p:nvSpPr>
        <p:spPr>
          <a:xfrm>
            <a:off x="5170254" y="4356954"/>
            <a:ext cx="439200" cy="439200"/>
          </a:xfrm>
        </p:spPr>
        <p:txBody>
          <a:bodyPr rtlCol="0" anchor="ctr" anchorCtr="0">
            <a:normAutofit/>
          </a:bodyPr>
          <a:lstStyle>
            <a:lvl1pPr marL="0" indent="0" algn="ctr">
              <a:buNone/>
              <a:defRPr sz="600"/>
            </a:lvl1pPr>
          </a:lstStyle>
          <a:p>
            <a:pPr rtl="0"/>
            <a:r>
              <a:rPr lang="es-ES" noProof="0"/>
              <a:t>Haga clic en el icono para agregar una imagen</a:t>
            </a:r>
          </a:p>
        </p:txBody>
      </p:sp>
      <p:sp>
        <p:nvSpPr>
          <p:cNvPr id="170" name="Marcador de posición de imagen 161">
            <a:extLst>
              <a:ext uri="{FF2B5EF4-FFF2-40B4-BE49-F238E27FC236}">
                <a16:creationId xmlns:a16="http://schemas.microsoft.com/office/drawing/2014/main" id="{4DE9035A-302D-4F90-9635-EFCB5C1CA7B5}"/>
              </a:ext>
            </a:extLst>
          </p:cNvPr>
          <p:cNvSpPr>
            <a:spLocks noGrp="1"/>
          </p:cNvSpPr>
          <p:nvPr>
            <p:ph type="pic" sz="quarter" idx="58"/>
          </p:nvPr>
        </p:nvSpPr>
        <p:spPr>
          <a:xfrm>
            <a:off x="5170254" y="5802354"/>
            <a:ext cx="439200" cy="439200"/>
          </a:xfrm>
        </p:spPr>
        <p:txBody>
          <a:bodyPr rtlCol="0" anchor="ctr" anchorCtr="0">
            <a:normAutofit/>
          </a:bodyPr>
          <a:lstStyle>
            <a:lvl1pPr marL="0" indent="0" algn="ctr">
              <a:buNone/>
              <a:defRPr sz="600"/>
            </a:lvl1pPr>
          </a:lstStyle>
          <a:p>
            <a:pPr rtl="0"/>
            <a:r>
              <a:rPr lang="es-ES" noProof="0"/>
              <a:t>Haga clic en el icono para agregar una imagen</a:t>
            </a:r>
          </a:p>
        </p:txBody>
      </p:sp>
      <p:sp>
        <p:nvSpPr>
          <p:cNvPr id="171" name="Marcador de posición de imagen 161">
            <a:extLst>
              <a:ext uri="{FF2B5EF4-FFF2-40B4-BE49-F238E27FC236}">
                <a16:creationId xmlns:a16="http://schemas.microsoft.com/office/drawing/2014/main" id="{E3AC4923-7437-4A2F-9E25-AF9781EC54AB}"/>
              </a:ext>
            </a:extLst>
          </p:cNvPr>
          <p:cNvSpPr>
            <a:spLocks noGrp="1"/>
          </p:cNvSpPr>
          <p:nvPr>
            <p:ph type="pic" sz="quarter" idx="59"/>
          </p:nvPr>
        </p:nvSpPr>
        <p:spPr>
          <a:xfrm>
            <a:off x="5170254" y="7247756"/>
            <a:ext cx="439200" cy="439200"/>
          </a:xfrm>
        </p:spPr>
        <p:txBody>
          <a:bodyPr rtlCol="0" anchor="ctr" anchorCtr="0">
            <a:normAutofit/>
          </a:bodyPr>
          <a:lstStyle>
            <a:lvl1pPr marL="0" indent="0" algn="ctr">
              <a:buNone/>
              <a:defRPr sz="600"/>
            </a:lvl1pPr>
          </a:lstStyle>
          <a:p>
            <a:pPr rtl="0"/>
            <a:r>
              <a:rPr lang="es-ES" noProof="0"/>
              <a:t>Haga clic en el icono para agregar una imagen</a:t>
            </a:r>
          </a:p>
        </p:txBody>
      </p:sp>
      <p:pic>
        <p:nvPicPr>
          <p:cNvPr id="178" name="Gráfico 177">
            <a:extLst>
              <a:ext uri="{FF2B5EF4-FFF2-40B4-BE49-F238E27FC236}">
                <a16:creationId xmlns:a16="http://schemas.microsoft.com/office/drawing/2014/main" id="{3149A7F4-4CDA-4E4A-8A0E-916FFE64A687}"/>
              </a:ext>
            </a:extLst>
          </p:cNvPr>
          <p:cNvPicPr preferRelativeResize="0">
            <a:picLocks/>
          </p:cNvPicPr>
          <p:nvPr userDrawn="1"/>
        </p:nvPicPr>
        <p:blipFill>
          <a:blip r:embed="rId35">
            <a:extLst>
              <a:ext uri="{96DAC541-7B7A-43D3-8B79-37D633B846F1}">
                <asvg:svgBlip xmlns:asvg="http://schemas.microsoft.com/office/drawing/2016/SVG/main" r:embed="rId36"/>
              </a:ext>
            </a:extLst>
          </a:blip>
          <a:stretch>
            <a:fillRect/>
          </a:stretch>
        </p:blipFill>
        <p:spPr>
          <a:xfrm>
            <a:off x="4579416" y="1979319"/>
            <a:ext cx="594000" cy="144000"/>
          </a:xfrm>
          <a:prstGeom prst="rect">
            <a:avLst/>
          </a:prstGeom>
        </p:spPr>
      </p:pic>
      <p:pic>
        <p:nvPicPr>
          <p:cNvPr id="179" name="Gráfico 178">
            <a:extLst>
              <a:ext uri="{FF2B5EF4-FFF2-40B4-BE49-F238E27FC236}">
                <a16:creationId xmlns:a16="http://schemas.microsoft.com/office/drawing/2014/main" id="{16F8F551-DF22-4154-9160-E3D1BE3ED58B}"/>
              </a:ext>
            </a:extLst>
          </p:cNvPr>
          <p:cNvPicPr preferRelativeResize="0">
            <a:picLocks/>
          </p:cNvPicPr>
          <p:nvPr userDrawn="1"/>
        </p:nvPicPr>
        <p:blipFill>
          <a:blip r:embed="rId37">
            <a:extLst>
              <a:ext uri="{96DAC541-7B7A-43D3-8B79-37D633B846F1}">
                <asvg:svgBlip xmlns:asvg="http://schemas.microsoft.com/office/drawing/2016/SVG/main" r:embed="rId38"/>
              </a:ext>
            </a:extLst>
          </a:blip>
          <a:stretch>
            <a:fillRect/>
          </a:stretch>
        </p:blipFill>
        <p:spPr>
          <a:xfrm>
            <a:off x="4579416" y="3417350"/>
            <a:ext cx="594000" cy="144000"/>
          </a:xfrm>
          <a:prstGeom prst="rect">
            <a:avLst/>
          </a:prstGeom>
        </p:spPr>
      </p:pic>
      <p:pic>
        <p:nvPicPr>
          <p:cNvPr id="180" name="Gráfico 179">
            <a:extLst>
              <a:ext uri="{FF2B5EF4-FFF2-40B4-BE49-F238E27FC236}">
                <a16:creationId xmlns:a16="http://schemas.microsoft.com/office/drawing/2014/main" id="{DFAB86E6-909B-4AA9-8F44-2A7709C04949}"/>
              </a:ext>
            </a:extLst>
          </p:cNvPr>
          <p:cNvPicPr preferRelativeResize="0">
            <a:picLocks/>
          </p:cNvPicPr>
          <p:nvPr userDrawn="1"/>
        </p:nvPicPr>
        <p:blipFill>
          <a:blip r:embed="rId39">
            <a:extLst>
              <a:ext uri="{96DAC541-7B7A-43D3-8B79-37D633B846F1}">
                <asvg:svgBlip xmlns:asvg="http://schemas.microsoft.com/office/drawing/2016/SVG/main" r:embed="rId40"/>
              </a:ext>
            </a:extLst>
          </a:blip>
          <a:stretch>
            <a:fillRect/>
          </a:stretch>
        </p:blipFill>
        <p:spPr>
          <a:xfrm>
            <a:off x="4579416" y="4866034"/>
            <a:ext cx="594000" cy="144000"/>
          </a:xfrm>
          <a:prstGeom prst="rect">
            <a:avLst/>
          </a:prstGeom>
        </p:spPr>
      </p:pic>
      <p:pic>
        <p:nvPicPr>
          <p:cNvPr id="157" name="Gráfico 156">
            <a:extLst>
              <a:ext uri="{FF2B5EF4-FFF2-40B4-BE49-F238E27FC236}">
                <a16:creationId xmlns:a16="http://schemas.microsoft.com/office/drawing/2014/main" id="{12B89D1D-8F9E-48DE-B231-5DDE8D36E103}"/>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152832" y="5009312"/>
            <a:ext cx="2566800" cy="1385056"/>
          </a:xfrm>
          <a:prstGeom prst="rect">
            <a:avLst/>
          </a:prstGeom>
        </p:spPr>
      </p:pic>
      <p:pic>
        <p:nvPicPr>
          <p:cNvPr id="153" name="Gráfico 152">
            <a:extLst>
              <a:ext uri="{FF2B5EF4-FFF2-40B4-BE49-F238E27FC236}">
                <a16:creationId xmlns:a16="http://schemas.microsoft.com/office/drawing/2014/main" id="{4158ADA4-93AF-432F-98CD-D9F668C98B75}"/>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148738" y="3555065"/>
            <a:ext cx="2566800" cy="1385056"/>
          </a:xfrm>
          <a:prstGeom prst="rect">
            <a:avLst/>
          </a:prstGeom>
        </p:spPr>
      </p:pic>
      <p:pic>
        <p:nvPicPr>
          <p:cNvPr id="99" name="Imagen 98" descr="Un primer plano de un logotipo&#10;&#10;Descripción generada con confianza muy alta">
            <a:extLst>
              <a:ext uri="{FF2B5EF4-FFF2-40B4-BE49-F238E27FC236}">
                <a16:creationId xmlns:a16="http://schemas.microsoft.com/office/drawing/2014/main" id="{032C3018-06F9-4DE4-BFE6-0E9FCBBDABEE}"/>
              </a:ext>
            </a:extLst>
          </p:cNvPr>
          <p:cNvPicPr preferRelativeResize="0">
            <a:picLocks/>
          </p:cNvPicPr>
          <p:nvPr userDrawn="1"/>
        </p:nvPicPr>
        <p:blipFill>
          <a:blip r:embed="rId20"/>
          <a:stretch>
            <a:fillRect/>
          </a:stretch>
        </p:blipFill>
        <p:spPr>
          <a:xfrm>
            <a:off x="3640875" y="3107912"/>
            <a:ext cx="1416113" cy="1397770"/>
          </a:xfrm>
          <a:prstGeom prst="rect">
            <a:avLst/>
          </a:prstGeom>
        </p:spPr>
      </p:pic>
      <p:sp>
        <p:nvSpPr>
          <p:cNvPr id="100" name="Marcador de posición de imagen 73">
            <a:extLst>
              <a:ext uri="{FF2B5EF4-FFF2-40B4-BE49-F238E27FC236}">
                <a16:creationId xmlns:a16="http://schemas.microsoft.com/office/drawing/2014/main" id="{A87F9CD2-C878-4F63-863E-C34F056E00C4}"/>
              </a:ext>
            </a:extLst>
          </p:cNvPr>
          <p:cNvSpPr>
            <a:spLocks noGrp="1"/>
          </p:cNvSpPr>
          <p:nvPr>
            <p:ph type="pic" sz="quarter" idx="22"/>
          </p:nvPr>
        </p:nvSpPr>
        <p:spPr>
          <a:xfrm>
            <a:off x="3631876" y="3090813"/>
            <a:ext cx="813600" cy="813600"/>
          </a:xfrm>
          <a:prstGeom prst="ellipse">
            <a:avLst/>
          </a:prstGeom>
          <a:solidFill>
            <a:schemeClr val="tx1"/>
          </a:solidFill>
        </p:spPr>
        <p:txBody>
          <a:bodyPr rtlCol="0" anchor="ctr" anchorCtr="0">
            <a:normAutofit/>
          </a:bodyPr>
          <a:lstStyle>
            <a:lvl1pPr marL="0" indent="0" algn="ctr">
              <a:buNone/>
              <a:defRPr sz="900">
                <a:solidFill>
                  <a:schemeClr val="bg1"/>
                </a:solidFill>
              </a:defRPr>
            </a:lvl1pPr>
          </a:lstStyle>
          <a:p>
            <a:pPr rtl="0"/>
            <a:r>
              <a:rPr lang="es-ES" noProof="0"/>
              <a:t>Haga clic en el icono para agregar una imagen</a:t>
            </a:r>
          </a:p>
        </p:txBody>
      </p:sp>
      <p:pic>
        <p:nvPicPr>
          <p:cNvPr id="103" name="Imagen 102" descr="Un primer plano de un logotipo&#10;&#10;Descripción generada con confianza muy alta">
            <a:extLst>
              <a:ext uri="{FF2B5EF4-FFF2-40B4-BE49-F238E27FC236}">
                <a16:creationId xmlns:a16="http://schemas.microsoft.com/office/drawing/2014/main" id="{4AFB5FB4-1CBF-4F80-A9F9-873851BF8A1B}"/>
              </a:ext>
            </a:extLst>
          </p:cNvPr>
          <p:cNvPicPr preferRelativeResize="0">
            <a:picLocks/>
          </p:cNvPicPr>
          <p:nvPr userDrawn="1"/>
        </p:nvPicPr>
        <p:blipFill>
          <a:blip r:embed="rId20"/>
          <a:stretch>
            <a:fillRect/>
          </a:stretch>
        </p:blipFill>
        <p:spPr>
          <a:xfrm>
            <a:off x="3649091" y="4547626"/>
            <a:ext cx="1416113" cy="1397770"/>
          </a:xfrm>
          <a:prstGeom prst="rect">
            <a:avLst/>
          </a:prstGeom>
        </p:spPr>
      </p:pic>
      <p:sp>
        <p:nvSpPr>
          <p:cNvPr id="104" name="Marcador de posición de imagen 73">
            <a:extLst>
              <a:ext uri="{FF2B5EF4-FFF2-40B4-BE49-F238E27FC236}">
                <a16:creationId xmlns:a16="http://schemas.microsoft.com/office/drawing/2014/main" id="{9F0D59E8-AB95-48A3-A6C7-D58CFAD149A4}"/>
              </a:ext>
            </a:extLst>
          </p:cNvPr>
          <p:cNvSpPr>
            <a:spLocks noGrp="1"/>
          </p:cNvSpPr>
          <p:nvPr>
            <p:ph type="pic" sz="quarter" idx="24"/>
          </p:nvPr>
        </p:nvSpPr>
        <p:spPr>
          <a:xfrm>
            <a:off x="3631876" y="4530527"/>
            <a:ext cx="813600" cy="813600"/>
          </a:xfrm>
          <a:prstGeom prst="ellipse">
            <a:avLst/>
          </a:prstGeom>
          <a:solidFill>
            <a:schemeClr val="tx1"/>
          </a:solidFill>
        </p:spPr>
        <p:txBody>
          <a:bodyPr rtlCol="0" anchor="ctr" anchorCtr="0">
            <a:normAutofit/>
          </a:bodyPr>
          <a:lstStyle>
            <a:lvl1pPr marL="0" indent="0" algn="ctr">
              <a:buNone/>
              <a:defRPr sz="900">
                <a:solidFill>
                  <a:schemeClr val="bg1"/>
                </a:solidFill>
              </a:defRPr>
            </a:lvl1pPr>
          </a:lstStyle>
          <a:p>
            <a:pPr rtl="0"/>
            <a:r>
              <a:rPr lang="es-ES" noProof="0"/>
              <a:t>Haga clic en el icono para agregar una imagen</a:t>
            </a:r>
          </a:p>
        </p:txBody>
      </p:sp>
      <p:pic>
        <p:nvPicPr>
          <p:cNvPr id="181" name="Gráfico 180">
            <a:extLst>
              <a:ext uri="{FF2B5EF4-FFF2-40B4-BE49-F238E27FC236}">
                <a16:creationId xmlns:a16="http://schemas.microsoft.com/office/drawing/2014/main" id="{9E752783-DDE2-44F7-B86A-1EF50472DCD7}"/>
              </a:ext>
            </a:extLst>
          </p:cNvPr>
          <p:cNvPicPr preferRelativeResize="0">
            <a:picLocks/>
          </p:cNvPicPr>
          <p:nvPr userDrawn="1"/>
        </p:nvPicPr>
        <p:blipFill>
          <a:blip r:embed="rId43">
            <a:extLst>
              <a:ext uri="{96DAC541-7B7A-43D3-8B79-37D633B846F1}">
                <asvg:svgBlip xmlns:asvg="http://schemas.microsoft.com/office/drawing/2016/SVG/main" r:embed="rId44"/>
              </a:ext>
            </a:extLst>
          </a:blip>
          <a:stretch>
            <a:fillRect/>
          </a:stretch>
        </p:blipFill>
        <p:spPr>
          <a:xfrm>
            <a:off x="4579416" y="6317529"/>
            <a:ext cx="594000" cy="144000"/>
          </a:xfrm>
          <a:prstGeom prst="rect">
            <a:avLst/>
          </a:prstGeom>
        </p:spPr>
      </p:pic>
      <p:pic>
        <p:nvPicPr>
          <p:cNvPr id="107" name="Imagen 106" descr="Un primer plano de un logotipo&#10;&#10;Descripción generada con confianza muy alta">
            <a:extLst>
              <a:ext uri="{FF2B5EF4-FFF2-40B4-BE49-F238E27FC236}">
                <a16:creationId xmlns:a16="http://schemas.microsoft.com/office/drawing/2014/main" id="{BEA68911-A091-421B-BD18-C7DE7DD3074D}"/>
              </a:ext>
            </a:extLst>
          </p:cNvPr>
          <p:cNvPicPr preferRelativeResize="0">
            <a:picLocks/>
          </p:cNvPicPr>
          <p:nvPr userDrawn="1"/>
        </p:nvPicPr>
        <p:blipFill>
          <a:blip r:embed="rId20"/>
          <a:stretch>
            <a:fillRect/>
          </a:stretch>
        </p:blipFill>
        <p:spPr>
          <a:xfrm>
            <a:off x="3654756" y="5996858"/>
            <a:ext cx="1416113" cy="1397770"/>
          </a:xfrm>
          <a:prstGeom prst="rect">
            <a:avLst/>
          </a:prstGeom>
        </p:spPr>
      </p:pic>
      <p:sp>
        <p:nvSpPr>
          <p:cNvPr id="108" name="Marcador de posición de imagen 73">
            <a:extLst>
              <a:ext uri="{FF2B5EF4-FFF2-40B4-BE49-F238E27FC236}">
                <a16:creationId xmlns:a16="http://schemas.microsoft.com/office/drawing/2014/main" id="{FFA6074B-E2C1-4676-BABB-F9A4E168F48B}"/>
              </a:ext>
            </a:extLst>
          </p:cNvPr>
          <p:cNvSpPr>
            <a:spLocks noGrp="1"/>
          </p:cNvSpPr>
          <p:nvPr>
            <p:ph type="pic" sz="quarter" idx="26"/>
          </p:nvPr>
        </p:nvSpPr>
        <p:spPr>
          <a:xfrm>
            <a:off x="3631876" y="5979759"/>
            <a:ext cx="813600" cy="813600"/>
          </a:xfrm>
          <a:prstGeom prst="ellipse">
            <a:avLst/>
          </a:prstGeom>
          <a:solidFill>
            <a:schemeClr val="tx1"/>
          </a:solidFill>
        </p:spPr>
        <p:txBody>
          <a:bodyPr rtlCol="0" anchor="ctr" anchorCtr="0">
            <a:normAutofit/>
          </a:bodyPr>
          <a:lstStyle>
            <a:lvl1pPr marL="0" indent="0" algn="ctr">
              <a:buNone/>
              <a:defRPr sz="900">
                <a:solidFill>
                  <a:schemeClr val="bg1"/>
                </a:solidFill>
              </a:defRPr>
            </a:lvl1pPr>
          </a:lstStyle>
          <a:p>
            <a:pPr rtl="0"/>
            <a:r>
              <a:rPr lang="es-ES" noProof="0"/>
              <a:t>Haga clic en el icono para agregar una imagen</a:t>
            </a:r>
          </a:p>
        </p:txBody>
      </p:sp>
      <p:pic>
        <p:nvPicPr>
          <p:cNvPr id="182" name="Gráfico 181">
            <a:extLst>
              <a:ext uri="{FF2B5EF4-FFF2-40B4-BE49-F238E27FC236}">
                <a16:creationId xmlns:a16="http://schemas.microsoft.com/office/drawing/2014/main" id="{527C0226-D714-4BF7-911E-5D62B88B7447}"/>
              </a:ext>
            </a:extLst>
          </p:cNvPr>
          <p:cNvPicPr preferRelativeResize="0">
            <a:picLocks/>
          </p:cNvPicPr>
          <p:nvPr userDrawn="1"/>
        </p:nvPicPr>
        <p:blipFill>
          <a:blip r:embed="rId45">
            <a:extLst>
              <a:ext uri="{96DAC541-7B7A-43D3-8B79-37D633B846F1}">
                <asvg:svgBlip xmlns:asvg="http://schemas.microsoft.com/office/drawing/2016/SVG/main" r:embed="rId46"/>
              </a:ext>
            </a:extLst>
          </a:blip>
          <a:stretch>
            <a:fillRect/>
          </a:stretch>
        </p:blipFill>
        <p:spPr>
          <a:xfrm>
            <a:off x="4579416" y="7765280"/>
            <a:ext cx="594000" cy="144000"/>
          </a:xfrm>
          <a:prstGeom prst="rect">
            <a:avLst/>
          </a:prstGeom>
        </p:spPr>
      </p:pic>
      <p:pic>
        <p:nvPicPr>
          <p:cNvPr id="111" name="Imagen 110" descr="Un primer plano de un logotipo&#10;&#10;Descripción generada con confianza muy alta">
            <a:extLst>
              <a:ext uri="{FF2B5EF4-FFF2-40B4-BE49-F238E27FC236}">
                <a16:creationId xmlns:a16="http://schemas.microsoft.com/office/drawing/2014/main" id="{2BBFF7AD-7F35-4F2A-9989-3561F0CE6A7A}"/>
              </a:ext>
            </a:extLst>
          </p:cNvPr>
          <p:cNvPicPr preferRelativeResize="0">
            <a:picLocks/>
          </p:cNvPicPr>
          <p:nvPr userDrawn="1"/>
        </p:nvPicPr>
        <p:blipFill>
          <a:blip r:embed="rId20"/>
          <a:stretch>
            <a:fillRect/>
          </a:stretch>
        </p:blipFill>
        <p:spPr>
          <a:xfrm>
            <a:off x="3657307" y="7446090"/>
            <a:ext cx="1416113" cy="1397770"/>
          </a:xfrm>
          <a:prstGeom prst="rect">
            <a:avLst/>
          </a:prstGeom>
        </p:spPr>
      </p:pic>
      <p:sp>
        <p:nvSpPr>
          <p:cNvPr id="112" name="Marcador de posición de imagen 73">
            <a:extLst>
              <a:ext uri="{FF2B5EF4-FFF2-40B4-BE49-F238E27FC236}">
                <a16:creationId xmlns:a16="http://schemas.microsoft.com/office/drawing/2014/main" id="{B6C2A255-BD7D-48FE-9AC9-EA2DBD4B9400}"/>
              </a:ext>
            </a:extLst>
          </p:cNvPr>
          <p:cNvSpPr>
            <a:spLocks noGrp="1"/>
          </p:cNvSpPr>
          <p:nvPr>
            <p:ph type="pic" sz="quarter" idx="28"/>
          </p:nvPr>
        </p:nvSpPr>
        <p:spPr>
          <a:xfrm>
            <a:off x="3631876" y="7428991"/>
            <a:ext cx="813600" cy="813600"/>
          </a:xfrm>
          <a:prstGeom prst="ellipse">
            <a:avLst/>
          </a:prstGeom>
          <a:solidFill>
            <a:schemeClr val="tx1"/>
          </a:solidFill>
        </p:spPr>
        <p:txBody>
          <a:bodyPr rtlCol="0" anchor="ctr" anchorCtr="0">
            <a:normAutofit/>
          </a:bodyPr>
          <a:lstStyle>
            <a:lvl1pPr marL="0" indent="0" algn="ctr">
              <a:buNone/>
              <a:defRPr sz="900">
                <a:solidFill>
                  <a:schemeClr val="bg1"/>
                </a:solidFill>
              </a:defRPr>
            </a:lvl1pPr>
          </a:lstStyle>
          <a:p>
            <a:pPr rtl="0"/>
            <a:r>
              <a:rPr lang="es-ES" noProof="0"/>
              <a:t>Haga clic en el icono para agregar una imagen</a:t>
            </a:r>
          </a:p>
        </p:txBody>
      </p:sp>
      <p:pic>
        <p:nvPicPr>
          <p:cNvPr id="183" name="Gráfico 182">
            <a:extLst>
              <a:ext uri="{FF2B5EF4-FFF2-40B4-BE49-F238E27FC236}">
                <a16:creationId xmlns:a16="http://schemas.microsoft.com/office/drawing/2014/main" id="{4B2E0E94-8E68-4B4C-8A38-B19A52D69894}"/>
              </a:ext>
            </a:extLst>
          </p:cNvPr>
          <p:cNvPicPr preferRelativeResize="0">
            <a:picLocks/>
          </p:cNvPicPr>
          <p:nvPr userDrawn="1"/>
        </p:nvPicPr>
        <p:blipFill>
          <a:blip r:embed="rId47">
            <a:extLst>
              <a:ext uri="{96DAC541-7B7A-43D3-8B79-37D633B846F1}">
                <asvg:svgBlip xmlns:asvg="http://schemas.microsoft.com/office/drawing/2016/SVG/main" r:embed="rId48"/>
              </a:ext>
            </a:extLst>
          </a:blip>
          <a:stretch>
            <a:fillRect/>
          </a:stretch>
        </p:blipFill>
        <p:spPr>
          <a:xfrm>
            <a:off x="3425663" y="7822766"/>
            <a:ext cx="1296000" cy="1308706"/>
          </a:xfrm>
          <a:prstGeom prst="rect">
            <a:avLst/>
          </a:prstGeom>
        </p:spPr>
      </p:pic>
      <p:pic>
        <p:nvPicPr>
          <p:cNvPr id="159" name="Gráfico 158">
            <a:extLst>
              <a:ext uri="{FF2B5EF4-FFF2-40B4-BE49-F238E27FC236}">
                <a16:creationId xmlns:a16="http://schemas.microsoft.com/office/drawing/2014/main" id="{A5488CC7-053D-4AC5-AE92-5E975339AA56}"/>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153339" y="6443645"/>
            <a:ext cx="2566800" cy="1385056"/>
          </a:xfrm>
          <a:prstGeom prst="rect">
            <a:avLst/>
          </a:prstGeom>
        </p:spPr>
      </p:pic>
      <p:pic>
        <p:nvPicPr>
          <p:cNvPr id="184" name="Gráfico 183">
            <a:extLst>
              <a:ext uri="{FF2B5EF4-FFF2-40B4-BE49-F238E27FC236}">
                <a16:creationId xmlns:a16="http://schemas.microsoft.com/office/drawing/2014/main" id="{46B3D8DB-F765-46B6-82B1-506B5A369130}"/>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145600" y="2140857"/>
            <a:ext cx="2566800" cy="1385056"/>
          </a:xfrm>
          <a:prstGeom prst="rect">
            <a:avLst/>
          </a:prstGeom>
        </p:spPr>
      </p:pic>
      <p:pic>
        <p:nvPicPr>
          <p:cNvPr id="92" name="Imagen 91" descr="Un primer plano de un logotipo&#10;&#10;Descripción generada con confianza muy alta">
            <a:extLst>
              <a:ext uri="{FF2B5EF4-FFF2-40B4-BE49-F238E27FC236}">
                <a16:creationId xmlns:a16="http://schemas.microsoft.com/office/drawing/2014/main" id="{F144D1E4-253E-4973-990D-A790780C28F3}"/>
              </a:ext>
            </a:extLst>
          </p:cNvPr>
          <p:cNvPicPr preferRelativeResize="0">
            <a:picLocks/>
          </p:cNvPicPr>
          <p:nvPr userDrawn="1"/>
        </p:nvPicPr>
        <p:blipFill>
          <a:blip r:embed="rId20"/>
          <a:stretch>
            <a:fillRect/>
          </a:stretch>
        </p:blipFill>
        <p:spPr>
          <a:xfrm>
            <a:off x="3622878" y="1657315"/>
            <a:ext cx="1416113" cy="1397770"/>
          </a:xfrm>
          <a:prstGeom prst="rect">
            <a:avLst/>
          </a:prstGeom>
        </p:spPr>
      </p:pic>
      <p:sp>
        <p:nvSpPr>
          <p:cNvPr id="75" name="Marcador de posición de imagen 73">
            <a:extLst>
              <a:ext uri="{FF2B5EF4-FFF2-40B4-BE49-F238E27FC236}">
                <a16:creationId xmlns:a16="http://schemas.microsoft.com/office/drawing/2014/main" id="{79E08CEB-DD89-4B29-8641-C4EE0A4853B3}"/>
              </a:ext>
            </a:extLst>
          </p:cNvPr>
          <p:cNvSpPr>
            <a:spLocks noGrp="1"/>
          </p:cNvSpPr>
          <p:nvPr userDrawn="1">
            <p:ph type="pic" sz="quarter" idx="11"/>
          </p:nvPr>
        </p:nvSpPr>
        <p:spPr>
          <a:xfrm>
            <a:off x="3631876" y="1640216"/>
            <a:ext cx="813600" cy="813600"/>
          </a:xfrm>
          <a:prstGeom prst="ellipse">
            <a:avLst/>
          </a:prstGeom>
          <a:solidFill>
            <a:schemeClr val="tx1"/>
          </a:solidFill>
        </p:spPr>
        <p:txBody>
          <a:bodyPr rtlCol="0" anchor="ctr" anchorCtr="0">
            <a:normAutofit/>
          </a:bodyPr>
          <a:lstStyle>
            <a:lvl1pPr marL="0" indent="0" algn="ctr">
              <a:buNone/>
              <a:defRPr sz="900">
                <a:solidFill>
                  <a:schemeClr val="bg1"/>
                </a:solidFill>
              </a:defRPr>
            </a:lvl1pPr>
          </a:lstStyle>
          <a:p>
            <a:pPr rtl="0"/>
            <a:r>
              <a:rPr lang="es-ES" noProof="0"/>
              <a:t>Haga clic en el icono para agregar una imagen</a:t>
            </a:r>
          </a:p>
        </p:txBody>
      </p:sp>
    </p:spTree>
    <p:extLst>
      <p:ext uri="{BB962C8B-B14F-4D97-AF65-F5344CB8AC3E}">
        <p14:creationId xmlns:p14="http://schemas.microsoft.com/office/powerpoint/2010/main" val="4160577128"/>
      </p:ext>
    </p:extLst>
  </p:cSld>
  <p:clrMapOvr>
    <a:masterClrMapping/>
  </p:clrMapOvr>
  <p:extLst>
    <p:ext uri="{DCECCB84-F9BA-43D5-87BE-67443E8EF086}">
      <p15:sldGuideLst xmlns:p15="http://schemas.microsoft.com/office/powerpoint/2012/main">
        <p15:guide id="1" orient="horz" pos="158" userDrawn="1">
          <p15:clr>
            <a:srgbClr val="FBAE40"/>
          </p15:clr>
        </p15:guide>
        <p15:guide id="2" pos="2160" userDrawn="1">
          <p15:clr>
            <a:srgbClr val="FBAE40"/>
          </p15:clr>
        </p15:guide>
        <p15:guide id="3" pos="164" userDrawn="1">
          <p15:clr>
            <a:srgbClr val="FBAE40"/>
          </p15:clr>
        </p15:guide>
        <p15:guide id="4" pos="4156" userDrawn="1">
          <p15:clr>
            <a:srgbClr val="FBAE40"/>
          </p15:clr>
        </p15:guide>
        <p15:guide id="12" orient="horz" pos="5602"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s-ES" noProof="0"/>
              <a:t>DD.MM.20AA</a:t>
            </a:r>
          </a:p>
        </p:txBody>
      </p:sp>
      <p:sp>
        <p:nvSpPr>
          <p:cNvPr id="5" name="Marcador de pie de página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s-ES" noProof="0"/>
              <a:t>AGREGAR UN PIE DE PÁGINA</a:t>
            </a:r>
          </a:p>
        </p:txBody>
      </p:sp>
      <p:sp>
        <p:nvSpPr>
          <p:cNvPr id="6" name="Marcador de posición de número de diapositiva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C075BE66-B004-4B62-93B5-6C3A07EE5DEC}" type="slidenum">
              <a:rPr lang="es-ES" noProof="0" smtClean="0"/>
              <a:t>‹Nº›</a:t>
            </a:fld>
            <a:endParaRPr lang="es-ES" noProof="0"/>
          </a:p>
        </p:txBody>
      </p:sp>
    </p:spTree>
    <p:extLst>
      <p:ext uri="{BB962C8B-B14F-4D97-AF65-F5344CB8AC3E}">
        <p14:creationId xmlns:p14="http://schemas.microsoft.com/office/powerpoint/2010/main" val="2127442875"/>
      </p:ext>
    </p:extLst>
  </p:cSld>
  <p:clrMap bg1="lt1" tx1="dk1" bg2="lt2" tx2="dk2" accent1="accent1" accent2="accent2" accent3="accent3" accent4="accent4" accent5="accent5" accent6="accent6" hlink="hlink" folHlink="folHlink"/>
  <p:sldLayoutIdLst>
    <p:sldLayoutId id="2147483661" r:id="rId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58.png"/><Relationship Id="rId18" Type="http://schemas.openxmlformats.org/officeDocument/2006/relationships/image" Target="../media/image63.svg"/><Relationship Id="rId26" Type="http://schemas.openxmlformats.org/officeDocument/2006/relationships/image" Target="../media/image71.svg"/><Relationship Id="rId39" Type="http://schemas.openxmlformats.org/officeDocument/2006/relationships/image" Target="../media/image84.png"/><Relationship Id="rId21" Type="http://schemas.openxmlformats.org/officeDocument/2006/relationships/image" Target="../media/image66.png"/><Relationship Id="rId34" Type="http://schemas.openxmlformats.org/officeDocument/2006/relationships/image" Target="../media/image79.svg"/><Relationship Id="rId42" Type="http://schemas.openxmlformats.org/officeDocument/2006/relationships/image" Target="../media/image87.svg"/><Relationship Id="rId7" Type="http://schemas.openxmlformats.org/officeDocument/2006/relationships/image" Target="../media/image52.png"/><Relationship Id="rId2" Type="http://schemas.openxmlformats.org/officeDocument/2006/relationships/notesSlide" Target="../notesSlides/notesSlide1.xml"/><Relationship Id="rId16" Type="http://schemas.openxmlformats.org/officeDocument/2006/relationships/image" Target="../media/image61.svg"/><Relationship Id="rId20" Type="http://schemas.openxmlformats.org/officeDocument/2006/relationships/image" Target="../media/image65.svg"/><Relationship Id="rId29" Type="http://schemas.openxmlformats.org/officeDocument/2006/relationships/image" Target="../media/image74.png"/><Relationship Id="rId41" Type="http://schemas.openxmlformats.org/officeDocument/2006/relationships/image" Target="../media/image86.png"/><Relationship Id="rId1" Type="http://schemas.openxmlformats.org/officeDocument/2006/relationships/slideLayout" Target="../slideLayouts/slideLayout1.xml"/><Relationship Id="rId6" Type="http://schemas.openxmlformats.org/officeDocument/2006/relationships/image" Target="../media/image51.svg"/><Relationship Id="rId11" Type="http://schemas.openxmlformats.org/officeDocument/2006/relationships/image" Target="../media/image56.png"/><Relationship Id="rId24" Type="http://schemas.openxmlformats.org/officeDocument/2006/relationships/image" Target="../media/image69.svg"/><Relationship Id="rId32" Type="http://schemas.openxmlformats.org/officeDocument/2006/relationships/image" Target="../media/image77.svg"/><Relationship Id="rId37" Type="http://schemas.openxmlformats.org/officeDocument/2006/relationships/image" Target="../media/image82.png"/><Relationship Id="rId40" Type="http://schemas.openxmlformats.org/officeDocument/2006/relationships/image" Target="../media/image85.svg"/><Relationship Id="rId5" Type="http://schemas.openxmlformats.org/officeDocument/2006/relationships/image" Target="../media/image50.png"/><Relationship Id="rId15" Type="http://schemas.openxmlformats.org/officeDocument/2006/relationships/image" Target="../media/image60.png"/><Relationship Id="rId23" Type="http://schemas.openxmlformats.org/officeDocument/2006/relationships/image" Target="../media/image68.png"/><Relationship Id="rId28" Type="http://schemas.openxmlformats.org/officeDocument/2006/relationships/image" Target="../media/image73.svg"/><Relationship Id="rId36" Type="http://schemas.openxmlformats.org/officeDocument/2006/relationships/image" Target="../media/image81.svg"/><Relationship Id="rId10" Type="http://schemas.openxmlformats.org/officeDocument/2006/relationships/image" Target="../media/image55.svg"/><Relationship Id="rId19" Type="http://schemas.openxmlformats.org/officeDocument/2006/relationships/image" Target="../media/image64.png"/><Relationship Id="rId31" Type="http://schemas.openxmlformats.org/officeDocument/2006/relationships/image" Target="../media/image76.png"/><Relationship Id="rId4" Type="http://schemas.openxmlformats.org/officeDocument/2006/relationships/image" Target="../media/image49.svg"/><Relationship Id="rId9" Type="http://schemas.openxmlformats.org/officeDocument/2006/relationships/image" Target="../media/image54.png"/><Relationship Id="rId14" Type="http://schemas.openxmlformats.org/officeDocument/2006/relationships/image" Target="../media/image59.svg"/><Relationship Id="rId22" Type="http://schemas.openxmlformats.org/officeDocument/2006/relationships/image" Target="../media/image67.svg"/><Relationship Id="rId27" Type="http://schemas.openxmlformats.org/officeDocument/2006/relationships/image" Target="../media/image72.png"/><Relationship Id="rId30" Type="http://schemas.openxmlformats.org/officeDocument/2006/relationships/image" Target="../media/image75.svg"/><Relationship Id="rId35" Type="http://schemas.openxmlformats.org/officeDocument/2006/relationships/image" Target="../media/image80.png"/><Relationship Id="rId8" Type="http://schemas.openxmlformats.org/officeDocument/2006/relationships/image" Target="../media/image53.svg"/><Relationship Id="rId3" Type="http://schemas.openxmlformats.org/officeDocument/2006/relationships/image" Target="../media/image48.png"/><Relationship Id="rId12" Type="http://schemas.openxmlformats.org/officeDocument/2006/relationships/image" Target="../media/image57.svg"/><Relationship Id="rId17" Type="http://schemas.openxmlformats.org/officeDocument/2006/relationships/image" Target="../media/image62.png"/><Relationship Id="rId25" Type="http://schemas.openxmlformats.org/officeDocument/2006/relationships/image" Target="../media/image70.png"/><Relationship Id="rId33" Type="http://schemas.openxmlformats.org/officeDocument/2006/relationships/image" Target="../media/image78.png"/><Relationship Id="rId38" Type="http://schemas.openxmlformats.org/officeDocument/2006/relationships/image" Target="../media/image8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C803EFAB-E587-4BF1-B44C-A7424E4C872C}"/>
              </a:ext>
            </a:extLst>
          </p:cNvPr>
          <p:cNvSpPr>
            <a:spLocks noGrp="1"/>
          </p:cNvSpPr>
          <p:nvPr>
            <p:ph type="title"/>
          </p:nvPr>
        </p:nvSpPr>
        <p:spPr>
          <a:xfrm>
            <a:off x="3808207" y="115687"/>
            <a:ext cx="2697218" cy="1224724"/>
          </a:xfrm>
        </p:spPr>
        <p:txBody>
          <a:bodyPr rtlCol="0" anchor="t"/>
          <a:lstStyle/>
          <a:p>
            <a:pPr rtl="0"/>
            <a:r>
              <a:rPr lang="es-ES" sz="1800" dirty="0"/>
              <a:t>Conceptos claves a tener en cuenta para registrar un software.</a:t>
            </a:r>
          </a:p>
        </p:txBody>
      </p:sp>
      <p:pic>
        <p:nvPicPr>
          <p:cNvPr id="55" name="Marcador de posición de imagen 54" descr="Icono de globo">
            <a:extLst>
              <a:ext uri="{FF2B5EF4-FFF2-40B4-BE49-F238E27FC236}">
                <a16:creationId xmlns:a16="http://schemas.microsoft.com/office/drawing/2014/main" id="{37A3FB08-CD7E-4D12-B6D5-0474F2D2CF96}"/>
              </a:ext>
            </a:extLst>
          </p:cNvPr>
          <p:cNvPicPr>
            <a:picLocks noGrp="1" noChangeAspect="1"/>
          </p:cNvPicPr>
          <p:nvPr>
            <p:ph type="pic" sz="quarter" idx="20"/>
          </p:nvPr>
        </p:nvPicPr>
        <p:blipFill>
          <a:blip r:embed="rId3">
            <a:extLst>
              <a:ext uri="{96DAC541-7B7A-43D3-8B79-37D633B846F1}">
                <asvg:svgBlip xmlns:asvg="http://schemas.microsoft.com/office/drawing/2016/SVG/main" r:embed="rId4"/>
              </a:ext>
            </a:extLst>
          </a:blip>
          <a:srcRect/>
          <a:stretch>
            <a:fillRect/>
          </a:stretch>
        </p:blipFill>
        <p:spPr/>
      </p:pic>
      <p:pic>
        <p:nvPicPr>
          <p:cNvPr id="145" name="Marcador de posición de imagen 144" descr="Icono de globo">
            <a:extLst>
              <a:ext uri="{FF2B5EF4-FFF2-40B4-BE49-F238E27FC236}">
                <a16:creationId xmlns:a16="http://schemas.microsoft.com/office/drawing/2014/main" id="{6C18A99E-6A88-4308-A775-A52F54832F0D}"/>
              </a:ext>
            </a:extLst>
          </p:cNvPr>
          <p:cNvPicPr>
            <a:picLocks noGrp="1" noChangeAspect="1"/>
          </p:cNvPicPr>
          <p:nvPr>
            <p:ph type="pic" sz="quarter" idx="50"/>
          </p:nvPr>
        </p:nvPicPr>
        <p:blipFill>
          <a:blip r:embed="rId5">
            <a:extLst>
              <a:ext uri="{96DAC541-7B7A-43D3-8B79-37D633B846F1}">
                <asvg:svgBlip xmlns:asvg="http://schemas.microsoft.com/office/drawing/2016/SVG/main" r:embed="rId6"/>
              </a:ext>
            </a:extLst>
          </a:blip>
          <a:srcRect/>
          <a:stretch>
            <a:fillRect/>
          </a:stretch>
        </p:blipFill>
        <p:spPr>
          <a:xfrm>
            <a:off x="1234502" y="500847"/>
            <a:ext cx="439200" cy="439200"/>
          </a:xfrm>
        </p:spPr>
      </p:pic>
      <p:sp>
        <p:nvSpPr>
          <p:cNvPr id="33" name="Marcador de texto 32">
            <a:extLst>
              <a:ext uri="{FF2B5EF4-FFF2-40B4-BE49-F238E27FC236}">
                <a16:creationId xmlns:a16="http://schemas.microsoft.com/office/drawing/2014/main" id="{CC616A15-98AE-445C-9F92-21A3FD16B02E}"/>
              </a:ext>
            </a:extLst>
          </p:cNvPr>
          <p:cNvSpPr>
            <a:spLocks noGrp="1"/>
          </p:cNvSpPr>
          <p:nvPr>
            <p:ph type="body" sz="quarter" idx="39"/>
          </p:nvPr>
        </p:nvSpPr>
        <p:spPr>
          <a:xfrm>
            <a:off x="71066" y="903882"/>
            <a:ext cx="1691702" cy="345764"/>
          </a:xfrm>
        </p:spPr>
        <p:txBody>
          <a:bodyPr rtlCol="0"/>
          <a:lstStyle/>
          <a:p>
            <a:pPr rtl="0"/>
            <a:r>
              <a:rPr lang="es-ES" sz="1200" dirty="0"/>
              <a:t>Tener presente que:</a:t>
            </a:r>
          </a:p>
        </p:txBody>
      </p:sp>
      <p:sp>
        <p:nvSpPr>
          <p:cNvPr id="34" name="Marcador de texto 33">
            <a:extLst>
              <a:ext uri="{FF2B5EF4-FFF2-40B4-BE49-F238E27FC236}">
                <a16:creationId xmlns:a16="http://schemas.microsoft.com/office/drawing/2014/main" id="{23CCB585-5A15-4E7C-96B6-C0057D449F2E}"/>
              </a:ext>
            </a:extLst>
          </p:cNvPr>
          <p:cNvSpPr>
            <a:spLocks noGrp="1"/>
          </p:cNvSpPr>
          <p:nvPr>
            <p:ph type="body" sz="quarter" idx="40"/>
          </p:nvPr>
        </p:nvSpPr>
        <p:spPr>
          <a:xfrm>
            <a:off x="283934" y="1207903"/>
            <a:ext cx="1407768" cy="856051"/>
          </a:xfrm>
        </p:spPr>
        <p:txBody>
          <a:bodyPr rtlCol="0"/>
          <a:lstStyle/>
          <a:p>
            <a:pPr rtl="0"/>
            <a:r>
              <a:rPr lang="es-ES" sz="700" dirty="0"/>
              <a:t>1. Las obras están protegidas por el derecho de autor desde el mismo momento de su creación, sin embargo es importante contar con el registro que concede la Dirección Nacional de Derecho de Autor</a:t>
            </a:r>
          </a:p>
        </p:txBody>
      </p:sp>
      <p:pic>
        <p:nvPicPr>
          <p:cNvPr id="95" name="Marcador de posición de imagen 94" descr="Icono de microprocesador">
            <a:extLst>
              <a:ext uri="{FF2B5EF4-FFF2-40B4-BE49-F238E27FC236}">
                <a16:creationId xmlns:a16="http://schemas.microsoft.com/office/drawing/2014/main" id="{E5480516-45F9-4EB0-944F-75CCED408117}"/>
              </a:ext>
            </a:extLst>
          </p:cNvPr>
          <p:cNvPicPr>
            <a:picLocks noGrp="1" noChangeAspect="1"/>
          </p:cNvPicPr>
          <p:nvPr>
            <p:ph type="pic" sz="quarter" idx="11"/>
          </p:nvPr>
        </p:nvPicPr>
        <p:blipFill>
          <a:blip r:embed="rId7">
            <a:extLst>
              <a:ext uri="{96DAC541-7B7A-43D3-8B79-37D633B846F1}">
                <asvg:svgBlip xmlns:asvg="http://schemas.microsoft.com/office/drawing/2016/SVG/main" r:embed="rId8"/>
              </a:ext>
            </a:extLst>
          </a:blip>
          <a:srcRect l="97" r="97"/>
          <a:stretch>
            <a:fillRect/>
          </a:stretch>
        </p:blipFill>
        <p:spPr/>
      </p:pic>
      <p:pic>
        <p:nvPicPr>
          <p:cNvPr id="149" name="Marcador de posición de imagen 148" descr="Icono de microprocesador">
            <a:extLst>
              <a:ext uri="{FF2B5EF4-FFF2-40B4-BE49-F238E27FC236}">
                <a16:creationId xmlns:a16="http://schemas.microsoft.com/office/drawing/2014/main" id="{E62C5D57-46DB-4FE5-B73D-50B4288EB53D}"/>
              </a:ext>
            </a:extLst>
          </p:cNvPr>
          <p:cNvPicPr>
            <a:picLocks noGrp="1" noChangeAspect="1"/>
          </p:cNvPicPr>
          <p:nvPr>
            <p:ph type="pic" sz="quarter" idx="55"/>
          </p:nvPr>
        </p:nvPicPr>
        <p:blipFill>
          <a:blip r:embed="rId9">
            <a:extLst>
              <a:ext uri="{96DAC541-7B7A-43D3-8B79-37D633B846F1}">
                <asvg:svgBlip xmlns:asvg="http://schemas.microsoft.com/office/drawing/2016/SVG/main" r:embed="rId10"/>
              </a:ext>
            </a:extLst>
          </a:blip>
          <a:srcRect t="180" b="180"/>
          <a:stretch>
            <a:fillRect/>
          </a:stretch>
        </p:blipFill>
        <p:spPr/>
      </p:pic>
      <p:sp>
        <p:nvSpPr>
          <p:cNvPr id="24" name="Marcador de texto 23">
            <a:extLst>
              <a:ext uri="{FF2B5EF4-FFF2-40B4-BE49-F238E27FC236}">
                <a16:creationId xmlns:a16="http://schemas.microsoft.com/office/drawing/2014/main" id="{15606479-9866-4A9F-8795-33225594A992}"/>
              </a:ext>
            </a:extLst>
          </p:cNvPr>
          <p:cNvSpPr>
            <a:spLocks noGrp="1"/>
          </p:cNvSpPr>
          <p:nvPr>
            <p:ph type="body" sz="quarter" idx="30"/>
          </p:nvPr>
        </p:nvSpPr>
        <p:spPr>
          <a:xfrm>
            <a:off x="5170254" y="1905354"/>
            <a:ext cx="1407768" cy="873275"/>
          </a:xfrm>
        </p:spPr>
        <p:txBody>
          <a:bodyPr rtlCol="0"/>
          <a:lstStyle/>
          <a:p>
            <a:pPr rtl="0"/>
            <a:r>
              <a:rPr lang="es-ES" sz="700" dirty="0"/>
              <a:t>2. Esta entidad, adscrita al Ministerio del Interior, es la única en Colombia que tiene la competencia para otorgar el registro de derecho de autor. Es decir que este registro no se hace ante las notarías o empresas privadas.</a:t>
            </a:r>
          </a:p>
        </p:txBody>
      </p:sp>
      <p:pic>
        <p:nvPicPr>
          <p:cNvPr id="85" name="Marcador de posición de imagen 84" descr="Icono de cubos">
            <a:extLst>
              <a:ext uri="{FF2B5EF4-FFF2-40B4-BE49-F238E27FC236}">
                <a16:creationId xmlns:a16="http://schemas.microsoft.com/office/drawing/2014/main" id="{2B9CA395-C630-4D04-8BD8-EF76AEB56222}"/>
              </a:ext>
            </a:extLst>
          </p:cNvPr>
          <p:cNvPicPr>
            <a:picLocks noGrp="1" noChangeAspect="1"/>
          </p:cNvPicPr>
          <p:nvPr>
            <p:ph type="pic" sz="quarter" idx="21"/>
          </p:nvPr>
        </p:nvPicPr>
        <p:blipFill>
          <a:blip r:embed="rId11">
            <a:extLst>
              <a:ext uri="{96DAC541-7B7A-43D3-8B79-37D633B846F1}">
                <asvg:svgBlip xmlns:asvg="http://schemas.microsoft.com/office/drawing/2016/SVG/main" r:embed="rId12"/>
              </a:ext>
            </a:extLst>
          </a:blip>
          <a:srcRect l="97" r="97"/>
          <a:stretch>
            <a:fillRect/>
          </a:stretch>
        </p:blipFill>
        <p:spPr/>
      </p:pic>
      <p:pic>
        <p:nvPicPr>
          <p:cNvPr id="153" name="Marcador de posición de imagen 152" descr="Icono de cubos">
            <a:extLst>
              <a:ext uri="{FF2B5EF4-FFF2-40B4-BE49-F238E27FC236}">
                <a16:creationId xmlns:a16="http://schemas.microsoft.com/office/drawing/2014/main" id="{9A054944-2900-4354-8B3E-B3CE692C35A1}"/>
              </a:ext>
            </a:extLst>
          </p:cNvPr>
          <p:cNvPicPr>
            <a:picLocks noGrp="1" noChangeAspect="1"/>
          </p:cNvPicPr>
          <p:nvPr>
            <p:ph type="pic" sz="quarter" idx="51"/>
          </p:nvPr>
        </p:nvPicPr>
        <p:blipFill>
          <a:blip r:embed="rId13">
            <a:extLst>
              <a:ext uri="{96DAC541-7B7A-43D3-8B79-37D633B846F1}">
                <asvg:svgBlip xmlns:asvg="http://schemas.microsoft.com/office/drawing/2016/SVG/main" r:embed="rId14"/>
              </a:ext>
            </a:extLst>
          </a:blip>
          <a:srcRect t="180" b="180"/>
          <a:stretch>
            <a:fillRect/>
          </a:stretch>
        </p:blipFill>
        <p:spPr/>
      </p:pic>
      <p:sp>
        <p:nvSpPr>
          <p:cNvPr id="36" name="Marcador de texto 35">
            <a:extLst>
              <a:ext uri="{FF2B5EF4-FFF2-40B4-BE49-F238E27FC236}">
                <a16:creationId xmlns:a16="http://schemas.microsoft.com/office/drawing/2014/main" id="{77DE7F63-93F9-44B6-8B3C-DE039FD2271C}"/>
              </a:ext>
            </a:extLst>
          </p:cNvPr>
          <p:cNvSpPr>
            <a:spLocks noGrp="1"/>
          </p:cNvSpPr>
          <p:nvPr>
            <p:ph type="body" sz="quarter" idx="42"/>
          </p:nvPr>
        </p:nvSpPr>
        <p:spPr>
          <a:xfrm>
            <a:off x="263530" y="2677419"/>
            <a:ext cx="1407768" cy="638087"/>
          </a:xfrm>
        </p:spPr>
        <p:txBody>
          <a:bodyPr rtlCol="0"/>
          <a:lstStyle/>
          <a:p>
            <a:pPr rtl="0"/>
            <a:r>
              <a:rPr lang="es-ES" sz="700" dirty="0"/>
              <a:t>3. El registro de obras en Colombia es completamente gratuito, fácil y seguro de realizar. No se requiere de intermediarios</a:t>
            </a:r>
            <a:r>
              <a:rPr lang="es-ES" dirty="0"/>
              <a:t>.</a:t>
            </a:r>
          </a:p>
        </p:txBody>
      </p:sp>
      <p:pic>
        <p:nvPicPr>
          <p:cNvPr id="89" name="Marcador de posición de imagen 88" descr="Icono de átomo">
            <a:extLst>
              <a:ext uri="{FF2B5EF4-FFF2-40B4-BE49-F238E27FC236}">
                <a16:creationId xmlns:a16="http://schemas.microsoft.com/office/drawing/2014/main" id="{765E7290-F2FE-45E1-9802-21FC47893724}"/>
              </a:ext>
            </a:extLst>
          </p:cNvPr>
          <p:cNvPicPr>
            <a:picLocks noGrp="1" noChangeAspect="1"/>
          </p:cNvPicPr>
          <p:nvPr>
            <p:ph type="pic" sz="quarter" idx="22"/>
          </p:nvPr>
        </p:nvPicPr>
        <p:blipFill>
          <a:blip r:embed="rId15">
            <a:extLst>
              <a:ext uri="{96DAC541-7B7A-43D3-8B79-37D633B846F1}">
                <asvg:svgBlip xmlns:asvg="http://schemas.microsoft.com/office/drawing/2016/SVG/main" r:embed="rId16"/>
              </a:ext>
            </a:extLst>
          </a:blip>
          <a:srcRect/>
          <a:stretch>
            <a:fillRect/>
          </a:stretch>
        </p:blipFill>
        <p:spPr>
          <a:xfrm>
            <a:off x="2455887" y="3877015"/>
            <a:ext cx="813600" cy="813600"/>
          </a:xfrm>
        </p:spPr>
      </p:pic>
      <p:pic>
        <p:nvPicPr>
          <p:cNvPr id="161" name="Marcador de posición de imagen 160" descr="Icono de átomo">
            <a:extLst>
              <a:ext uri="{FF2B5EF4-FFF2-40B4-BE49-F238E27FC236}">
                <a16:creationId xmlns:a16="http://schemas.microsoft.com/office/drawing/2014/main" id="{43E7DEA2-F049-452D-A1DC-EC3566B788D3}"/>
              </a:ext>
            </a:extLst>
          </p:cNvPr>
          <p:cNvPicPr>
            <a:picLocks noGrp="1" noChangeAspect="1"/>
          </p:cNvPicPr>
          <p:nvPr>
            <p:ph type="pic" sz="quarter" idx="56"/>
          </p:nvPr>
        </p:nvPicPr>
        <p:blipFill>
          <a:blip r:embed="rId17">
            <a:extLst>
              <a:ext uri="{96DAC541-7B7A-43D3-8B79-37D633B846F1}">
                <asvg:svgBlip xmlns:asvg="http://schemas.microsoft.com/office/drawing/2016/SVG/main" r:embed="rId18"/>
              </a:ext>
            </a:extLst>
          </a:blip>
          <a:srcRect/>
          <a:stretch>
            <a:fillRect/>
          </a:stretch>
        </p:blipFill>
        <p:spPr>
          <a:xfrm>
            <a:off x="1158104" y="3431931"/>
            <a:ext cx="439200" cy="439200"/>
          </a:xfrm>
        </p:spPr>
      </p:pic>
      <p:sp>
        <p:nvSpPr>
          <p:cNvPr id="26" name="Marcador de texto 25">
            <a:extLst>
              <a:ext uri="{FF2B5EF4-FFF2-40B4-BE49-F238E27FC236}">
                <a16:creationId xmlns:a16="http://schemas.microsoft.com/office/drawing/2014/main" id="{AC8C46E0-0C8A-4D59-B217-A16B7E30F999}"/>
              </a:ext>
            </a:extLst>
          </p:cNvPr>
          <p:cNvSpPr>
            <a:spLocks noGrp="1"/>
          </p:cNvSpPr>
          <p:nvPr>
            <p:ph type="body" sz="quarter" idx="32"/>
          </p:nvPr>
        </p:nvSpPr>
        <p:spPr>
          <a:xfrm>
            <a:off x="5167711" y="3327064"/>
            <a:ext cx="1407768" cy="892514"/>
          </a:xfrm>
        </p:spPr>
        <p:txBody>
          <a:bodyPr rtlCol="0"/>
          <a:lstStyle/>
          <a:p>
            <a:pPr rtl="0"/>
            <a:r>
              <a:rPr lang="es-ES" sz="700" dirty="0"/>
              <a:t>4.El Derecho de Autor no protege ideas, propuestas, metodologías, proyectos o similares.</a:t>
            </a:r>
          </a:p>
          <a:p>
            <a:pPr rtl="0"/>
            <a:r>
              <a:rPr lang="es-ES" sz="700" dirty="0"/>
              <a:t>5. El trámite tiene una duración de 30 días hábiles (Decreto 491 de 2020).</a:t>
            </a:r>
          </a:p>
        </p:txBody>
      </p:sp>
      <p:pic>
        <p:nvPicPr>
          <p:cNvPr id="125" name="Marcador de posición de imagen 124" descr="Icono de candado">
            <a:extLst>
              <a:ext uri="{FF2B5EF4-FFF2-40B4-BE49-F238E27FC236}">
                <a16:creationId xmlns:a16="http://schemas.microsoft.com/office/drawing/2014/main" id="{8532ADC0-72F7-4847-B0C8-C1F323D80D03}"/>
              </a:ext>
            </a:extLst>
          </p:cNvPr>
          <p:cNvPicPr>
            <a:picLocks noGrp="1" noChangeAspect="1"/>
          </p:cNvPicPr>
          <p:nvPr>
            <p:ph type="pic" sz="quarter" idx="23"/>
          </p:nvPr>
        </p:nvPicPr>
        <p:blipFill>
          <a:blip r:embed="rId19">
            <a:extLst>
              <a:ext uri="{96DAC541-7B7A-43D3-8B79-37D633B846F1}">
                <asvg:svgBlip xmlns:asvg="http://schemas.microsoft.com/office/drawing/2016/SVG/main" r:embed="rId20"/>
              </a:ext>
            </a:extLst>
          </a:blip>
          <a:srcRect/>
          <a:stretch>
            <a:fillRect/>
          </a:stretch>
        </p:blipFill>
        <p:spPr>
          <a:xfrm>
            <a:off x="3662517" y="3130546"/>
            <a:ext cx="813600" cy="813600"/>
          </a:xfrm>
        </p:spPr>
      </p:pic>
      <p:pic>
        <p:nvPicPr>
          <p:cNvPr id="175" name="Marcador de posición de imagen 174" descr="Icono de candado">
            <a:extLst>
              <a:ext uri="{FF2B5EF4-FFF2-40B4-BE49-F238E27FC236}">
                <a16:creationId xmlns:a16="http://schemas.microsoft.com/office/drawing/2014/main" id="{E6F999B9-904A-41D4-9CC7-1C96BF142DD9}"/>
              </a:ext>
            </a:extLst>
          </p:cNvPr>
          <p:cNvPicPr>
            <a:picLocks noGrp="1" noChangeAspect="1"/>
          </p:cNvPicPr>
          <p:nvPr>
            <p:ph type="pic" sz="quarter" idx="52"/>
          </p:nvPr>
        </p:nvPicPr>
        <p:blipFill>
          <a:blip r:embed="rId21">
            <a:extLst>
              <a:ext uri="{96DAC541-7B7A-43D3-8B79-37D633B846F1}">
                <asvg:svgBlip xmlns:asvg="http://schemas.microsoft.com/office/drawing/2016/SVG/main" r:embed="rId22"/>
              </a:ext>
            </a:extLst>
          </a:blip>
          <a:srcRect/>
          <a:stretch>
            <a:fillRect/>
          </a:stretch>
        </p:blipFill>
        <p:spPr>
          <a:xfrm>
            <a:off x="5230450" y="2840888"/>
            <a:ext cx="439200" cy="439200"/>
          </a:xfrm>
        </p:spPr>
      </p:pic>
      <p:sp>
        <p:nvSpPr>
          <p:cNvPr id="37" name="Marcador de texto 36">
            <a:extLst>
              <a:ext uri="{FF2B5EF4-FFF2-40B4-BE49-F238E27FC236}">
                <a16:creationId xmlns:a16="http://schemas.microsoft.com/office/drawing/2014/main" id="{8E898CFA-1688-4C14-BC59-751C9B4D2BF2}"/>
              </a:ext>
            </a:extLst>
          </p:cNvPr>
          <p:cNvSpPr>
            <a:spLocks noGrp="1"/>
          </p:cNvSpPr>
          <p:nvPr>
            <p:ph type="body" sz="quarter" idx="43"/>
          </p:nvPr>
        </p:nvSpPr>
        <p:spPr>
          <a:xfrm>
            <a:off x="355000" y="3893244"/>
            <a:ext cx="1336702" cy="460288"/>
          </a:xfrm>
        </p:spPr>
        <p:txBody>
          <a:bodyPr rtlCol="0"/>
          <a:lstStyle/>
          <a:p>
            <a:pPr rtl="0"/>
            <a:r>
              <a:rPr lang="es-ES" sz="1400" dirty="0"/>
              <a:t>Registro de software</a:t>
            </a:r>
          </a:p>
        </p:txBody>
      </p:sp>
      <p:sp>
        <p:nvSpPr>
          <p:cNvPr id="38" name="Marcador de texto 37">
            <a:extLst>
              <a:ext uri="{FF2B5EF4-FFF2-40B4-BE49-F238E27FC236}">
                <a16:creationId xmlns:a16="http://schemas.microsoft.com/office/drawing/2014/main" id="{7680C2A3-C4E3-40E7-9961-5A026F441EFA}"/>
              </a:ext>
            </a:extLst>
          </p:cNvPr>
          <p:cNvSpPr>
            <a:spLocks noGrp="1"/>
          </p:cNvSpPr>
          <p:nvPr>
            <p:ph type="body" sz="quarter" idx="44"/>
          </p:nvPr>
        </p:nvSpPr>
        <p:spPr/>
        <p:txBody>
          <a:bodyPr rtlCol="0"/>
          <a:lstStyle/>
          <a:p>
            <a:pPr rtl="0"/>
            <a:r>
              <a:rPr lang="es-ES" dirty="0"/>
              <a:t>Al solicitar el registro de un software, debe adjuntar alguno de los siguientes soportes:</a:t>
            </a:r>
          </a:p>
        </p:txBody>
      </p:sp>
      <p:pic>
        <p:nvPicPr>
          <p:cNvPr id="135" name="Marcador de posición de imagen 134" descr="Icono de búsqueda">
            <a:extLst>
              <a:ext uri="{FF2B5EF4-FFF2-40B4-BE49-F238E27FC236}">
                <a16:creationId xmlns:a16="http://schemas.microsoft.com/office/drawing/2014/main" id="{90469E46-8456-4C58-A8AE-7729767DFD2E}"/>
              </a:ext>
            </a:extLst>
          </p:cNvPr>
          <p:cNvPicPr>
            <a:picLocks noGrp="1" noChangeAspect="1"/>
          </p:cNvPicPr>
          <p:nvPr>
            <p:ph type="pic" sz="quarter" idx="24"/>
          </p:nvPr>
        </p:nvPicPr>
        <p:blipFill rotWithShape="1">
          <a:blip r:embed="rId23">
            <a:extLst>
              <a:ext uri="{96DAC541-7B7A-43D3-8B79-37D633B846F1}">
                <asvg:svgBlip xmlns:asvg="http://schemas.microsoft.com/office/drawing/2016/SVG/main" r:embed="rId24"/>
              </a:ext>
            </a:extLst>
          </a:blip>
          <a:srcRect/>
          <a:stretch/>
        </p:blipFill>
        <p:spPr/>
      </p:pic>
      <p:pic>
        <p:nvPicPr>
          <p:cNvPr id="179" name="Marcador de posición de imagen 178" descr="Icono de búsqueda">
            <a:extLst>
              <a:ext uri="{FF2B5EF4-FFF2-40B4-BE49-F238E27FC236}">
                <a16:creationId xmlns:a16="http://schemas.microsoft.com/office/drawing/2014/main" id="{1DDA7E32-6ED9-4B33-B32F-8ED11400FB96}"/>
              </a:ext>
            </a:extLst>
          </p:cNvPr>
          <p:cNvPicPr>
            <a:picLocks noGrp="1" noChangeAspect="1"/>
          </p:cNvPicPr>
          <p:nvPr>
            <p:ph type="pic" sz="quarter" idx="57"/>
          </p:nvPr>
        </p:nvPicPr>
        <p:blipFill>
          <a:blip r:embed="rId25">
            <a:extLst>
              <a:ext uri="{96DAC541-7B7A-43D3-8B79-37D633B846F1}">
                <asvg:svgBlip xmlns:asvg="http://schemas.microsoft.com/office/drawing/2016/SVG/main" r:embed="rId26"/>
              </a:ext>
            </a:extLst>
          </a:blip>
          <a:srcRect t="180" b="180"/>
          <a:stretch>
            <a:fillRect/>
          </a:stretch>
        </p:blipFill>
        <p:spPr/>
      </p:pic>
      <p:sp>
        <p:nvSpPr>
          <p:cNvPr id="27" name="Marcador de texto 26">
            <a:extLst>
              <a:ext uri="{FF2B5EF4-FFF2-40B4-BE49-F238E27FC236}">
                <a16:creationId xmlns:a16="http://schemas.microsoft.com/office/drawing/2014/main" id="{A9886B47-EB19-4F7C-B11C-AC77F7E0CB21}"/>
              </a:ext>
            </a:extLst>
          </p:cNvPr>
          <p:cNvSpPr>
            <a:spLocks noGrp="1"/>
          </p:cNvSpPr>
          <p:nvPr>
            <p:ph type="body" sz="quarter" idx="33"/>
          </p:nvPr>
        </p:nvSpPr>
        <p:spPr>
          <a:xfrm>
            <a:off x="5167711" y="4791482"/>
            <a:ext cx="1337714" cy="892513"/>
          </a:xfrm>
        </p:spPr>
        <p:txBody>
          <a:bodyPr rtlCol="0"/>
          <a:lstStyle/>
          <a:p>
            <a:pPr rtl="0"/>
            <a:r>
              <a:rPr lang="es-ES" sz="1200" dirty="0"/>
              <a:t>1. El código fuente en archivo .pdf, .txt, entre otros.</a:t>
            </a:r>
          </a:p>
        </p:txBody>
      </p:sp>
      <p:pic>
        <p:nvPicPr>
          <p:cNvPr id="133" name="Marcador de posición de imagen 132" descr="Icono de gráficos">
            <a:extLst>
              <a:ext uri="{FF2B5EF4-FFF2-40B4-BE49-F238E27FC236}">
                <a16:creationId xmlns:a16="http://schemas.microsoft.com/office/drawing/2014/main" id="{DA693DAA-70F5-4DE5-B82E-2209B56F19AE}"/>
              </a:ext>
            </a:extLst>
          </p:cNvPr>
          <p:cNvPicPr>
            <a:picLocks noGrp="1" noChangeAspect="1"/>
          </p:cNvPicPr>
          <p:nvPr>
            <p:ph type="pic" sz="quarter" idx="25"/>
          </p:nvPr>
        </p:nvPicPr>
        <p:blipFill>
          <a:blip r:embed="rId27">
            <a:extLst>
              <a:ext uri="{96DAC541-7B7A-43D3-8B79-37D633B846F1}">
                <asvg:svgBlip xmlns:asvg="http://schemas.microsoft.com/office/drawing/2016/SVG/main" r:embed="rId28"/>
              </a:ext>
            </a:extLst>
          </a:blip>
          <a:srcRect/>
          <a:stretch>
            <a:fillRect/>
          </a:stretch>
        </p:blipFill>
        <p:spPr/>
      </p:pic>
      <p:pic>
        <p:nvPicPr>
          <p:cNvPr id="183" name="Marcador de posición de imagen 182" descr="Icono de gráficos">
            <a:extLst>
              <a:ext uri="{FF2B5EF4-FFF2-40B4-BE49-F238E27FC236}">
                <a16:creationId xmlns:a16="http://schemas.microsoft.com/office/drawing/2014/main" id="{5BA8F33C-1995-45BD-B260-DF39DAF5655D}"/>
              </a:ext>
            </a:extLst>
          </p:cNvPr>
          <p:cNvPicPr>
            <a:picLocks noGrp="1" noChangeAspect="1"/>
          </p:cNvPicPr>
          <p:nvPr>
            <p:ph type="pic" sz="quarter" idx="53"/>
          </p:nvPr>
        </p:nvPicPr>
        <p:blipFill>
          <a:blip r:embed="rId29">
            <a:extLst>
              <a:ext uri="{96DAC541-7B7A-43D3-8B79-37D633B846F1}">
                <asvg:svgBlip xmlns:asvg="http://schemas.microsoft.com/office/drawing/2016/SVG/main" r:embed="rId30"/>
              </a:ext>
            </a:extLst>
          </a:blip>
          <a:srcRect t="180" b="180"/>
          <a:stretch>
            <a:fillRect/>
          </a:stretch>
        </p:blipFill>
        <p:spPr>
          <a:xfrm>
            <a:off x="1234502" y="4960167"/>
            <a:ext cx="439200" cy="439200"/>
          </a:xfrm>
        </p:spPr>
      </p:pic>
      <p:sp>
        <p:nvSpPr>
          <p:cNvPr id="39" name="Marcador de texto 38">
            <a:extLst>
              <a:ext uri="{FF2B5EF4-FFF2-40B4-BE49-F238E27FC236}">
                <a16:creationId xmlns:a16="http://schemas.microsoft.com/office/drawing/2014/main" id="{594741B7-D929-4272-B25B-81E711AF29AA}"/>
              </a:ext>
            </a:extLst>
          </p:cNvPr>
          <p:cNvSpPr>
            <a:spLocks noGrp="1"/>
          </p:cNvSpPr>
          <p:nvPr>
            <p:ph type="body" sz="quarter" idx="45"/>
          </p:nvPr>
        </p:nvSpPr>
        <p:spPr>
          <a:xfrm>
            <a:off x="186951" y="5369215"/>
            <a:ext cx="1513902" cy="954652"/>
          </a:xfrm>
        </p:spPr>
        <p:txBody>
          <a:bodyPr rtlCol="0"/>
          <a:lstStyle/>
          <a:p>
            <a:pPr rtl="0"/>
            <a:r>
              <a:rPr lang="es-ES" sz="900" dirty="0"/>
              <a:t>2. Una descripción del programa mediante la cual se realiza una presentación completa de los procedimientos lo suficientemente detallada</a:t>
            </a:r>
            <a:r>
              <a:rPr lang="es-ES" sz="1100" dirty="0"/>
              <a:t>.</a:t>
            </a:r>
          </a:p>
        </p:txBody>
      </p:sp>
      <p:pic>
        <p:nvPicPr>
          <p:cNvPr id="121" name="Marcador de posición de imagen 120" descr="Icono de dispositivos móviles">
            <a:extLst>
              <a:ext uri="{FF2B5EF4-FFF2-40B4-BE49-F238E27FC236}">
                <a16:creationId xmlns:a16="http://schemas.microsoft.com/office/drawing/2014/main" id="{950B4FEA-3E81-4BA2-902D-6C72B63914FE}"/>
              </a:ext>
            </a:extLst>
          </p:cNvPr>
          <p:cNvPicPr>
            <a:picLocks noGrp="1" noChangeAspect="1"/>
          </p:cNvPicPr>
          <p:nvPr>
            <p:ph type="pic" sz="quarter" idx="26"/>
          </p:nvPr>
        </p:nvPicPr>
        <p:blipFill>
          <a:blip r:embed="rId31">
            <a:extLst>
              <a:ext uri="{96DAC541-7B7A-43D3-8B79-37D633B846F1}">
                <asvg:svgBlip xmlns:asvg="http://schemas.microsoft.com/office/drawing/2016/SVG/main" r:embed="rId32"/>
              </a:ext>
            </a:extLst>
          </a:blip>
          <a:srcRect/>
          <a:stretch>
            <a:fillRect/>
          </a:stretch>
        </p:blipFill>
        <p:spPr/>
      </p:pic>
      <p:pic>
        <p:nvPicPr>
          <p:cNvPr id="165" name="Marcador de posición de imagen 164" descr="Icono de dispositivos móviles">
            <a:extLst>
              <a:ext uri="{FF2B5EF4-FFF2-40B4-BE49-F238E27FC236}">
                <a16:creationId xmlns:a16="http://schemas.microsoft.com/office/drawing/2014/main" id="{56C27F8C-5947-4902-9D6D-9111560A0DCC}"/>
              </a:ext>
            </a:extLst>
          </p:cNvPr>
          <p:cNvPicPr>
            <a:picLocks noGrp="1" noChangeAspect="1"/>
          </p:cNvPicPr>
          <p:nvPr>
            <p:ph type="pic" sz="quarter" idx="58"/>
          </p:nvPr>
        </p:nvPicPr>
        <p:blipFill>
          <a:blip r:embed="rId33">
            <a:extLst>
              <a:ext uri="{96DAC541-7B7A-43D3-8B79-37D633B846F1}">
                <asvg:svgBlip xmlns:asvg="http://schemas.microsoft.com/office/drawing/2016/SVG/main" r:embed="rId34"/>
              </a:ext>
            </a:extLst>
          </a:blip>
          <a:srcRect/>
          <a:stretch>
            <a:fillRect/>
          </a:stretch>
        </p:blipFill>
        <p:spPr/>
      </p:pic>
      <p:sp>
        <p:nvSpPr>
          <p:cNvPr id="29" name="Marcador de texto 28">
            <a:extLst>
              <a:ext uri="{FF2B5EF4-FFF2-40B4-BE49-F238E27FC236}">
                <a16:creationId xmlns:a16="http://schemas.microsoft.com/office/drawing/2014/main" id="{908F6B36-65A4-4364-B129-AEC7505F2F32}"/>
              </a:ext>
            </a:extLst>
          </p:cNvPr>
          <p:cNvSpPr>
            <a:spLocks noGrp="1"/>
          </p:cNvSpPr>
          <p:nvPr>
            <p:ph type="body" sz="quarter" idx="35"/>
          </p:nvPr>
        </p:nvSpPr>
        <p:spPr>
          <a:xfrm>
            <a:off x="5167710" y="6239394"/>
            <a:ext cx="1337713" cy="745270"/>
          </a:xfrm>
        </p:spPr>
        <p:txBody>
          <a:bodyPr rtlCol="0"/>
          <a:lstStyle/>
          <a:p>
            <a:pPr rtl="0"/>
            <a:r>
              <a:rPr lang="es-ES" sz="1200" dirty="0"/>
              <a:t>3. El material auxiliar, como los manuales de usuario.</a:t>
            </a:r>
          </a:p>
        </p:txBody>
      </p:sp>
      <p:pic>
        <p:nvPicPr>
          <p:cNvPr id="113" name="Marcador de posición de imagen 112" descr="Icono de portátil">
            <a:extLst>
              <a:ext uri="{FF2B5EF4-FFF2-40B4-BE49-F238E27FC236}">
                <a16:creationId xmlns:a16="http://schemas.microsoft.com/office/drawing/2014/main" id="{5DA96FDB-9B4B-466A-ACE5-193A1A8EEE35}"/>
              </a:ext>
            </a:extLst>
          </p:cNvPr>
          <p:cNvPicPr>
            <a:picLocks noGrp="1" noChangeAspect="1"/>
          </p:cNvPicPr>
          <p:nvPr>
            <p:ph type="pic" sz="quarter" idx="27"/>
          </p:nvPr>
        </p:nvPicPr>
        <p:blipFill>
          <a:blip r:embed="rId35">
            <a:extLst>
              <a:ext uri="{96DAC541-7B7A-43D3-8B79-37D633B846F1}">
                <asvg:svgBlip xmlns:asvg="http://schemas.microsoft.com/office/drawing/2016/SVG/main" r:embed="rId36"/>
              </a:ext>
            </a:extLst>
          </a:blip>
          <a:srcRect l="97" r="97"/>
          <a:stretch>
            <a:fillRect/>
          </a:stretch>
        </p:blipFill>
        <p:spPr/>
      </p:pic>
      <p:pic>
        <p:nvPicPr>
          <p:cNvPr id="157" name="Marcador de posición de imagen 156" descr="Icono de portátil">
            <a:extLst>
              <a:ext uri="{FF2B5EF4-FFF2-40B4-BE49-F238E27FC236}">
                <a16:creationId xmlns:a16="http://schemas.microsoft.com/office/drawing/2014/main" id="{E286CD76-366D-409D-8801-BBF79EC1E291}"/>
              </a:ext>
            </a:extLst>
          </p:cNvPr>
          <p:cNvPicPr>
            <a:picLocks noGrp="1" noChangeAspect="1"/>
          </p:cNvPicPr>
          <p:nvPr>
            <p:ph type="pic" sz="quarter" idx="54"/>
          </p:nvPr>
        </p:nvPicPr>
        <p:blipFill>
          <a:blip r:embed="rId37">
            <a:extLst>
              <a:ext uri="{96DAC541-7B7A-43D3-8B79-37D633B846F1}">
                <asvg:svgBlip xmlns:asvg="http://schemas.microsoft.com/office/drawing/2016/SVG/main" r:embed="rId38"/>
              </a:ext>
            </a:extLst>
          </a:blip>
          <a:srcRect/>
          <a:stretch>
            <a:fillRect/>
          </a:stretch>
        </p:blipFill>
        <p:spPr>
          <a:xfrm>
            <a:off x="1241792" y="6451412"/>
            <a:ext cx="439200" cy="439200"/>
          </a:xfrm>
        </p:spPr>
      </p:pic>
      <p:sp>
        <p:nvSpPr>
          <p:cNvPr id="41" name="Marcador de texto 40">
            <a:extLst>
              <a:ext uri="{FF2B5EF4-FFF2-40B4-BE49-F238E27FC236}">
                <a16:creationId xmlns:a16="http://schemas.microsoft.com/office/drawing/2014/main" id="{6674B59E-A624-46A5-B17E-CFD4EB391B16}"/>
              </a:ext>
            </a:extLst>
          </p:cNvPr>
          <p:cNvSpPr>
            <a:spLocks noGrp="1"/>
          </p:cNvSpPr>
          <p:nvPr>
            <p:ph type="body" sz="quarter" idx="47"/>
          </p:nvPr>
        </p:nvSpPr>
        <p:spPr>
          <a:xfrm>
            <a:off x="71066" y="6836085"/>
            <a:ext cx="1620636" cy="1279193"/>
          </a:xfrm>
        </p:spPr>
        <p:txBody>
          <a:bodyPr rtlCol="0"/>
          <a:lstStyle/>
          <a:p>
            <a:pPr rtl="0"/>
            <a:r>
              <a:rPr lang="es-ES" sz="1000" dirty="0"/>
              <a:t>En caso de solicitar mas información consultar la pagina de Dirección nacional de derechos de autor de la Unidad administrativa especial del Ministerio de Interior </a:t>
            </a:r>
          </a:p>
        </p:txBody>
      </p:sp>
      <p:pic>
        <p:nvPicPr>
          <p:cNvPr id="117" name="Marcador de posición de imagen 116" descr="Icono de lista de comprobación">
            <a:extLst>
              <a:ext uri="{FF2B5EF4-FFF2-40B4-BE49-F238E27FC236}">
                <a16:creationId xmlns:a16="http://schemas.microsoft.com/office/drawing/2014/main" id="{4186EB7D-097D-48C1-9516-9BF372F0B804}"/>
              </a:ext>
            </a:extLst>
          </p:cNvPr>
          <p:cNvPicPr>
            <a:picLocks noGrp="1" noChangeAspect="1"/>
          </p:cNvPicPr>
          <p:nvPr>
            <p:ph type="pic" sz="quarter" idx="28"/>
          </p:nvPr>
        </p:nvPicPr>
        <p:blipFill>
          <a:blip r:embed="rId39">
            <a:extLst>
              <a:ext uri="{96DAC541-7B7A-43D3-8B79-37D633B846F1}">
                <asvg:svgBlip xmlns:asvg="http://schemas.microsoft.com/office/drawing/2016/SVG/main" r:embed="rId40"/>
              </a:ext>
            </a:extLst>
          </a:blip>
          <a:srcRect/>
          <a:stretch>
            <a:fillRect/>
          </a:stretch>
        </p:blipFill>
        <p:spPr/>
      </p:pic>
      <p:pic>
        <p:nvPicPr>
          <p:cNvPr id="171" name="Marcador de posición de imagen 170" descr="Icono de lista de comprobación">
            <a:extLst>
              <a:ext uri="{FF2B5EF4-FFF2-40B4-BE49-F238E27FC236}">
                <a16:creationId xmlns:a16="http://schemas.microsoft.com/office/drawing/2014/main" id="{67E3E39F-66D0-4F49-A651-D2A9E3FE26AD}"/>
              </a:ext>
            </a:extLst>
          </p:cNvPr>
          <p:cNvPicPr>
            <a:picLocks noGrp="1" noChangeAspect="1"/>
          </p:cNvPicPr>
          <p:nvPr>
            <p:ph type="pic" sz="quarter" idx="59"/>
          </p:nvPr>
        </p:nvPicPr>
        <p:blipFill>
          <a:blip r:embed="rId41">
            <a:extLst>
              <a:ext uri="{96DAC541-7B7A-43D3-8B79-37D633B846F1}">
                <asvg:svgBlip xmlns:asvg="http://schemas.microsoft.com/office/drawing/2016/SVG/main" r:embed="rId42"/>
              </a:ext>
            </a:extLst>
          </a:blip>
          <a:srcRect t="180" b="180"/>
          <a:stretch>
            <a:fillRect/>
          </a:stretch>
        </p:blipFill>
        <p:spPr/>
      </p:pic>
      <p:sp>
        <p:nvSpPr>
          <p:cNvPr id="31" name="Marcador de texto 30">
            <a:extLst>
              <a:ext uri="{FF2B5EF4-FFF2-40B4-BE49-F238E27FC236}">
                <a16:creationId xmlns:a16="http://schemas.microsoft.com/office/drawing/2014/main" id="{50ACADB9-C1A2-43B7-AD69-4E7B9A980FD2}"/>
              </a:ext>
            </a:extLst>
          </p:cNvPr>
          <p:cNvSpPr>
            <a:spLocks noGrp="1"/>
          </p:cNvSpPr>
          <p:nvPr>
            <p:ph type="body" sz="quarter" idx="37"/>
          </p:nvPr>
        </p:nvSpPr>
        <p:spPr>
          <a:xfrm>
            <a:off x="5167711" y="7687306"/>
            <a:ext cx="1407768" cy="813600"/>
          </a:xfrm>
        </p:spPr>
        <p:txBody>
          <a:bodyPr rtlCol="0"/>
          <a:lstStyle/>
          <a:p>
            <a:pPr rtl="0"/>
            <a:r>
              <a:rPr lang="es-ES" dirty="0"/>
              <a:t>Gracias</a:t>
            </a:r>
          </a:p>
        </p:txBody>
      </p:sp>
      <p:sp>
        <p:nvSpPr>
          <p:cNvPr id="43" name="Marcador de texto 42">
            <a:extLst>
              <a:ext uri="{FF2B5EF4-FFF2-40B4-BE49-F238E27FC236}">
                <a16:creationId xmlns:a16="http://schemas.microsoft.com/office/drawing/2014/main" id="{A19BCCFF-7856-405D-A016-546DEFEC991D}"/>
              </a:ext>
            </a:extLst>
          </p:cNvPr>
          <p:cNvSpPr>
            <a:spLocks noGrp="1"/>
          </p:cNvSpPr>
          <p:nvPr>
            <p:ph type="body" sz="quarter" idx="49"/>
          </p:nvPr>
        </p:nvSpPr>
        <p:spPr>
          <a:xfrm>
            <a:off x="520700" y="8327330"/>
            <a:ext cx="2012950" cy="712448"/>
          </a:xfrm>
        </p:spPr>
        <p:txBody>
          <a:bodyPr rtlCol="0"/>
          <a:lstStyle/>
          <a:p>
            <a:pPr rtl="0"/>
            <a:r>
              <a:rPr lang="es-ES" sz="1800" dirty="0"/>
              <a:t>ADSI 2142329</a:t>
            </a:r>
            <a:br>
              <a:rPr lang="es-ES" sz="1800" dirty="0"/>
            </a:br>
            <a:r>
              <a:rPr lang="es-ES" sz="1800" dirty="0"/>
              <a:t>Camilo Cuervo</a:t>
            </a:r>
          </a:p>
        </p:txBody>
      </p:sp>
    </p:spTree>
    <p:extLst>
      <p:ext uri="{BB962C8B-B14F-4D97-AF65-F5344CB8AC3E}">
        <p14:creationId xmlns:p14="http://schemas.microsoft.com/office/powerpoint/2010/main" val="160244010"/>
      </p:ext>
    </p:extLst>
  </p:cSld>
  <p:clrMapOvr>
    <a:masterClrMapping/>
  </p:clrMapOvr>
</p:sld>
</file>

<file path=ppt/theme/theme1.xml><?xml version="1.0" encoding="utf-8"?>
<a:theme xmlns:a="http://schemas.openxmlformats.org/drawingml/2006/main" name="Tema de Office">
  <a:themeElements>
    <a:clrScheme name="Custom 15">
      <a:dk1>
        <a:srgbClr val="FFFFFF"/>
      </a:dk1>
      <a:lt1>
        <a:srgbClr val="191E28"/>
      </a:lt1>
      <a:dk2>
        <a:srgbClr val="B3B3B3"/>
      </a:dk2>
      <a:lt2>
        <a:srgbClr val="0076A1"/>
      </a:lt2>
      <a:accent1>
        <a:srgbClr val="DF3A42"/>
      </a:accent1>
      <a:accent2>
        <a:srgbClr val="F47200"/>
      </a:accent2>
      <a:accent3>
        <a:srgbClr val="D5A300"/>
      </a:accent3>
      <a:accent4>
        <a:srgbClr val="77B700"/>
      </a:accent4>
      <a:accent5>
        <a:srgbClr val="239C7E"/>
      </a:accent5>
      <a:accent6>
        <a:srgbClr val="3E2A77"/>
      </a:accent6>
      <a:hlink>
        <a:srgbClr val="B3B3B3"/>
      </a:hlink>
      <a:folHlink>
        <a:srgbClr val="B3B3B3"/>
      </a:folHlink>
    </a:clrScheme>
    <a:fontScheme name="Custom 16">
      <a:majorFont>
        <a:latin typeface="Century Gothic"/>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677732_TF00954201" id="{19D4FB22-1189-4559-9B28-30857C1FC63F}" vid="{684AA091-B874-4837-9415-4256ACAED0D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6DD9C48-C15B-4063-BBC7-6EBD3EDB4A61}">
  <ds:schemaRefs>
    <ds:schemaRef ds:uri="http://schemas.microsoft.com/office/2006/documentManagement/types"/>
    <ds:schemaRef ds:uri="http://schemas.microsoft.com/office/2006/metadata/properties"/>
    <ds:schemaRef ds:uri="http://purl.org/dc/elements/1.1/"/>
    <ds:schemaRef ds:uri="http://schemas.microsoft.com/sharepoint/v3"/>
    <ds:schemaRef ds:uri="http://schemas.openxmlformats.org/package/2006/metadata/core-properties"/>
    <ds:schemaRef ds:uri="6dc4bcd6-49db-4c07-9060-8acfc67cef9f"/>
    <ds:schemaRef ds:uri="http://purl.org/dc/terms/"/>
    <ds:schemaRef ds:uri="http://schemas.microsoft.com/office/infopath/2007/PartnerControls"/>
    <ds:schemaRef ds:uri="fb0879af-3eba-417a-a55a-ffe6dcd6ca77"/>
    <ds:schemaRef ds:uri="http://www.w3.org/XML/1998/namespace"/>
    <ds:schemaRef ds:uri="http://purl.org/dc/dcmitype/"/>
  </ds:schemaRefs>
</ds:datastoreItem>
</file>

<file path=customXml/itemProps2.xml><?xml version="1.0" encoding="utf-8"?>
<ds:datastoreItem xmlns:ds="http://schemas.openxmlformats.org/officeDocument/2006/customXml" ds:itemID="{074B622E-5F8A-4135-A109-F06CA7ACEDA7}">
  <ds:schemaRefs>
    <ds:schemaRef ds:uri="http://schemas.microsoft.com/sharepoint/v3/contenttype/forms"/>
  </ds:schemaRefs>
</ds:datastoreItem>
</file>

<file path=customXml/itemProps3.xml><?xml version="1.0" encoding="utf-8"?>
<ds:datastoreItem xmlns:ds="http://schemas.openxmlformats.org/officeDocument/2006/customXml" ds:itemID="{48448F01-F218-472B-94EF-A6FE7AC037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Póster de infografías con plan de producto</Template>
  <TotalTime>30</TotalTime>
  <Words>254</Words>
  <Application>Microsoft Office PowerPoint</Application>
  <PresentationFormat>Presentación en pantalla (4:3)</PresentationFormat>
  <Paragraphs>16</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Century Gothic</vt:lpstr>
      <vt:lpstr>Tema de Office</vt:lpstr>
      <vt:lpstr>Conceptos claves a tener en cuenta para registrar un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Conceptos claves a tener en cuenta para registrar un software.</dc:title>
  <dc:creator>camilo cuervo</dc:creator>
  <cp:lastModifiedBy>camilo cuervo</cp:lastModifiedBy>
  <cp:revision>1</cp:revision>
  <dcterms:created xsi:type="dcterms:W3CDTF">2021-10-15T05:26:37Z</dcterms:created>
  <dcterms:modified xsi:type="dcterms:W3CDTF">2021-10-15T05:56:58Z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