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3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FBE5D6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6AC6C-CE88-4EC6-A94D-90F7168A1A2F}" v="34" dt="2023-09-15T04:19:34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>
        <p:guide orient="horz" pos="686"/>
        <p:guide pos="869"/>
        <p:guide pos="3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teven Barrera Toro" userId="S::js.barrerat1@uniandes.edu.co::7c9892df-732e-43d7-8160-6575b95d7af5" providerId="AD" clId="Web-{12974931-652C-EACF-EFA3-306A0DA6D9CF}"/>
    <pc:docChg chg="modSld">
      <pc:chgData name="Javier Steven Barrera Toro" userId="S::js.barrerat1@uniandes.edu.co::7c9892df-732e-43d7-8160-6575b95d7af5" providerId="AD" clId="Web-{12974931-652C-EACF-EFA3-306A0DA6D9CF}" dt="2023-08-24T18:01:01.947" v="1" actId="1076"/>
      <pc:docMkLst>
        <pc:docMk/>
      </pc:docMkLst>
      <pc:sldChg chg="modSp">
        <pc:chgData name="Javier Steven Barrera Toro" userId="S::js.barrerat1@uniandes.edu.co::7c9892df-732e-43d7-8160-6575b95d7af5" providerId="AD" clId="Web-{12974931-652C-EACF-EFA3-306A0DA6D9CF}" dt="2023-08-24T18:01:01.947" v="1" actId="1076"/>
        <pc:sldMkLst>
          <pc:docMk/>
          <pc:sldMk cId="2780400238" sldId="358"/>
        </pc:sldMkLst>
        <pc:graphicFrameChg chg="mod modGraphic">
          <ac:chgData name="Javier Steven Barrera Toro" userId="S::js.barrerat1@uniandes.edu.co::7c9892df-732e-43d7-8160-6575b95d7af5" providerId="AD" clId="Web-{12974931-652C-EACF-EFA3-306A0DA6D9CF}" dt="2023-08-24T18:01:01.947" v="1" actId="1076"/>
          <ac:graphicFrameMkLst>
            <pc:docMk/>
            <pc:sldMk cId="2780400238" sldId="358"/>
            <ac:graphicFrameMk id="8" creationId="{8EC0C477-368C-2944-A3B9-6F265B21A423}"/>
          </ac:graphicFrameMkLst>
        </pc:graphicFrameChg>
      </pc:sldChg>
    </pc:docChg>
  </pc:docChgLst>
  <pc:docChgLst>
    <pc:chgData name="Javier Steven Barrera Toro" userId="S::js.barrerat1@uniandes.edu.co::7c9892df-732e-43d7-8160-6575b95d7af5" providerId="AD" clId="Web-{163E0485-7161-CCC1-642F-ACBE5877A6D9}"/>
    <pc:docChg chg="modSld">
      <pc:chgData name="Javier Steven Barrera Toro" userId="S::js.barrerat1@uniandes.edu.co::7c9892df-732e-43d7-8160-6575b95d7af5" providerId="AD" clId="Web-{163E0485-7161-CCC1-642F-ACBE5877A6D9}" dt="2023-08-22T18:02:59.600" v="11"/>
      <pc:docMkLst>
        <pc:docMk/>
      </pc:docMkLst>
      <pc:sldChg chg="addSp delSp modSp">
        <pc:chgData name="Javier Steven Barrera Toro" userId="S::js.barrerat1@uniandes.edu.co::7c9892df-732e-43d7-8160-6575b95d7af5" providerId="AD" clId="Web-{163E0485-7161-CCC1-642F-ACBE5877A6D9}" dt="2023-08-22T18:02:59.600" v="11"/>
        <pc:sldMkLst>
          <pc:docMk/>
          <pc:sldMk cId="2780400238" sldId="358"/>
        </pc:sldMkLst>
        <pc:spChg chg="add del mod">
          <ac:chgData name="Javier Steven Barrera Toro" userId="S::js.barrerat1@uniandes.edu.co::7c9892df-732e-43d7-8160-6575b95d7af5" providerId="AD" clId="Web-{163E0485-7161-CCC1-642F-ACBE5877A6D9}" dt="2023-08-22T18:02:14.552" v="10"/>
          <ac:spMkLst>
            <pc:docMk/>
            <pc:sldMk cId="2780400238" sldId="358"/>
            <ac:spMk id="3" creationId="{91D4FC67-A3D5-6823-D6B8-E3B7519C6922}"/>
          </ac:spMkLst>
        </pc:spChg>
        <pc:graphicFrameChg chg="add del mod modGraphic">
          <ac:chgData name="Javier Steven Barrera Toro" userId="S::js.barrerat1@uniandes.edu.co::7c9892df-732e-43d7-8160-6575b95d7af5" providerId="AD" clId="Web-{163E0485-7161-CCC1-642F-ACBE5877A6D9}" dt="2023-08-22T18:02:59.600" v="11"/>
          <ac:graphicFrameMkLst>
            <pc:docMk/>
            <pc:sldMk cId="2780400238" sldId="358"/>
            <ac:graphicFrameMk id="2" creationId="{20FFF1F1-2BEF-EFED-C476-4C6568FE2B5D}"/>
          </ac:graphicFrameMkLst>
        </pc:graphicFrameChg>
      </pc:sldChg>
    </pc:docChg>
  </pc:docChgLst>
  <pc:docChgLst>
    <pc:chgData name="Camilo Andres Daza Ramirez" userId="95075316-f5f8-4967-a3ed-62298d18a805" providerId="ADAL" clId="{8926AC6C-CE88-4EC6-A94D-90F7168A1A2F}"/>
    <pc:docChg chg="undo custSel addSld delSld modSld">
      <pc:chgData name="Camilo Andres Daza Ramirez" userId="95075316-f5f8-4967-a3ed-62298d18a805" providerId="ADAL" clId="{8926AC6C-CE88-4EC6-A94D-90F7168A1A2F}" dt="2023-09-15T04:19:38.466" v="1288" actId="1076"/>
      <pc:docMkLst>
        <pc:docMk/>
      </pc:docMkLst>
      <pc:sldChg chg="del">
        <pc:chgData name="Camilo Andres Daza Ramirez" userId="95075316-f5f8-4967-a3ed-62298d18a805" providerId="ADAL" clId="{8926AC6C-CE88-4EC6-A94D-90F7168A1A2F}" dt="2023-09-15T04:04:11.265" v="1010" actId="47"/>
        <pc:sldMkLst>
          <pc:docMk/>
          <pc:sldMk cId="1343888049" sldId="355"/>
        </pc:sldMkLst>
      </pc:sldChg>
      <pc:sldChg chg="del">
        <pc:chgData name="Camilo Andres Daza Ramirez" userId="95075316-f5f8-4967-a3ed-62298d18a805" providerId="ADAL" clId="{8926AC6C-CE88-4EC6-A94D-90F7168A1A2F}" dt="2023-09-15T04:04:10.683" v="1009" actId="47"/>
        <pc:sldMkLst>
          <pc:docMk/>
          <pc:sldMk cId="428227866" sldId="357"/>
        </pc:sldMkLst>
      </pc:sldChg>
      <pc:sldChg chg="modSp del mod">
        <pc:chgData name="Camilo Andres Daza Ramirez" userId="95075316-f5f8-4967-a3ed-62298d18a805" providerId="ADAL" clId="{8926AC6C-CE88-4EC6-A94D-90F7168A1A2F}" dt="2023-09-15T04:04:07.858" v="1008" actId="47"/>
        <pc:sldMkLst>
          <pc:docMk/>
          <pc:sldMk cId="2780400238" sldId="358"/>
        </pc:sldMkLst>
        <pc:graphicFrameChg chg="modGraphic">
          <ac:chgData name="Camilo Andres Daza Ramirez" userId="95075316-f5f8-4967-a3ed-62298d18a805" providerId="ADAL" clId="{8926AC6C-CE88-4EC6-A94D-90F7168A1A2F}" dt="2023-09-15T03:07:40.602" v="9" actId="20577"/>
          <ac:graphicFrameMkLst>
            <pc:docMk/>
            <pc:sldMk cId="2780400238" sldId="358"/>
            <ac:graphicFrameMk id="21" creationId="{E193B867-1E31-BC63-BD1C-A53C6B8FC5D3}"/>
          </ac:graphicFrameMkLst>
        </pc:graphicFrameChg>
        <pc:graphicFrameChg chg="mod">
          <ac:chgData name="Camilo Andres Daza Ramirez" userId="95075316-f5f8-4967-a3ed-62298d18a805" providerId="ADAL" clId="{8926AC6C-CE88-4EC6-A94D-90F7168A1A2F}" dt="2023-09-15T03:16:47.650" v="11" actId="1076"/>
          <ac:graphicFrameMkLst>
            <pc:docMk/>
            <pc:sldMk cId="2780400238" sldId="358"/>
            <ac:graphicFrameMk id="37" creationId="{CD021D90-EB48-C47B-6299-173909738290}"/>
          </ac:graphicFrameMkLst>
        </pc:graphicFrameChg>
        <pc:cxnChg chg="mod">
          <ac:chgData name="Camilo Andres Daza Ramirez" userId="95075316-f5f8-4967-a3ed-62298d18a805" providerId="ADAL" clId="{8926AC6C-CE88-4EC6-A94D-90F7168A1A2F}" dt="2023-09-15T03:16:47.650" v="11" actId="1076"/>
          <ac:cxnSpMkLst>
            <pc:docMk/>
            <pc:sldMk cId="2780400238" sldId="358"/>
            <ac:cxnSpMk id="55" creationId="{8F989F59-4A8A-E4C2-1EC4-ACEDBCE30D19}"/>
          </ac:cxnSpMkLst>
        </pc:cxnChg>
        <pc:cxnChg chg="mod">
          <ac:chgData name="Camilo Andres Daza Ramirez" userId="95075316-f5f8-4967-a3ed-62298d18a805" providerId="ADAL" clId="{8926AC6C-CE88-4EC6-A94D-90F7168A1A2F}" dt="2023-09-15T03:16:47.650" v="11" actId="1076"/>
          <ac:cxnSpMkLst>
            <pc:docMk/>
            <pc:sldMk cId="2780400238" sldId="358"/>
            <ac:cxnSpMk id="92" creationId="{1B768D3D-E100-C66B-1FE3-35756EF29CA4}"/>
          </ac:cxnSpMkLst>
        </pc:cxnChg>
      </pc:sldChg>
      <pc:sldChg chg="addSp delSp modSp add mod">
        <pc:chgData name="Camilo Andres Daza Ramirez" userId="95075316-f5f8-4967-a3ed-62298d18a805" providerId="ADAL" clId="{8926AC6C-CE88-4EC6-A94D-90F7168A1A2F}" dt="2023-09-15T04:19:38.466" v="1288" actId="1076"/>
        <pc:sldMkLst>
          <pc:docMk/>
          <pc:sldMk cId="897011803" sldId="359"/>
        </pc:sldMkLst>
        <pc:spChg chg="del">
          <ac:chgData name="Camilo Andres Daza Ramirez" userId="95075316-f5f8-4967-a3ed-62298d18a805" providerId="ADAL" clId="{8926AC6C-CE88-4EC6-A94D-90F7168A1A2F}" dt="2023-09-15T03:40:29.416" v="353" actId="478"/>
          <ac:spMkLst>
            <pc:docMk/>
            <pc:sldMk cId="897011803" sldId="359"/>
            <ac:spMk id="5" creationId="{D2547CD9-6011-449C-B74D-29ADD8ECCE93}"/>
          </ac:spMkLst>
        </pc:spChg>
        <pc:spChg chg="add mod">
          <ac:chgData name="Camilo Andres Daza Ramirez" userId="95075316-f5f8-4967-a3ed-62298d18a805" providerId="ADAL" clId="{8926AC6C-CE88-4EC6-A94D-90F7168A1A2F}" dt="2023-09-15T03:45:46.871" v="613" actId="1076"/>
          <ac:spMkLst>
            <pc:docMk/>
            <pc:sldMk cId="897011803" sldId="359"/>
            <ac:spMk id="28" creationId="{1118FA62-D5C2-6D36-9ABC-4790B41F4344}"/>
          </ac:spMkLst>
        </pc:spChg>
        <pc:spChg chg="add del mod">
          <ac:chgData name="Camilo Andres Daza Ramirez" userId="95075316-f5f8-4967-a3ed-62298d18a805" providerId="ADAL" clId="{8926AC6C-CE88-4EC6-A94D-90F7168A1A2F}" dt="2023-09-15T03:27:47.006" v="157" actId="478"/>
          <ac:spMkLst>
            <pc:docMk/>
            <pc:sldMk cId="897011803" sldId="359"/>
            <ac:spMk id="31" creationId="{20880D57-1E1A-4144-27D2-553B444359C2}"/>
          </ac:spMkLst>
        </pc:spChg>
        <pc:spChg chg="add mod">
          <ac:chgData name="Camilo Andres Daza Ramirez" userId="95075316-f5f8-4967-a3ed-62298d18a805" providerId="ADAL" clId="{8926AC6C-CE88-4EC6-A94D-90F7168A1A2F}" dt="2023-09-15T03:45:46.871" v="613" actId="1076"/>
          <ac:spMkLst>
            <pc:docMk/>
            <pc:sldMk cId="897011803" sldId="359"/>
            <ac:spMk id="32" creationId="{A8A49693-660B-2FA7-CD4A-E99ABB01B834}"/>
          </ac:spMkLst>
        </pc:spChg>
        <pc:spChg chg="mod">
          <ac:chgData name="Camilo Andres Daza Ramirez" userId="95075316-f5f8-4967-a3ed-62298d18a805" providerId="ADAL" clId="{8926AC6C-CE88-4EC6-A94D-90F7168A1A2F}" dt="2023-09-15T03:47:38.928" v="638" actId="20577"/>
          <ac:spMkLst>
            <pc:docMk/>
            <pc:sldMk cId="897011803" sldId="359"/>
            <ac:spMk id="45" creationId="{0B9ED33A-9336-EBE2-AFD5-912EFC5A2429}"/>
          </ac:spMkLst>
        </pc:spChg>
        <pc:spChg chg="mod">
          <ac:chgData name="Camilo Andres Daza Ramirez" userId="95075316-f5f8-4967-a3ed-62298d18a805" providerId="ADAL" clId="{8926AC6C-CE88-4EC6-A94D-90F7168A1A2F}" dt="2023-09-15T03:46:12.301" v="618" actId="1076"/>
          <ac:spMkLst>
            <pc:docMk/>
            <pc:sldMk cId="897011803" sldId="359"/>
            <ac:spMk id="46" creationId="{CD5A0D8F-2CC7-4EE3-C6FC-9867232D6D42}"/>
          </ac:spMkLst>
        </pc:spChg>
        <pc:spChg chg="del mod">
          <ac:chgData name="Camilo Andres Daza Ramirez" userId="95075316-f5f8-4967-a3ed-62298d18a805" providerId="ADAL" clId="{8926AC6C-CE88-4EC6-A94D-90F7168A1A2F}" dt="2023-09-15T03:50:33.683" v="688" actId="478"/>
          <ac:spMkLst>
            <pc:docMk/>
            <pc:sldMk cId="897011803" sldId="359"/>
            <ac:spMk id="59" creationId="{6771F79E-B7AA-DF33-9653-3A22DDB5115F}"/>
          </ac:spMkLst>
        </pc:spChg>
        <pc:spChg chg="mod">
          <ac:chgData name="Camilo Andres Daza Ramirez" userId="95075316-f5f8-4967-a3ed-62298d18a805" providerId="ADAL" clId="{8926AC6C-CE88-4EC6-A94D-90F7168A1A2F}" dt="2023-09-15T03:52:10.002" v="703" actId="20577"/>
          <ac:spMkLst>
            <pc:docMk/>
            <pc:sldMk cId="897011803" sldId="359"/>
            <ac:spMk id="60" creationId="{3E769E6E-C943-90F5-5650-EAD590B00FB5}"/>
          </ac:spMkLst>
        </pc:spChg>
        <pc:spChg chg="del mod">
          <ac:chgData name="Camilo Andres Daza Ramirez" userId="95075316-f5f8-4967-a3ed-62298d18a805" providerId="ADAL" clId="{8926AC6C-CE88-4EC6-A94D-90F7168A1A2F}" dt="2023-09-15T04:00:16.048" v="900" actId="478"/>
          <ac:spMkLst>
            <pc:docMk/>
            <pc:sldMk cId="897011803" sldId="359"/>
            <ac:spMk id="61" creationId="{C0212BEA-B0C9-247D-E8DC-FC402BAFB80D}"/>
          </ac:spMkLst>
        </pc:spChg>
        <pc:spChg chg="mod">
          <ac:chgData name="Camilo Andres Daza Ramirez" userId="95075316-f5f8-4967-a3ed-62298d18a805" providerId="ADAL" clId="{8926AC6C-CE88-4EC6-A94D-90F7168A1A2F}" dt="2023-09-15T03:45:46.871" v="613" actId="1076"/>
          <ac:spMkLst>
            <pc:docMk/>
            <pc:sldMk cId="897011803" sldId="359"/>
            <ac:spMk id="62" creationId="{B69BED48-8E48-2DC6-5D14-0C30BF4F97AA}"/>
          </ac:spMkLst>
        </pc:spChg>
        <pc:spChg chg="del mod">
          <ac:chgData name="Camilo Andres Daza Ramirez" userId="95075316-f5f8-4967-a3ed-62298d18a805" providerId="ADAL" clId="{8926AC6C-CE88-4EC6-A94D-90F7168A1A2F}" dt="2023-09-15T03:50:43.136" v="689" actId="478"/>
          <ac:spMkLst>
            <pc:docMk/>
            <pc:sldMk cId="897011803" sldId="359"/>
            <ac:spMk id="63" creationId="{341140B0-1451-FF87-7505-4C100FC4CC4A}"/>
          </ac:spMkLst>
        </pc:spChg>
        <pc:spChg chg="del mod">
          <ac:chgData name="Camilo Andres Daza Ramirez" userId="95075316-f5f8-4967-a3ed-62298d18a805" providerId="ADAL" clId="{8926AC6C-CE88-4EC6-A94D-90F7168A1A2F}" dt="2023-09-15T03:50:43.136" v="689" actId="478"/>
          <ac:spMkLst>
            <pc:docMk/>
            <pc:sldMk cId="897011803" sldId="359"/>
            <ac:spMk id="64" creationId="{015C8264-AB8F-87E4-5D8E-9ADCF176E97B}"/>
          </ac:spMkLst>
        </pc:spChg>
        <pc:spChg chg="del mod">
          <ac:chgData name="Camilo Andres Daza Ramirez" userId="95075316-f5f8-4967-a3ed-62298d18a805" providerId="ADAL" clId="{8926AC6C-CE88-4EC6-A94D-90F7168A1A2F}" dt="2023-09-15T03:50:43.136" v="689" actId="478"/>
          <ac:spMkLst>
            <pc:docMk/>
            <pc:sldMk cId="897011803" sldId="359"/>
            <ac:spMk id="65" creationId="{0C635EDF-1495-C798-D118-D1A341979543}"/>
          </ac:spMkLst>
        </pc:spChg>
        <pc:spChg chg="mod">
          <ac:chgData name="Camilo Andres Daza Ramirez" userId="95075316-f5f8-4967-a3ed-62298d18a805" providerId="ADAL" clId="{8926AC6C-CE88-4EC6-A94D-90F7168A1A2F}" dt="2023-09-15T03:45:46.871" v="613" actId="1076"/>
          <ac:spMkLst>
            <pc:docMk/>
            <pc:sldMk cId="897011803" sldId="359"/>
            <ac:spMk id="66" creationId="{95A7FBAB-0BC1-D7DE-4F60-76E382374898}"/>
          </ac:spMkLst>
        </pc:spChg>
        <pc:spChg chg="mod">
          <ac:chgData name="Camilo Andres Daza Ramirez" userId="95075316-f5f8-4967-a3ed-62298d18a805" providerId="ADAL" clId="{8926AC6C-CE88-4EC6-A94D-90F7168A1A2F}" dt="2023-09-15T03:40:39.039" v="397" actId="1038"/>
          <ac:spMkLst>
            <pc:docMk/>
            <pc:sldMk cId="897011803" sldId="359"/>
            <ac:spMk id="67" creationId="{C0CB5A22-6EED-BC34-69A0-9B9B223A72CB}"/>
          </ac:spMkLst>
        </pc:spChg>
        <pc:spChg chg="mod">
          <ac:chgData name="Camilo Andres Daza Ramirez" userId="95075316-f5f8-4967-a3ed-62298d18a805" providerId="ADAL" clId="{8926AC6C-CE88-4EC6-A94D-90F7168A1A2F}" dt="2023-09-15T04:10:39.642" v="1215" actId="1076"/>
          <ac:spMkLst>
            <pc:docMk/>
            <pc:sldMk cId="897011803" sldId="359"/>
            <ac:spMk id="68" creationId="{1DD9888B-226C-FAF2-2880-3690B3585577}"/>
          </ac:spMkLst>
        </pc:spChg>
        <pc:spChg chg="del mod">
          <ac:chgData name="Camilo Andres Daza Ramirez" userId="95075316-f5f8-4967-a3ed-62298d18a805" providerId="ADAL" clId="{8926AC6C-CE88-4EC6-A94D-90F7168A1A2F}" dt="2023-09-15T03:50:46.449" v="690" actId="478"/>
          <ac:spMkLst>
            <pc:docMk/>
            <pc:sldMk cId="897011803" sldId="359"/>
            <ac:spMk id="69" creationId="{D1642A21-944E-B206-9F24-25845DF8C367}"/>
          </ac:spMkLst>
        </pc:spChg>
        <pc:spChg chg="del mod">
          <ac:chgData name="Camilo Andres Daza Ramirez" userId="95075316-f5f8-4967-a3ed-62298d18a805" providerId="ADAL" clId="{8926AC6C-CE88-4EC6-A94D-90F7168A1A2F}" dt="2023-09-15T03:50:43.136" v="689" actId="478"/>
          <ac:spMkLst>
            <pc:docMk/>
            <pc:sldMk cId="897011803" sldId="359"/>
            <ac:spMk id="70" creationId="{9959E055-1F6F-21FE-92D0-F9822F84B39A}"/>
          </ac:spMkLst>
        </pc:spChg>
        <pc:spChg chg="add mod">
          <ac:chgData name="Camilo Andres Daza Ramirez" userId="95075316-f5f8-4967-a3ed-62298d18a805" providerId="ADAL" clId="{8926AC6C-CE88-4EC6-A94D-90F7168A1A2F}" dt="2023-09-15T03:47:56.523" v="649" actId="20577"/>
          <ac:spMkLst>
            <pc:docMk/>
            <pc:sldMk cId="897011803" sldId="359"/>
            <ac:spMk id="94" creationId="{482BFDD6-88F1-A089-3198-1DC277C931CD}"/>
          </ac:spMkLst>
        </pc:spChg>
        <pc:spChg chg="add mod">
          <ac:chgData name="Camilo Andres Daza Ramirez" userId="95075316-f5f8-4967-a3ed-62298d18a805" providerId="ADAL" clId="{8926AC6C-CE88-4EC6-A94D-90F7168A1A2F}" dt="2023-09-15T03:48:41.306" v="658" actId="1076"/>
          <ac:spMkLst>
            <pc:docMk/>
            <pc:sldMk cId="897011803" sldId="359"/>
            <ac:spMk id="102" creationId="{DE53B8D3-0382-B111-AC52-B955A2799313}"/>
          </ac:spMkLst>
        </pc:spChg>
        <pc:spChg chg="add mod">
          <ac:chgData name="Camilo Andres Daza Ramirez" userId="95075316-f5f8-4967-a3ed-62298d18a805" providerId="ADAL" clId="{8926AC6C-CE88-4EC6-A94D-90F7168A1A2F}" dt="2023-09-15T03:48:41.306" v="658" actId="1076"/>
          <ac:spMkLst>
            <pc:docMk/>
            <pc:sldMk cId="897011803" sldId="359"/>
            <ac:spMk id="103" creationId="{524680A6-E805-34CB-5C6F-929F4D00FF23}"/>
          </ac:spMkLst>
        </pc:spChg>
        <pc:spChg chg="add mod">
          <ac:chgData name="Camilo Andres Daza Ramirez" userId="95075316-f5f8-4967-a3ed-62298d18a805" providerId="ADAL" clId="{8926AC6C-CE88-4EC6-A94D-90F7168A1A2F}" dt="2023-09-15T04:09:03.681" v="1154" actId="1035"/>
          <ac:spMkLst>
            <pc:docMk/>
            <pc:sldMk cId="897011803" sldId="359"/>
            <ac:spMk id="111" creationId="{98AC13C0-173B-0477-AC00-0838F5B94877}"/>
          </ac:spMkLst>
        </pc:spChg>
        <pc:spChg chg="add mod">
          <ac:chgData name="Camilo Andres Daza Ramirez" userId="95075316-f5f8-4967-a3ed-62298d18a805" providerId="ADAL" clId="{8926AC6C-CE88-4EC6-A94D-90F7168A1A2F}" dt="2023-09-15T03:52:28.318" v="713" actId="1076"/>
          <ac:spMkLst>
            <pc:docMk/>
            <pc:sldMk cId="897011803" sldId="359"/>
            <ac:spMk id="112" creationId="{735A5006-71F1-2B45-CAC8-CFDA6768F367}"/>
          </ac:spMkLst>
        </pc:spChg>
        <pc:spChg chg="add mod">
          <ac:chgData name="Camilo Andres Daza Ramirez" userId="95075316-f5f8-4967-a3ed-62298d18a805" providerId="ADAL" clId="{8926AC6C-CE88-4EC6-A94D-90F7168A1A2F}" dt="2023-09-15T04:09:03.681" v="1154" actId="1035"/>
          <ac:spMkLst>
            <pc:docMk/>
            <pc:sldMk cId="897011803" sldId="359"/>
            <ac:spMk id="113" creationId="{63487177-9BD3-CD81-8B6B-0070EBB43BE1}"/>
          </ac:spMkLst>
        </pc:spChg>
        <pc:spChg chg="add mod">
          <ac:chgData name="Camilo Andres Daza Ramirez" userId="95075316-f5f8-4967-a3ed-62298d18a805" providerId="ADAL" clId="{8926AC6C-CE88-4EC6-A94D-90F7168A1A2F}" dt="2023-09-15T03:53:38.051" v="739" actId="1035"/>
          <ac:spMkLst>
            <pc:docMk/>
            <pc:sldMk cId="897011803" sldId="359"/>
            <ac:spMk id="116" creationId="{B1C5CB47-E820-BF3B-B9ED-B31AD610FC2D}"/>
          </ac:spMkLst>
        </pc:spChg>
        <pc:spChg chg="add mod">
          <ac:chgData name="Camilo Andres Daza Ramirez" userId="95075316-f5f8-4967-a3ed-62298d18a805" providerId="ADAL" clId="{8926AC6C-CE88-4EC6-A94D-90F7168A1A2F}" dt="2023-09-15T03:53:32.966" v="737" actId="20577"/>
          <ac:spMkLst>
            <pc:docMk/>
            <pc:sldMk cId="897011803" sldId="359"/>
            <ac:spMk id="117" creationId="{165644B3-9ECE-4752-3731-E0C0098EC4CC}"/>
          </ac:spMkLst>
        </pc:spChg>
        <pc:spChg chg="add mod">
          <ac:chgData name="Camilo Andres Daza Ramirez" userId="95075316-f5f8-4967-a3ed-62298d18a805" providerId="ADAL" clId="{8926AC6C-CE88-4EC6-A94D-90F7168A1A2F}" dt="2023-09-15T04:03:52.073" v="1007" actId="14100"/>
          <ac:spMkLst>
            <pc:docMk/>
            <pc:sldMk cId="897011803" sldId="359"/>
            <ac:spMk id="120" creationId="{6F0F6332-063A-9DBD-990C-2AC02783703D}"/>
          </ac:spMkLst>
        </pc:spChg>
        <pc:spChg chg="add mod">
          <ac:chgData name="Camilo Andres Daza Ramirez" userId="95075316-f5f8-4967-a3ed-62298d18a805" providerId="ADAL" clId="{8926AC6C-CE88-4EC6-A94D-90F7168A1A2F}" dt="2023-09-15T04:03:42.505" v="995" actId="14100"/>
          <ac:spMkLst>
            <pc:docMk/>
            <pc:sldMk cId="897011803" sldId="359"/>
            <ac:spMk id="122" creationId="{57A60B31-2119-1C37-3F24-79218BBD684E}"/>
          </ac:spMkLst>
        </pc:spChg>
        <pc:spChg chg="add mod">
          <ac:chgData name="Camilo Andres Daza Ramirez" userId="95075316-f5f8-4967-a3ed-62298d18a805" providerId="ADAL" clId="{8926AC6C-CE88-4EC6-A94D-90F7168A1A2F}" dt="2023-09-15T03:56:45.679" v="809" actId="20577"/>
          <ac:spMkLst>
            <pc:docMk/>
            <pc:sldMk cId="897011803" sldId="359"/>
            <ac:spMk id="126" creationId="{0EBB2F4E-B4B2-1560-2BC6-B46F5652C4D9}"/>
          </ac:spMkLst>
        </pc:spChg>
        <pc:spChg chg="add mod">
          <ac:chgData name="Camilo Andres Daza Ramirez" userId="95075316-f5f8-4967-a3ed-62298d18a805" providerId="ADAL" clId="{8926AC6C-CE88-4EC6-A94D-90F7168A1A2F}" dt="2023-09-15T03:57:03.609" v="810" actId="571"/>
          <ac:spMkLst>
            <pc:docMk/>
            <pc:sldMk cId="897011803" sldId="359"/>
            <ac:spMk id="127" creationId="{9C3B37BC-B8F0-8915-732B-0961C13084E8}"/>
          </ac:spMkLst>
        </pc:spChg>
        <pc:spChg chg="add mod">
          <ac:chgData name="Camilo Andres Daza Ramirez" userId="95075316-f5f8-4967-a3ed-62298d18a805" providerId="ADAL" clId="{8926AC6C-CE88-4EC6-A94D-90F7168A1A2F}" dt="2023-09-15T03:57:24.677" v="819" actId="571"/>
          <ac:spMkLst>
            <pc:docMk/>
            <pc:sldMk cId="897011803" sldId="359"/>
            <ac:spMk id="128" creationId="{E76679E8-B64F-6904-7E6A-44B7D9A9494E}"/>
          </ac:spMkLst>
        </pc:spChg>
        <pc:spChg chg="add mod">
          <ac:chgData name="Camilo Andres Daza Ramirez" userId="95075316-f5f8-4967-a3ed-62298d18a805" providerId="ADAL" clId="{8926AC6C-CE88-4EC6-A94D-90F7168A1A2F}" dt="2023-09-15T03:57:32.619" v="820" actId="571"/>
          <ac:spMkLst>
            <pc:docMk/>
            <pc:sldMk cId="897011803" sldId="359"/>
            <ac:spMk id="129" creationId="{D1B51658-CD21-32E1-5F7D-DC3347687D80}"/>
          </ac:spMkLst>
        </pc:spChg>
        <pc:spChg chg="add mod">
          <ac:chgData name="Camilo Andres Daza Ramirez" userId="95075316-f5f8-4967-a3ed-62298d18a805" providerId="ADAL" clId="{8926AC6C-CE88-4EC6-A94D-90F7168A1A2F}" dt="2023-09-15T03:59:12.112" v="848" actId="1076"/>
          <ac:spMkLst>
            <pc:docMk/>
            <pc:sldMk cId="897011803" sldId="359"/>
            <ac:spMk id="130" creationId="{E92DFCAC-85E2-40C6-425F-223BB0B7D27D}"/>
          </ac:spMkLst>
        </pc:spChg>
        <pc:spChg chg="add mod">
          <ac:chgData name="Camilo Andres Daza Ramirez" userId="95075316-f5f8-4967-a3ed-62298d18a805" providerId="ADAL" clId="{8926AC6C-CE88-4EC6-A94D-90F7168A1A2F}" dt="2023-09-15T03:59:51.882" v="899" actId="1076"/>
          <ac:spMkLst>
            <pc:docMk/>
            <pc:sldMk cId="897011803" sldId="359"/>
            <ac:spMk id="131" creationId="{F8AEA124-94FD-E702-D559-364782EEC9C1}"/>
          </ac:spMkLst>
        </pc:spChg>
        <pc:spChg chg="add mod">
          <ac:chgData name="Camilo Andres Daza Ramirez" userId="95075316-f5f8-4967-a3ed-62298d18a805" providerId="ADAL" clId="{8926AC6C-CE88-4EC6-A94D-90F7168A1A2F}" dt="2023-09-15T04:06:34.057" v="1063" actId="1076"/>
          <ac:spMkLst>
            <pc:docMk/>
            <pc:sldMk cId="897011803" sldId="359"/>
            <ac:spMk id="135" creationId="{B068F4E2-61BE-B1C8-B42F-FF1061252124}"/>
          </ac:spMkLst>
        </pc:spChg>
        <pc:spChg chg="add mod">
          <ac:chgData name="Camilo Andres Daza Ramirez" userId="95075316-f5f8-4967-a3ed-62298d18a805" providerId="ADAL" clId="{8926AC6C-CE88-4EC6-A94D-90F7168A1A2F}" dt="2023-09-15T04:06:59.444" v="1106" actId="14100"/>
          <ac:spMkLst>
            <pc:docMk/>
            <pc:sldMk cId="897011803" sldId="359"/>
            <ac:spMk id="136" creationId="{C5B8CA89-8EB4-F741-391C-4BBDE243ECC0}"/>
          </ac:spMkLst>
        </pc:spChg>
        <pc:spChg chg="add mod">
          <ac:chgData name="Camilo Andres Daza Ramirez" userId="95075316-f5f8-4967-a3ed-62298d18a805" providerId="ADAL" clId="{8926AC6C-CE88-4EC6-A94D-90F7168A1A2F}" dt="2023-09-15T04:08:23.725" v="1141" actId="14100"/>
          <ac:spMkLst>
            <pc:docMk/>
            <pc:sldMk cId="897011803" sldId="359"/>
            <ac:spMk id="140" creationId="{6D2B42D1-99BE-6FCF-A11C-1E9A184742CB}"/>
          </ac:spMkLst>
        </pc:spChg>
        <pc:spChg chg="add mod">
          <ac:chgData name="Camilo Andres Daza Ramirez" userId="95075316-f5f8-4967-a3ed-62298d18a805" providerId="ADAL" clId="{8926AC6C-CE88-4EC6-A94D-90F7168A1A2F}" dt="2023-09-15T04:08:05.420" v="1130" actId="571"/>
          <ac:spMkLst>
            <pc:docMk/>
            <pc:sldMk cId="897011803" sldId="359"/>
            <ac:spMk id="141" creationId="{10CB16E6-9AB7-2185-E939-41D20F5B6851}"/>
          </ac:spMkLst>
        </pc:spChg>
        <pc:spChg chg="add mod">
          <ac:chgData name="Camilo Andres Daza Ramirez" userId="95075316-f5f8-4967-a3ed-62298d18a805" providerId="ADAL" clId="{8926AC6C-CE88-4EC6-A94D-90F7168A1A2F}" dt="2023-09-15T04:10:52.563" v="1226" actId="20577"/>
          <ac:spMkLst>
            <pc:docMk/>
            <pc:sldMk cId="897011803" sldId="359"/>
            <ac:spMk id="149" creationId="{D0FA5493-0BFB-D538-7C66-0D0CDBF0348A}"/>
          </ac:spMkLst>
        </pc:spChg>
        <pc:spChg chg="add mod">
          <ac:chgData name="Camilo Andres Daza Ramirez" userId="95075316-f5f8-4967-a3ed-62298d18a805" providerId="ADAL" clId="{8926AC6C-CE88-4EC6-A94D-90F7168A1A2F}" dt="2023-09-15T04:12:35.314" v="1244" actId="20577"/>
          <ac:spMkLst>
            <pc:docMk/>
            <pc:sldMk cId="897011803" sldId="359"/>
            <ac:spMk id="151" creationId="{0DE92730-426D-F2EE-A6F3-4606C091CA3F}"/>
          </ac:spMkLst>
        </pc:spChg>
        <pc:spChg chg="add mod">
          <ac:chgData name="Camilo Andres Daza Ramirez" userId="95075316-f5f8-4967-a3ed-62298d18a805" providerId="ADAL" clId="{8926AC6C-CE88-4EC6-A94D-90F7168A1A2F}" dt="2023-09-15T04:12:28.577" v="1242" actId="1076"/>
          <ac:spMkLst>
            <pc:docMk/>
            <pc:sldMk cId="897011803" sldId="359"/>
            <ac:spMk id="152" creationId="{47473B54-0B50-88F9-0728-D10F7FB1B6C4}"/>
          </ac:spMkLst>
        </pc:spChg>
        <pc:spChg chg="add mod">
          <ac:chgData name="Camilo Andres Daza Ramirez" userId="95075316-f5f8-4967-a3ed-62298d18a805" providerId="ADAL" clId="{8926AC6C-CE88-4EC6-A94D-90F7168A1A2F}" dt="2023-09-15T04:13:58.902" v="1248" actId="1076"/>
          <ac:spMkLst>
            <pc:docMk/>
            <pc:sldMk cId="897011803" sldId="359"/>
            <ac:spMk id="153" creationId="{AE437A90-BC43-1AA7-40F7-FD36869CFE62}"/>
          </ac:spMkLst>
        </pc:spChg>
        <pc:spChg chg="add mod">
          <ac:chgData name="Camilo Andres Daza Ramirez" userId="95075316-f5f8-4967-a3ed-62298d18a805" providerId="ADAL" clId="{8926AC6C-CE88-4EC6-A94D-90F7168A1A2F}" dt="2023-09-15T04:14:15.222" v="1258" actId="1076"/>
          <ac:spMkLst>
            <pc:docMk/>
            <pc:sldMk cId="897011803" sldId="359"/>
            <ac:spMk id="154" creationId="{C1C727C2-0AD9-22D7-4742-F7FE5238D876}"/>
          </ac:spMkLst>
        </pc:spChg>
        <pc:spChg chg="add mod">
          <ac:chgData name="Camilo Andres Daza Ramirez" userId="95075316-f5f8-4967-a3ed-62298d18a805" providerId="ADAL" clId="{8926AC6C-CE88-4EC6-A94D-90F7168A1A2F}" dt="2023-09-15T04:14:42.883" v="1261" actId="1076"/>
          <ac:spMkLst>
            <pc:docMk/>
            <pc:sldMk cId="897011803" sldId="359"/>
            <ac:spMk id="155" creationId="{8A759C24-6826-7F67-7D0B-2B4B5068E20F}"/>
          </ac:spMkLst>
        </pc:spChg>
        <pc:spChg chg="add mod">
          <ac:chgData name="Camilo Andres Daza Ramirez" userId="95075316-f5f8-4967-a3ed-62298d18a805" providerId="ADAL" clId="{8926AC6C-CE88-4EC6-A94D-90F7168A1A2F}" dt="2023-09-15T04:14:55.668" v="1264" actId="1076"/>
          <ac:spMkLst>
            <pc:docMk/>
            <pc:sldMk cId="897011803" sldId="359"/>
            <ac:spMk id="156" creationId="{BA176143-D0C1-7474-2880-114153F8C484}"/>
          </ac:spMkLst>
        </pc:spChg>
        <pc:spChg chg="add mod">
          <ac:chgData name="Camilo Andres Daza Ramirez" userId="95075316-f5f8-4967-a3ed-62298d18a805" providerId="ADAL" clId="{8926AC6C-CE88-4EC6-A94D-90F7168A1A2F}" dt="2023-09-15T04:15:22.813" v="1269" actId="1076"/>
          <ac:spMkLst>
            <pc:docMk/>
            <pc:sldMk cId="897011803" sldId="359"/>
            <ac:spMk id="157" creationId="{CE2ED50C-D7F5-8626-2BC5-B71CF846F041}"/>
          </ac:spMkLst>
        </pc:spChg>
        <pc:spChg chg="add mod">
          <ac:chgData name="Camilo Andres Daza Ramirez" userId="95075316-f5f8-4967-a3ed-62298d18a805" providerId="ADAL" clId="{8926AC6C-CE88-4EC6-A94D-90F7168A1A2F}" dt="2023-09-15T04:19:38.466" v="1288" actId="1076"/>
          <ac:spMkLst>
            <pc:docMk/>
            <pc:sldMk cId="897011803" sldId="359"/>
            <ac:spMk id="166" creationId="{97C3108F-F8C6-ABAA-504C-232073F25929}"/>
          </ac:spMkLst>
        </pc:spChg>
        <pc:spChg chg="add mod">
          <ac:chgData name="Camilo Andres Daza Ramirez" userId="95075316-f5f8-4967-a3ed-62298d18a805" providerId="ADAL" clId="{8926AC6C-CE88-4EC6-A94D-90F7168A1A2F}" dt="2023-09-15T04:19:34.764" v="1287" actId="571"/>
          <ac:spMkLst>
            <pc:docMk/>
            <pc:sldMk cId="897011803" sldId="359"/>
            <ac:spMk id="167" creationId="{9D0FE373-03E1-CD89-AFCA-151AF44FD85A}"/>
          </ac:spMkLst>
        </pc:spChg>
        <pc:graphicFrameChg chg="mod modGraphic">
          <ac:chgData name="Camilo Andres Daza Ramirez" userId="95075316-f5f8-4967-a3ed-62298d18a805" providerId="ADAL" clId="{8926AC6C-CE88-4EC6-A94D-90F7168A1A2F}" dt="2023-09-15T03:40:39.039" v="397" actId="1038"/>
          <ac:graphicFrameMkLst>
            <pc:docMk/>
            <pc:sldMk cId="897011803" sldId="359"/>
            <ac:graphicFrameMk id="3" creationId="{037DFF21-E7F6-ECFA-BB8E-358E45272685}"/>
          </ac:graphicFrameMkLst>
        </pc:graphicFrameChg>
        <pc:graphicFrameChg chg="mod modGraphic">
          <ac:chgData name="Camilo Andres Daza Ramirez" userId="95075316-f5f8-4967-a3ed-62298d18a805" providerId="ADAL" clId="{8926AC6C-CE88-4EC6-A94D-90F7168A1A2F}" dt="2023-09-15T04:02:53.137" v="983" actId="20577"/>
          <ac:graphicFrameMkLst>
            <pc:docMk/>
            <pc:sldMk cId="897011803" sldId="359"/>
            <ac:graphicFrameMk id="4" creationId="{EBED2B97-1591-E2D5-60D5-61CE5DC958E4}"/>
          </ac:graphicFrameMkLst>
        </pc:graphicFrameChg>
        <pc:graphicFrameChg chg="del mod">
          <ac:chgData name="Camilo Andres Daza Ramirez" userId="95075316-f5f8-4967-a3ed-62298d18a805" providerId="ADAL" clId="{8926AC6C-CE88-4EC6-A94D-90F7168A1A2F}" dt="2023-09-15T03:50:43.136" v="689" actId="478"/>
          <ac:graphicFrameMkLst>
            <pc:docMk/>
            <pc:sldMk cId="897011803" sldId="359"/>
            <ac:graphicFrameMk id="6" creationId="{C3969389-BDBF-1CCE-C600-229510248EED}"/>
          </ac:graphicFrameMkLst>
        </pc:graphicFrameChg>
        <pc:graphicFrameChg chg="del">
          <ac:chgData name="Camilo Andres Daza Ramirez" userId="95075316-f5f8-4967-a3ed-62298d18a805" providerId="ADAL" clId="{8926AC6C-CE88-4EC6-A94D-90F7168A1A2F}" dt="2023-09-15T03:40:29.416" v="353" actId="478"/>
          <ac:graphicFrameMkLst>
            <pc:docMk/>
            <pc:sldMk cId="897011803" sldId="359"/>
            <ac:graphicFrameMk id="8" creationId="{8EC0C477-368C-2944-A3B9-6F265B21A423}"/>
          </ac:graphicFrameMkLst>
        </pc:graphicFrameChg>
        <pc:graphicFrameChg chg="mod modGraphic">
          <ac:chgData name="Camilo Andres Daza Ramirez" userId="95075316-f5f8-4967-a3ed-62298d18a805" providerId="ADAL" clId="{8926AC6C-CE88-4EC6-A94D-90F7168A1A2F}" dt="2023-09-15T03:45:46.871" v="613" actId="1076"/>
          <ac:graphicFrameMkLst>
            <pc:docMk/>
            <pc:sldMk cId="897011803" sldId="359"/>
            <ac:graphicFrameMk id="9" creationId="{5D08C852-029A-E2FA-FAA6-27D9C670D77D}"/>
          </ac:graphicFrameMkLst>
        </pc:graphicFrameChg>
        <pc:graphicFrameChg chg="mod modGraphic">
          <ac:chgData name="Camilo Andres Daza Ramirez" userId="95075316-f5f8-4967-a3ed-62298d18a805" providerId="ADAL" clId="{8926AC6C-CE88-4EC6-A94D-90F7168A1A2F}" dt="2023-09-15T04:12:59.083" v="1245" actId="6549"/>
          <ac:graphicFrameMkLst>
            <pc:docMk/>
            <pc:sldMk cId="897011803" sldId="359"/>
            <ac:graphicFrameMk id="11" creationId="{BD67DF1D-75A3-2C69-BB18-198100CFAC70}"/>
          </ac:graphicFrameMkLst>
        </pc:graphicFrameChg>
        <pc:graphicFrameChg chg="del mod">
          <ac:chgData name="Camilo Andres Daza Ramirez" userId="95075316-f5f8-4967-a3ed-62298d18a805" providerId="ADAL" clId="{8926AC6C-CE88-4EC6-A94D-90F7168A1A2F}" dt="2023-09-15T03:50:33.683" v="688" actId="478"/>
          <ac:graphicFrameMkLst>
            <pc:docMk/>
            <pc:sldMk cId="897011803" sldId="359"/>
            <ac:graphicFrameMk id="12" creationId="{10139B6F-5911-8E5D-A6E8-49C328F9F9EB}"/>
          </ac:graphicFrameMkLst>
        </pc:graphicFrameChg>
        <pc:graphicFrameChg chg="del mod">
          <ac:chgData name="Camilo Andres Daza Ramirez" userId="95075316-f5f8-4967-a3ed-62298d18a805" providerId="ADAL" clId="{8926AC6C-CE88-4EC6-A94D-90F7168A1A2F}" dt="2023-09-15T03:50:33.683" v="688" actId="478"/>
          <ac:graphicFrameMkLst>
            <pc:docMk/>
            <pc:sldMk cId="897011803" sldId="359"/>
            <ac:graphicFrameMk id="13" creationId="{2EA08D70-FD14-5C80-C2A1-EE38695F2C39}"/>
          </ac:graphicFrameMkLst>
        </pc:graphicFrameChg>
        <pc:graphicFrameChg chg="mod modGraphic">
          <ac:chgData name="Camilo Andres Daza Ramirez" userId="95075316-f5f8-4967-a3ed-62298d18a805" providerId="ADAL" clId="{8926AC6C-CE88-4EC6-A94D-90F7168A1A2F}" dt="2023-09-15T03:43:23.132" v="560" actId="20577"/>
          <ac:graphicFrameMkLst>
            <pc:docMk/>
            <pc:sldMk cId="897011803" sldId="359"/>
            <ac:graphicFrameMk id="14" creationId="{38EB7BF9-489C-522D-C529-ED0BC5D03BA9}"/>
          </ac:graphicFrameMkLst>
        </pc:graphicFrameChg>
        <pc:graphicFrameChg chg="mod modGraphic">
          <ac:chgData name="Camilo Andres Daza Ramirez" userId="95075316-f5f8-4967-a3ed-62298d18a805" providerId="ADAL" clId="{8926AC6C-CE88-4EC6-A94D-90F7168A1A2F}" dt="2023-09-15T03:55:34.848" v="800" actId="20577"/>
          <ac:graphicFrameMkLst>
            <pc:docMk/>
            <pc:sldMk cId="897011803" sldId="359"/>
            <ac:graphicFrameMk id="29" creationId="{6C7A0FE3-FAFC-44BE-044C-30DE6D03DC2F}"/>
          </ac:graphicFrameMkLst>
        </pc:graphicFrameChg>
        <pc:graphicFrameChg chg="mod modGraphic">
          <ac:chgData name="Camilo Andres Daza Ramirez" userId="95075316-f5f8-4967-a3ed-62298d18a805" providerId="ADAL" clId="{8926AC6C-CE88-4EC6-A94D-90F7168A1A2F}" dt="2023-09-15T03:50:09.400" v="687" actId="1076"/>
          <ac:graphicFrameMkLst>
            <pc:docMk/>
            <pc:sldMk cId="897011803" sldId="359"/>
            <ac:graphicFrameMk id="30" creationId="{46B32D02-6AC6-8026-BFBD-FA463EA2A654}"/>
          </ac:graphicFrameMkLst>
        </pc:graphicFrameChg>
        <pc:graphicFrameChg chg="add mod modGraphic">
          <ac:chgData name="Camilo Andres Daza Ramirez" userId="95075316-f5f8-4967-a3ed-62298d18a805" providerId="ADAL" clId="{8926AC6C-CE88-4EC6-A94D-90F7168A1A2F}" dt="2023-09-15T03:47:16.899" v="634" actId="1037"/>
          <ac:graphicFrameMkLst>
            <pc:docMk/>
            <pc:sldMk cId="897011803" sldId="359"/>
            <ac:graphicFrameMk id="41" creationId="{64ED59A3-D721-3D20-738D-F51A0FA03DFA}"/>
          </ac:graphicFrameMkLst>
        </pc:graphicFrameChg>
        <pc:graphicFrameChg chg="mod modGraphic">
          <ac:chgData name="Camilo Andres Daza Ramirez" userId="95075316-f5f8-4967-a3ed-62298d18a805" providerId="ADAL" clId="{8926AC6C-CE88-4EC6-A94D-90F7168A1A2F}" dt="2023-09-15T03:45:46.871" v="613" actId="1076"/>
          <ac:graphicFrameMkLst>
            <pc:docMk/>
            <pc:sldMk cId="897011803" sldId="359"/>
            <ac:graphicFrameMk id="42" creationId="{C7AA7DF9-F011-D145-E828-E6F66C6AE14E}"/>
          </ac:graphicFrameMkLst>
        </pc:graphicFrameChg>
        <pc:graphicFrameChg chg="add mod modGraphic">
          <ac:chgData name="Camilo Andres Daza Ramirez" userId="95075316-f5f8-4967-a3ed-62298d18a805" providerId="ADAL" clId="{8926AC6C-CE88-4EC6-A94D-90F7168A1A2F}" dt="2023-09-15T04:10:25.667" v="1214" actId="20577"/>
          <ac:graphicFrameMkLst>
            <pc:docMk/>
            <pc:sldMk cId="897011803" sldId="359"/>
            <ac:graphicFrameMk id="132" creationId="{256316FE-2D6F-0CD3-2598-218D80FAF559}"/>
          </ac:graphicFrameMkLst>
        </pc:graphicFrameChg>
        <pc:cxnChg chg="del mod">
          <ac:chgData name="Camilo Andres Daza Ramirez" userId="95075316-f5f8-4967-a3ed-62298d18a805" providerId="ADAL" clId="{8926AC6C-CE88-4EC6-A94D-90F7168A1A2F}" dt="2023-09-15T03:50:43.136" v="689" actId="478"/>
          <ac:cxnSpMkLst>
            <pc:docMk/>
            <pc:sldMk cId="897011803" sldId="359"/>
            <ac:cxnSpMk id="16" creationId="{F8F87F51-B48C-9CC9-7FD5-902252CC7D3E}"/>
          </ac:cxnSpMkLst>
        </pc:cxnChg>
        <pc:cxnChg chg="del mod">
          <ac:chgData name="Camilo Andres Daza Ramirez" userId="95075316-f5f8-4967-a3ed-62298d18a805" providerId="ADAL" clId="{8926AC6C-CE88-4EC6-A94D-90F7168A1A2F}" dt="2023-09-15T03:50:33.683" v="688" actId="478"/>
          <ac:cxnSpMkLst>
            <pc:docMk/>
            <pc:sldMk cId="897011803" sldId="359"/>
            <ac:cxnSpMk id="18" creationId="{433337CA-EFB6-946C-DCF8-02547994E141}"/>
          </ac:cxnSpMkLst>
        </pc:cxnChg>
        <pc:cxnChg chg="mod">
          <ac:chgData name="Camilo Andres Daza Ramirez" userId="95075316-f5f8-4967-a3ed-62298d18a805" providerId="ADAL" clId="{8926AC6C-CE88-4EC6-A94D-90F7168A1A2F}" dt="2023-09-15T04:02:18.938" v="953" actId="14100"/>
          <ac:cxnSpMkLst>
            <pc:docMk/>
            <pc:sldMk cId="897011803" sldId="359"/>
            <ac:cxnSpMk id="19" creationId="{AA2A5170-21A3-0129-1562-65FAA7C195CE}"/>
          </ac:cxnSpMkLst>
        </pc:cxnChg>
        <pc:cxnChg chg="del mod">
          <ac:chgData name="Camilo Andres Daza Ramirez" userId="95075316-f5f8-4967-a3ed-62298d18a805" providerId="ADAL" clId="{8926AC6C-CE88-4EC6-A94D-90F7168A1A2F}" dt="2023-09-15T04:07:09.209" v="1107" actId="478"/>
          <ac:cxnSpMkLst>
            <pc:docMk/>
            <pc:sldMk cId="897011803" sldId="359"/>
            <ac:cxnSpMk id="20" creationId="{0C501E57-15C7-FBCE-9507-8A508BECE4BF}"/>
          </ac:cxnSpMkLst>
        </pc:cxnChg>
        <pc:cxnChg chg="mod">
          <ac:chgData name="Camilo Andres Daza Ramirez" userId="95075316-f5f8-4967-a3ed-62298d18a805" providerId="ADAL" clId="{8926AC6C-CE88-4EC6-A94D-90F7168A1A2F}" dt="2023-09-15T03:45:46.871" v="613" actId="1076"/>
          <ac:cxnSpMkLst>
            <pc:docMk/>
            <pc:sldMk cId="897011803" sldId="359"/>
            <ac:cxnSpMk id="22" creationId="{2CDDDB2E-88CC-C38A-6742-1722E09A56E3}"/>
          </ac:cxnSpMkLst>
        </pc:cxnChg>
        <pc:cxnChg chg="mod">
          <ac:chgData name="Camilo Andres Daza Ramirez" userId="95075316-f5f8-4967-a3ed-62298d18a805" providerId="ADAL" clId="{8926AC6C-CE88-4EC6-A94D-90F7168A1A2F}" dt="2023-09-15T03:40:39.039" v="397" actId="1038"/>
          <ac:cxnSpMkLst>
            <pc:docMk/>
            <pc:sldMk cId="897011803" sldId="359"/>
            <ac:cxnSpMk id="24" creationId="{C9860C17-A12C-0626-6CD1-20F0F8BE2FFC}"/>
          </ac:cxnSpMkLst>
        </pc:cxnChg>
        <pc:cxnChg chg="mod">
          <ac:chgData name="Camilo Andres Daza Ramirez" userId="95075316-f5f8-4967-a3ed-62298d18a805" providerId="ADAL" clId="{8926AC6C-CE88-4EC6-A94D-90F7168A1A2F}" dt="2023-09-15T03:40:39.039" v="397" actId="1038"/>
          <ac:cxnSpMkLst>
            <pc:docMk/>
            <pc:sldMk cId="897011803" sldId="359"/>
            <ac:cxnSpMk id="26" creationId="{A5F3C2F8-0BB4-EE7A-41A7-2980B3170C47}"/>
          </ac:cxnSpMkLst>
        </pc:cxnChg>
        <pc:cxnChg chg="mod">
          <ac:chgData name="Camilo Andres Daza Ramirez" userId="95075316-f5f8-4967-a3ed-62298d18a805" providerId="ADAL" clId="{8926AC6C-CE88-4EC6-A94D-90F7168A1A2F}" dt="2023-09-15T03:50:09.400" v="687" actId="1076"/>
          <ac:cxnSpMkLst>
            <pc:docMk/>
            <pc:sldMk cId="897011803" sldId="359"/>
            <ac:cxnSpMk id="33" creationId="{3901B263-1C26-15B5-5C0F-E86D9E8312AE}"/>
          </ac:cxnSpMkLst>
        </pc:cxnChg>
        <pc:cxnChg chg="del mod">
          <ac:chgData name="Camilo Andres Daza Ramirez" userId="95075316-f5f8-4967-a3ed-62298d18a805" providerId="ADAL" clId="{8926AC6C-CE88-4EC6-A94D-90F7168A1A2F}" dt="2023-09-15T03:25:37.485" v="112" actId="478"/>
          <ac:cxnSpMkLst>
            <pc:docMk/>
            <pc:sldMk cId="897011803" sldId="359"/>
            <ac:cxnSpMk id="35" creationId="{C5B73547-29BC-D376-3042-45DEC9FA41C7}"/>
          </ac:cxnSpMkLst>
        </pc:cxnChg>
        <pc:cxnChg chg="add mod">
          <ac:chgData name="Camilo Andres Daza Ramirez" userId="95075316-f5f8-4967-a3ed-62298d18a805" providerId="ADAL" clId="{8926AC6C-CE88-4EC6-A94D-90F7168A1A2F}" dt="2023-09-15T03:45:46.871" v="613" actId="1076"/>
          <ac:cxnSpMkLst>
            <pc:docMk/>
            <pc:sldMk cId="897011803" sldId="359"/>
            <ac:cxnSpMk id="36" creationId="{817A8931-289A-33A4-08FC-530E8345F0A6}"/>
          </ac:cxnSpMkLst>
        </pc:cxnChg>
        <pc:cxnChg chg="del mod">
          <ac:chgData name="Camilo Andres Daza Ramirez" userId="95075316-f5f8-4967-a3ed-62298d18a805" providerId="ADAL" clId="{8926AC6C-CE88-4EC6-A94D-90F7168A1A2F}" dt="2023-09-15T03:25:43.278" v="113" actId="478"/>
          <ac:cxnSpMkLst>
            <pc:docMk/>
            <pc:sldMk cId="897011803" sldId="359"/>
            <ac:cxnSpMk id="39" creationId="{162C5BA7-FF01-6264-B823-1ACBB0867231}"/>
          </ac:cxnSpMkLst>
        </pc:cxnChg>
        <pc:cxnChg chg="mod">
          <ac:chgData name="Camilo Andres Daza Ramirez" userId="95075316-f5f8-4967-a3ed-62298d18a805" providerId="ADAL" clId="{8926AC6C-CE88-4EC6-A94D-90F7168A1A2F}" dt="2023-09-15T03:46:44.097" v="624" actId="1076"/>
          <ac:cxnSpMkLst>
            <pc:docMk/>
            <pc:sldMk cId="897011803" sldId="359"/>
            <ac:cxnSpMk id="43" creationId="{270291BA-E322-1B19-3815-6230B8AAE783}"/>
          </ac:cxnSpMkLst>
        </pc:cxnChg>
        <pc:cxnChg chg="del mod">
          <ac:chgData name="Camilo Andres Daza Ramirez" userId="95075316-f5f8-4967-a3ed-62298d18a805" providerId="ADAL" clId="{8926AC6C-CE88-4EC6-A94D-90F7168A1A2F}" dt="2023-09-15T03:27:13.760" v="135" actId="478"/>
          <ac:cxnSpMkLst>
            <pc:docMk/>
            <pc:sldMk cId="897011803" sldId="359"/>
            <ac:cxnSpMk id="44" creationId="{D4C89AD5-3D16-6174-CFFD-EFC30CEE8EFE}"/>
          </ac:cxnSpMkLst>
        </pc:cxnChg>
        <pc:cxnChg chg="del mod">
          <ac:chgData name="Camilo Andres Daza Ramirez" userId="95075316-f5f8-4967-a3ed-62298d18a805" providerId="ADAL" clId="{8926AC6C-CE88-4EC6-A94D-90F7168A1A2F}" dt="2023-09-15T03:50:43.136" v="689" actId="478"/>
          <ac:cxnSpMkLst>
            <pc:docMk/>
            <pc:sldMk cId="897011803" sldId="359"/>
            <ac:cxnSpMk id="48" creationId="{B8F8147B-69B3-2A6B-2C76-747C003C9E21}"/>
          </ac:cxnSpMkLst>
        </pc:cxnChg>
        <pc:cxnChg chg="add mod">
          <ac:chgData name="Camilo Andres Daza Ramirez" userId="95075316-f5f8-4967-a3ed-62298d18a805" providerId="ADAL" clId="{8926AC6C-CE88-4EC6-A94D-90F7168A1A2F}" dt="2023-09-15T03:47:16.899" v="634" actId="1037"/>
          <ac:cxnSpMkLst>
            <pc:docMk/>
            <pc:sldMk cId="897011803" sldId="359"/>
            <ac:cxnSpMk id="49" creationId="{37FE42F2-DD75-293B-118D-7C0115D5C020}"/>
          </ac:cxnSpMkLst>
        </pc:cxnChg>
        <pc:cxnChg chg="add mod">
          <ac:chgData name="Camilo Andres Daza Ramirez" userId="95075316-f5f8-4967-a3ed-62298d18a805" providerId="ADAL" clId="{8926AC6C-CE88-4EC6-A94D-90F7168A1A2F}" dt="2023-09-15T03:47:44.755" v="639" actId="208"/>
          <ac:cxnSpMkLst>
            <pc:docMk/>
            <pc:sldMk cId="897011803" sldId="359"/>
            <ac:cxnSpMk id="91" creationId="{708F937C-D1CF-157B-18CD-CE690BC7DDBB}"/>
          </ac:cxnSpMkLst>
        </pc:cxnChg>
        <pc:cxnChg chg="add mod">
          <ac:chgData name="Camilo Andres Daza Ramirez" userId="95075316-f5f8-4967-a3ed-62298d18a805" providerId="ADAL" clId="{8926AC6C-CE88-4EC6-A94D-90F7168A1A2F}" dt="2023-09-15T03:48:30.333" v="656" actId="208"/>
          <ac:cxnSpMkLst>
            <pc:docMk/>
            <pc:sldMk cId="897011803" sldId="359"/>
            <ac:cxnSpMk id="96" creationId="{1CF284FC-A9C6-BC71-525F-D8C03AA6C957}"/>
          </ac:cxnSpMkLst>
        </pc:cxnChg>
        <pc:cxnChg chg="add mod">
          <ac:chgData name="Camilo Andres Daza Ramirez" userId="95075316-f5f8-4967-a3ed-62298d18a805" providerId="ADAL" clId="{8926AC6C-CE88-4EC6-A94D-90F7168A1A2F}" dt="2023-09-15T03:51:06.342" v="692" actId="208"/>
          <ac:cxnSpMkLst>
            <pc:docMk/>
            <pc:sldMk cId="897011803" sldId="359"/>
            <ac:cxnSpMk id="106" creationId="{1E2BAD13-3DDF-0E2D-4CA1-1A255A664EFE}"/>
          </ac:cxnSpMkLst>
        </pc:cxnChg>
        <pc:cxnChg chg="add mod">
          <ac:chgData name="Camilo Andres Daza Ramirez" userId="95075316-f5f8-4967-a3ed-62298d18a805" providerId="ADAL" clId="{8926AC6C-CE88-4EC6-A94D-90F7168A1A2F}" dt="2023-09-15T04:09:18.641" v="1157" actId="14100"/>
          <ac:cxnSpMkLst>
            <pc:docMk/>
            <pc:sldMk cId="897011803" sldId="359"/>
            <ac:cxnSpMk id="108" creationId="{D15E1252-4C2F-B46E-2BE4-95461E2AEA00}"/>
          </ac:cxnSpMkLst>
        </pc:cxnChg>
        <pc:cxnChg chg="add mod">
          <ac:chgData name="Camilo Andres Daza Ramirez" userId="95075316-f5f8-4967-a3ed-62298d18a805" providerId="ADAL" clId="{8926AC6C-CE88-4EC6-A94D-90F7168A1A2F}" dt="2023-09-15T03:52:58.808" v="716" actId="208"/>
          <ac:cxnSpMkLst>
            <pc:docMk/>
            <pc:sldMk cId="897011803" sldId="359"/>
            <ac:cxnSpMk id="115" creationId="{04AEC074-52B6-FBA1-4B16-007C9208336D}"/>
          </ac:cxnSpMkLst>
        </pc:cxnChg>
        <pc:cxnChg chg="add mod">
          <ac:chgData name="Camilo Andres Daza Ramirez" userId="95075316-f5f8-4967-a3ed-62298d18a805" providerId="ADAL" clId="{8926AC6C-CE88-4EC6-A94D-90F7168A1A2F}" dt="2023-09-15T04:02:18.938" v="953" actId="14100"/>
          <ac:cxnSpMkLst>
            <pc:docMk/>
            <pc:sldMk cId="897011803" sldId="359"/>
            <ac:cxnSpMk id="119" creationId="{FE8DFC2B-8D11-480C-666D-768915A2DAB7}"/>
          </ac:cxnSpMkLst>
        </pc:cxnChg>
        <pc:cxnChg chg="add mod">
          <ac:chgData name="Camilo Andres Daza Ramirez" userId="95075316-f5f8-4967-a3ed-62298d18a805" providerId="ADAL" clId="{8926AC6C-CE88-4EC6-A94D-90F7168A1A2F}" dt="2023-09-15T03:55:17.140" v="791" actId="571"/>
          <ac:cxnSpMkLst>
            <pc:docMk/>
            <pc:sldMk cId="897011803" sldId="359"/>
            <ac:cxnSpMk id="121" creationId="{A9FB4448-338E-7B06-43BF-42B309040F83}"/>
          </ac:cxnSpMkLst>
        </pc:cxnChg>
        <pc:cxnChg chg="add mod">
          <ac:chgData name="Camilo Andres Daza Ramirez" userId="95075316-f5f8-4967-a3ed-62298d18a805" providerId="ADAL" clId="{8926AC6C-CE88-4EC6-A94D-90F7168A1A2F}" dt="2023-09-15T03:56:36.210" v="803" actId="208"/>
          <ac:cxnSpMkLst>
            <pc:docMk/>
            <pc:sldMk cId="897011803" sldId="359"/>
            <ac:cxnSpMk id="124" creationId="{B062B78E-9EDE-3CE1-AB97-D14BE4B02F80}"/>
          </ac:cxnSpMkLst>
        </pc:cxnChg>
        <pc:cxnChg chg="add mod">
          <ac:chgData name="Camilo Andres Daza Ramirez" userId="95075316-f5f8-4967-a3ed-62298d18a805" providerId="ADAL" clId="{8926AC6C-CE88-4EC6-A94D-90F7168A1A2F}" dt="2023-09-15T04:08:11.105" v="1131" actId="208"/>
          <ac:cxnSpMkLst>
            <pc:docMk/>
            <pc:sldMk cId="897011803" sldId="359"/>
            <ac:cxnSpMk id="138" creationId="{D271D8FC-D405-DC91-6E45-632D7884CA9D}"/>
          </ac:cxnSpMkLst>
        </pc:cxnChg>
        <pc:cxnChg chg="add mod">
          <ac:chgData name="Camilo Andres Daza Ramirez" userId="95075316-f5f8-4967-a3ed-62298d18a805" providerId="ADAL" clId="{8926AC6C-CE88-4EC6-A94D-90F7168A1A2F}" dt="2023-09-15T04:08:35.800" v="1143" actId="208"/>
          <ac:cxnSpMkLst>
            <pc:docMk/>
            <pc:sldMk cId="897011803" sldId="359"/>
            <ac:cxnSpMk id="143" creationId="{E0A8F87D-A6E4-B97D-D16A-7174E18CFD55}"/>
          </ac:cxnSpMkLst>
        </pc:cxnChg>
        <pc:cxnChg chg="add mod">
          <ac:chgData name="Camilo Andres Daza Ramirez" userId="95075316-f5f8-4967-a3ed-62298d18a805" providerId="ADAL" clId="{8926AC6C-CE88-4EC6-A94D-90F7168A1A2F}" dt="2023-09-15T04:11:45.911" v="1227" actId="14100"/>
          <ac:cxnSpMkLst>
            <pc:docMk/>
            <pc:sldMk cId="897011803" sldId="359"/>
            <ac:cxnSpMk id="148" creationId="{C7F2A364-A782-8BFB-6F52-06F6102EF0E8}"/>
          </ac:cxnSpMkLst>
        </pc:cxnChg>
        <pc:cxnChg chg="add mod">
          <ac:chgData name="Camilo Andres Daza Ramirez" userId="95075316-f5f8-4967-a3ed-62298d18a805" providerId="ADAL" clId="{8926AC6C-CE88-4EC6-A94D-90F7168A1A2F}" dt="2023-09-15T04:19:04.639" v="1276" actId="208"/>
          <ac:cxnSpMkLst>
            <pc:docMk/>
            <pc:sldMk cId="897011803" sldId="359"/>
            <ac:cxnSpMk id="159" creationId="{26D2D772-2C9E-5421-6BF2-C4F9C8974FB0}"/>
          </ac:cxnSpMkLst>
        </pc:cxnChg>
        <pc:cxnChg chg="add mod">
          <ac:chgData name="Camilo Andres Daza Ramirez" userId="95075316-f5f8-4967-a3ed-62298d18a805" providerId="ADAL" clId="{8926AC6C-CE88-4EC6-A94D-90F7168A1A2F}" dt="2023-09-15T04:19:04.639" v="1276" actId="208"/>
          <ac:cxnSpMkLst>
            <pc:docMk/>
            <pc:sldMk cId="897011803" sldId="359"/>
            <ac:cxnSpMk id="165" creationId="{50AC2577-CE7F-ECD6-0EFB-9AC5FB954704}"/>
          </ac:cxnSpMkLst>
        </pc:cxnChg>
      </pc:sldChg>
    </pc:docChg>
  </pc:docChgLst>
  <pc:docChgLst>
    <pc:chgData name="Javier Steven Barrera Toro" userId="S::js.barrerat1@uniandes.edu.co::7c9892df-732e-43d7-8160-6575b95d7af5" providerId="AD" clId="Web-{29373EA8-AFB2-6909-80EF-E245331182D9}"/>
    <pc:docChg chg="modSld">
      <pc:chgData name="Javier Steven Barrera Toro" userId="S::js.barrerat1@uniandes.edu.co::7c9892df-732e-43d7-8160-6575b95d7af5" providerId="AD" clId="Web-{29373EA8-AFB2-6909-80EF-E245331182D9}" dt="2023-08-17T00:52:52.368" v="43" actId="1076"/>
      <pc:docMkLst>
        <pc:docMk/>
      </pc:docMkLst>
      <pc:sldChg chg="modSp">
        <pc:chgData name="Javier Steven Barrera Toro" userId="S::js.barrerat1@uniandes.edu.co::7c9892df-732e-43d7-8160-6575b95d7af5" providerId="AD" clId="Web-{29373EA8-AFB2-6909-80EF-E245331182D9}" dt="2023-08-17T00:52:52.368" v="43" actId="1076"/>
        <pc:sldMkLst>
          <pc:docMk/>
          <pc:sldMk cId="428227866" sldId="357"/>
        </pc:sldMkLst>
        <pc:graphicFrameChg chg="mod modGraphic">
          <ac:chgData name="Javier Steven Barrera Toro" userId="S::js.barrerat1@uniandes.edu.co::7c9892df-732e-43d7-8160-6575b95d7af5" providerId="AD" clId="Web-{29373EA8-AFB2-6909-80EF-E245331182D9}" dt="2023-08-17T00:52:52.368" v="43" actId="1076"/>
          <ac:graphicFrameMkLst>
            <pc:docMk/>
            <pc:sldMk cId="428227866" sldId="357"/>
            <ac:graphicFrameMk id="3" creationId="{037DFF21-E7F6-ECFA-BB8E-358E45272685}"/>
          </ac:graphicFrameMkLst>
        </pc:graphicFrameChg>
        <pc:graphicFrameChg chg="mod modGraphic">
          <ac:chgData name="Javier Steven Barrera Toro" userId="S::js.barrerat1@uniandes.edu.co::7c9892df-732e-43d7-8160-6575b95d7af5" providerId="AD" clId="Web-{29373EA8-AFB2-6909-80EF-E245331182D9}" dt="2023-08-17T00:50:59.786" v="39"/>
          <ac:graphicFrameMkLst>
            <pc:docMk/>
            <pc:sldMk cId="428227866" sldId="357"/>
            <ac:graphicFrameMk id="11" creationId="{BD67DF1D-75A3-2C69-BB18-198100CFAC70}"/>
          </ac:graphicFrameMkLst>
        </pc:graphicFrameChg>
        <pc:cxnChg chg="mod">
          <ac:chgData name="Javier Steven Barrera Toro" userId="S::js.barrerat1@uniandes.edu.co::7c9892df-732e-43d7-8160-6575b95d7af5" providerId="AD" clId="Web-{29373EA8-AFB2-6909-80EF-E245331182D9}" dt="2023-08-17T00:52:52.368" v="43" actId="1076"/>
          <ac:cxnSpMkLst>
            <pc:docMk/>
            <pc:sldMk cId="428227866" sldId="357"/>
            <ac:cxnSpMk id="2" creationId="{915C32C9-BEBF-5877-BC00-531F1D6FB74A}"/>
          </ac:cxnSpMkLst>
        </pc:cxnChg>
      </pc:sldChg>
    </pc:docChg>
  </pc:docChgLst>
  <pc:docChgLst>
    <pc:chgData name="Camilo Andres Daza Ramirez" userId="95075316-f5f8-4967-a3ed-62298d18a805" providerId="ADAL" clId="{50673450-C362-46BC-A9F4-2C933EBDAE45}"/>
    <pc:docChg chg="undo custSel modSld">
      <pc:chgData name="Camilo Andres Daza Ramirez" userId="95075316-f5f8-4967-a3ed-62298d18a805" providerId="ADAL" clId="{50673450-C362-46BC-A9F4-2C933EBDAE45}" dt="2023-08-18T02:39:13.604" v="226" actId="1037"/>
      <pc:docMkLst>
        <pc:docMk/>
      </pc:docMkLst>
      <pc:sldChg chg="addSp delSp modSp mod">
        <pc:chgData name="Camilo Andres Daza Ramirez" userId="95075316-f5f8-4967-a3ed-62298d18a805" providerId="ADAL" clId="{50673450-C362-46BC-A9F4-2C933EBDAE45}" dt="2023-08-18T02:39:13.604" v="226" actId="1037"/>
        <pc:sldMkLst>
          <pc:docMk/>
          <pc:sldMk cId="1343888049" sldId="355"/>
        </pc:sldMkLst>
        <pc:spChg chg="add del mod">
          <ac:chgData name="Camilo Andres Daza Ramirez" userId="95075316-f5f8-4967-a3ed-62298d18a805" providerId="ADAL" clId="{50673450-C362-46BC-A9F4-2C933EBDAE45}" dt="2023-08-18T02:35:39.070" v="155" actId="478"/>
          <ac:spMkLst>
            <pc:docMk/>
            <pc:sldMk cId="1343888049" sldId="355"/>
            <ac:spMk id="31" creationId="{B241B086-66BE-39B3-8C00-5C8EC4DE4398}"/>
          </ac:spMkLst>
        </pc:spChg>
        <pc:spChg chg="add mod">
          <ac:chgData name="Camilo Andres Daza Ramirez" userId="95075316-f5f8-4967-a3ed-62298d18a805" providerId="ADAL" clId="{50673450-C362-46BC-A9F4-2C933EBDAE45}" dt="2023-08-18T02:38:30.368" v="204" actId="1038"/>
          <ac:spMkLst>
            <pc:docMk/>
            <pc:sldMk cId="1343888049" sldId="355"/>
            <ac:spMk id="45" creationId="{0B9ED33A-9336-EBE2-AFD5-912EFC5A2429}"/>
          </ac:spMkLst>
        </pc:spChg>
        <pc:spChg chg="add mod">
          <ac:chgData name="Camilo Andres Daza Ramirez" userId="95075316-f5f8-4967-a3ed-62298d18a805" providerId="ADAL" clId="{50673450-C362-46BC-A9F4-2C933EBDAE45}" dt="2023-08-18T02:39:13.604" v="226" actId="1037"/>
          <ac:spMkLst>
            <pc:docMk/>
            <pc:sldMk cId="1343888049" sldId="355"/>
            <ac:spMk id="46" creationId="{CD5A0D8F-2CC7-4EE3-C6FC-9867232D6D42}"/>
          </ac:spMkLst>
        </pc:spChg>
        <pc:spChg chg="mod">
          <ac:chgData name="Camilo Andres Daza Ramirez" userId="95075316-f5f8-4967-a3ed-62298d18a805" providerId="ADAL" clId="{50673450-C362-46BC-A9F4-2C933EBDAE45}" dt="2023-08-18T02:34:20.859" v="142" actId="1038"/>
          <ac:spMkLst>
            <pc:docMk/>
            <pc:sldMk cId="1343888049" sldId="355"/>
            <ac:spMk id="63" creationId="{341140B0-1451-FF87-7505-4C100FC4CC4A}"/>
          </ac:spMkLst>
        </pc:spChg>
        <pc:spChg chg="mod">
          <ac:chgData name="Camilo Andres Daza Ramirez" userId="95075316-f5f8-4967-a3ed-62298d18a805" providerId="ADAL" clId="{50673450-C362-46BC-A9F4-2C933EBDAE45}" dt="2023-08-18T02:34:20.859" v="142" actId="1038"/>
          <ac:spMkLst>
            <pc:docMk/>
            <pc:sldMk cId="1343888049" sldId="355"/>
            <ac:spMk id="64" creationId="{015C8264-AB8F-87E4-5D8E-9ADCF176E97B}"/>
          </ac:spMkLst>
        </pc:spChg>
        <pc:spChg chg="mod">
          <ac:chgData name="Camilo Andres Daza Ramirez" userId="95075316-f5f8-4967-a3ed-62298d18a805" providerId="ADAL" clId="{50673450-C362-46BC-A9F4-2C933EBDAE45}" dt="2023-08-18T02:35:14.395" v="152" actId="1076"/>
          <ac:spMkLst>
            <pc:docMk/>
            <pc:sldMk cId="1343888049" sldId="355"/>
            <ac:spMk id="69" creationId="{D1642A21-944E-B206-9F24-25845DF8C367}"/>
          </ac:spMkLst>
        </pc:spChg>
        <pc:graphicFrameChg chg="mod modGraphic">
          <ac:chgData name="Camilo Andres Daza Ramirez" userId="95075316-f5f8-4967-a3ed-62298d18a805" providerId="ADAL" clId="{50673450-C362-46BC-A9F4-2C933EBDAE45}" dt="2023-08-18T02:34:20.859" v="142" actId="1038"/>
          <ac:graphicFrameMkLst>
            <pc:docMk/>
            <pc:sldMk cId="1343888049" sldId="355"/>
            <ac:graphicFrameMk id="4" creationId="{EBED2B97-1591-E2D5-60D5-61CE5DC958E4}"/>
          </ac:graphicFrameMkLst>
        </pc:graphicFrameChg>
        <pc:graphicFrameChg chg="mod">
          <ac:chgData name="Camilo Andres Daza Ramirez" userId="95075316-f5f8-4967-a3ed-62298d18a805" providerId="ADAL" clId="{50673450-C362-46BC-A9F4-2C933EBDAE45}" dt="2023-08-18T02:34:20.859" v="142" actId="1038"/>
          <ac:graphicFrameMkLst>
            <pc:docMk/>
            <pc:sldMk cId="1343888049" sldId="355"/>
            <ac:graphicFrameMk id="6" creationId="{C3969389-BDBF-1CCE-C600-229510248EED}"/>
          </ac:graphicFrameMkLst>
        </pc:graphicFrameChg>
        <pc:graphicFrameChg chg="modGraphic">
          <ac:chgData name="Camilo Andres Daza Ramirez" userId="95075316-f5f8-4967-a3ed-62298d18a805" providerId="ADAL" clId="{50673450-C362-46BC-A9F4-2C933EBDAE45}" dt="2023-08-15T02:14:09.591" v="35" actId="20577"/>
          <ac:graphicFrameMkLst>
            <pc:docMk/>
            <pc:sldMk cId="1343888049" sldId="355"/>
            <ac:graphicFrameMk id="11" creationId="{BD67DF1D-75A3-2C69-BB18-198100CFAC70}"/>
          </ac:graphicFrameMkLst>
        </pc:graphicFrameChg>
        <pc:graphicFrameChg chg="modGraphic">
          <ac:chgData name="Camilo Andres Daza Ramirez" userId="95075316-f5f8-4967-a3ed-62298d18a805" providerId="ADAL" clId="{50673450-C362-46BC-A9F4-2C933EBDAE45}" dt="2023-08-15T02:13:37.511" v="16" actId="20577"/>
          <ac:graphicFrameMkLst>
            <pc:docMk/>
            <pc:sldMk cId="1343888049" sldId="355"/>
            <ac:graphicFrameMk id="14" creationId="{38EB7BF9-489C-522D-C529-ED0BC5D03BA9}"/>
          </ac:graphicFrameMkLst>
        </pc:graphicFrameChg>
        <pc:graphicFrameChg chg="add mod modGraphic">
          <ac:chgData name="Camilo Andres Daza Ramirez" userId="95075316-f5f8-4967-a3ed-62298d18a805" providerId="ADAL" clId="{50673450-C362-46BC-A9F4-2C933EBDAE45}" dt="2023-08-18T02:37:39.620" v="200" actId="1038"/>
          <ac:graphicFrameMkLst>
            <pc:docMk/>
            <pc:sldMk cId="1343888049" sldId="355"/>
            <ac:graphicFrameMk id="30" creationId="{46B32D02-6AC6-8026-BFBD-FA463EA2A654}"/>
          </ac:graphicFrameMkLst>
        </pc:graphicFrameChg>
        <pc:graphicFrameChg chg="add mod modGraphic">
          <ac:chgData name="Camilo Andres Daza Ramirez" userId="95075316-f5f8-4967-a3ed-62298d18a805" providerId="ADAL" clId="{50673450-C362-46BC-A9F4-2C933EBDAE45}" dt="2023-08-18T02:38:39.200" v="212" actId="20577"/>
          <ac:graphicFrameMkLst>
            <pc:docMk/>
            <pc:sldMk cId="1343888049" sldId="355"/>
            <ac:graphicFrameMk id="42" creationId="{C7AA7DF9-F011-D145-E828-E6F66C6AE14E}"/>
          </ac:graphicFrameMkLst>
        </pc:graphicFrameChg>
        <pc:cxnChg chg="add mod">
          <ac:chgData name="Camilo Andres Daza Ramirez" userId="95075316-f5f8-4967-a3ed-62298d18a805" providerId="ADAL" clId="{50673450-C362-46BC-A9F4-2C933EBDAE45}" dt="2023-08-18T02:34:42.133" v="146" actId="208"/>
          <ac:cxnSpMkLst>
            <pc:docMk/>
            <pc:sldMk cId="1343888049" sldId="355"/>
            <ac:cxnSpMk id="16" creationId="{F8F87F51-B48C-9CC9-7FD5-902252CC7D3E}"/>
          </ac:cxnSpMkLst>
        </pc:cxnChg>
        <pc:cxnChg chg="add mod">
          <ac:chgData name="Camilo Andres Daza Ramirez" userId="95075316-f5f8-4967-a3ed-62298d18a805" providerId="ADAL" clId="{50673450-C362-46BC-A9F4-2C933EBDAE45}" dt="2023-08-18T02:37:04.592" v="180" actId="14100"/>
          <ac:cxnSpMkLst>
            <pc:docMk/>
            <pc:sldMk cId="1343888049" sldId="355"/>
            <ac:cxnSpMk id="19" creationId="{AA2A5170-21A3-0129-1562-65FAA7C195CE}"/>
          </ac:cxnSpMkLst>
        </pc:cxnChg>
        <pc:cxnChg chg="del mod">
          <ac:chgData name="Camilo Andres Daza Ramirez" userId="95075316-f5f8-4967-a3ed-62298d18a805" providerId="ADAL" clId="{50673450-C362-46BC-A9F4-2C933EBDAE45}" dt="2023-08-18T02:34:45.788" v="147" actId="478"/>
          <ac:cxnSpMkLst>
            <pc:docMk/>
            <pc:sldMk cId="1343888049" sldId="355"/>
            <ac:cxnSpMk id="28" creationId="{9BDF1FC0-C047-E48A-652C-40FC36A9A261}"/>
          </ac:cxnSpMkLst>
        </pc:cxnChg>
        <pc:cxnChg chg="add mod">
          <ac:chgData name="Camilo Andres Daza Ramirez" userId="95075316-f5f8-4967-a3ed-62298d18a805" providerId="ADAL" clId="{50673450-C362-46BC-A9F4-2C933EBDAE45}" dt="2023-08-18T02:37:44.910" v="201" actId="14100"/>
          <ac:cxnSpMkLst>
            <pc:docMk/>
            <pc:sldMk cId="1343888049" sldId="355"/>
            <ac:cxnSpMk id="33" creationId="{3901B263-1C26-15B5-5C0F-E86D9E8312AE}"/>
          </ac:cxnSpMkLst>
        </pc:cxnChg>
        <pc:cxnChg chg="add mod">
          <ac:chgData name="Camilo Andres Daza Ramirez" userId="95075316-f5f8-4967-a3ed-62298d18a805" providerId="ADAL" clId="{50673450-C362-46BC-A9F4-2C933EBDAE45}" dt="2023-08-18T02:38:30.368" v="204" actId="1038"/>
          <ac:cxnSpMkLst>
            <pc:docMk/>
            <pc:sldMk cId="1343888049" sldId="355"/>
            <ac:cxnSpMk id="44" creationId="{D4C89AD5-3D16-6174-CFFD-EFC30CEE8EFE}"/>
          </ac:cxnSpMkLst>
        </pc:cxnChg>
        <pc:cxnChg chg="mod">
          <ac:chgData name="Camilo Andres Daza Ramirez" userId="95075316-f5f8-4967-a3ed-62298d18a805" providerId="ADAL" clId="{50673450-C362-46BC-A9F4-2C933EBDAE45}" dt="2023-08-18T02:34:20.859" v="142" actId="1038"/>
          <ac:cxnSpMkLst>
            <pc:docMk/>
            <pc:sldMk cId="1343888049" sldId="355"/>
            <ac:cxnSpMk id="48" creationId="{B8F8147B-69B3-2A6B-2C76-747C003C9E21}"/>
          </ac:cxnSpMkLst>
        </pc:cxnChg>
        <pc:cxnChg chg="del mod">
          <ac:chgData name="Camilo Andres Daza Ramirez" userId="95075316-f5f8-4967-a3ed-62298d18a805" providerId="ADAL" clId="{50673450-C362-46BC-A9F4-2C933EBDAE45}" dt="2023-08-18T02:34:29.726" v="144" actId="478"/>
          <ac:cxnSpMkLst>
            <pc:docMk/>
            <pc:sldMk cId="1343888049" sldId="355"/>
            <ac:cxnSpMk id="50" creationId="{2106E53D-1AFB-A982-3D95-4DD2419E68D3}"/>
          </ac:cxnSpMkLst>
        </pc:cxnChg>
      </pc:sldChg>
      <pc:sldChg chg="addSp delSp modSp mod">
        <pc:chgData name="Camilo Andres Daza Ramirez" userId="95075316-f5f8-4967-a3ed-62298d18a805" providerId="ADAL" clId="{50673450-C362-46BC-A9F4-2C933EBDAE45}" dt="2023-08-15T03:10:15.828" v="40" actId="20577"/>
        <pc:sldMkLst>
          <pc:docMk/>
          <pc:sldMk cId="428227866" sldId="357"/>
        </pc:sldMkLst>
        <pc:spChg chg="add mod">
          <ac:chgData name="Camilo Andres Daza Ramirez" userId="95075316-f5f8-4967-a3ed-62298d18a805" providerId="ADAL" clId="{50673450-C362-46BC-A9F4-2C933EBDAE45}" dt="2023-08-15T03:10:15.828" v="40" actId="20577"/>
          <ac:spMkLst>
            <pc:docMk/>
            <pc:sldMk cId="428227866" sldId="357"/>
            <ac:spMk id="15" creationId="{F023B18C-2DD6-9157-F8B4-287DCB9B6A1D}"/>
          </ac:spMkLst>
        </pc:spChg>
        <pc:spChg chg="add del mod">
          <ac:chgData name="Camilo Andres Daza Ramirez" userId="95075316-f5f8-4967-a3ed-62298d18a805" providerId="ADAL" clId="{50673450-C362-46BC-A9F4-2C933EBDAE45}" dt="2023-08-15T03:10:11.664" v="38" actId="478"/>
          <ac:spMkLst>
            <pc:docMk/>
            <pc:sldMk cId="428227866" sldId="357"/>
            <ac:spMk id="18" creationId="{566B055F-E622-F330-408C-4B7ADBC81F16}"/>
          </ac:spMkLst>
        </pc:spChg>
        <pc:cxnChg chg="add mod">
          <ac:chgData name="Camilo Andres Daza Ramirez" userId="95075316-f5f8-4967-a3ed-62298d18a805" providerId="ADAL" clId="{50673450-C362-46BC-A9F4-2C933EBDAE45}" dt="2023-08-15T03:10:07.923" v="37" actId="571"/>
          <ac:cxnSpMkLst>
            <pc:docMk/>
            <pc:sldMk cId="428227866" sldId="357"/>
            <ac:cxnSpMk id="17" creationId="{5A002F31-47E2-C5C1-1594-21F2D5E05CA1}"/>
          </ac:cxnSpMkLst>
        </pc:cxnChg>
      </pc:sldChg>
    </pc:docChg>
  </pc:docChgLst>
  <pc:docChgLst>
    <pc:chgData name="Javier Steven Barrera Toro" userId="S::js.barrerat1@uniandes.edu.co::7c9892df-732e-43d7-8160-6575b95d7af5" providerId="AD" clId="Web-{7E085D6A-93E3-978E-4FDF-5F4FD3CFB94E}"/>
    <pc:docChg chg="delSld modSld">
      <pc:chgData name="Javier Steven Barrera Toro" userId="S::js.barrerat1@uniandes.edu.co::7c9892df-732e-43d7-8160-6575b95d7af5" providerId="AD" clId="Web-{7E085D6A-93E3-978E-4FDF-5F4FD3CFB94E}" dt="2023-08-24T23:22:51.648" v="321"/>
      <pc:docMkLst>
        <pc:docMk/>
      </pc:docMkLst>
      <pc:sldChg chg="delSp modSp">
        <pc:chgData name="Javier Steven Barrera Toro" userId="S::js.barrerat1@uniandes.edu.co::7c9892df-732e-43d7-8160-6575b95d7af5" providerId="AD" clId="Web-{7E085D6A-93E3-978E-4FDF-5F4FD3CFB94E}" dt="2023-08-24T23:22:51.648" v="321"/>
        <pc:sldMkLst>
          <pc:docMk/>
          <pc:sldMk cId="1343888049" sldId="355"/>
        </pc:sldMkLst>
        <pc:spChg chg="mod">
          <ac:chgData name="Javier Steven Barrera Toro" userId="S::js.barrerat1@uniandes.edu.co::7c9892df-732e-43d7-8160-6575b95d7af5" providerId="AD" clId="Web-{7E085D6A-93E3-978E-4FDF-5F4FD3CFB94E}" dt="2023-08-24T22:02:45.961" v="225" actId="1076"/>
          <ac:spMkLst>
            <pc:docMk/>
            <pc:sldMk cId="1343888049" sldId="355"/>
            <ac:spMk id="5" creationId="{D2547CD9-6011-449C-B74D-29ADD8ECCE93}"/>
          </ac:spMkLst>
        </pc:spChg>
        <pc:graphicFrameChg chg="del">
          <ac:chgData name="Javier Steven Barrera Toro" userId="S::js.barrerat1@uniandes.edu.co::7c9892df-732e-43d7-8160-6575b95d7af5" providerId="AD" clId="Web-{7E085D6A-93E3-978E-4FDF-5F4FD3CFB94E}" dt="2023-08-24T23:22:51.648" v="321"/>
          <ac:graphicFrameMkLst>
            <pc:docMk/>
            <pc:sldMk cId="1343888049" sldId="355"/>
            <ac:graphicFrameMk id="152" creationId="{A58BF8DB-A5A9-28BA-51F5-00BD1617B475}"/>
          </ac:graphicFrameMkLst>
        </pc:graphicFrameChg>
      </pc:sldChg>
      <pc:sldChg chg="del">
        <pc:chgData name="Javier Steven Barrera Toro" userId="S::js.barrerat1@uniandes.edu.co::7c9892df-732e-43d7-8160-6575b95d7af5" providerId="AD" clId="Web-{7E085D6A-93E3-978E-4FDF-5F4FD3CFB94E}" dt="2023-08-24T22:21:00.470" v="227"/>
        <pc:sldMkLst>
          <pc:docMk/>
          <pc:sldMk cId="4145145278" sldId="356"/>
        </pc:sldMkLst>
      </pc:sldChg>
      <pc:sldChg chg="addSp delSp modSp">
        <pc:chgData name="Javier Steven Barrera Toro" userId="S::js.barrerat1@uniandes.edu.co::7c9892df-732e-43d7-8160-6575b95d7af5" providerId="AD" clId="Web-{7E085D6A-93E3-978E-4FDF-5F4FD3CFB94E}" dt="2023-08-24T23:22:42.975" v="320" actId="14100"/>
        <pc:sldMkLst>
          <pc:docMk/>
          <pc:sldMk cId="428227866" sldId="357"/>
        </pc:sldMkLst>
        <pc:spChg chg="del">
          <ac:chgData name="Javier Steven Barrera Toro" userId="S::js.barrerat1@uniandes.edu.co::7c9892df-732e-43d7-8160-6575b95d7af5" providerId="AD" clId="Web-{7E085D6A-93E3-978E-4FDF-5F4FD3CFB94E}" dt="2023-08-24T23:21:57.130" v="307"/>
          <ac:spMkLst>
            <pc:docMk/>
            <pc:sldMk cId="428227866" sldId="357"/>
            <ac:spMk id="15" creationId="{F023B18C-2DD6-9157-F8B4-287DCB9B6A1D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1.864" v="291"/>
          <ac:spMkLst>
            <pc:docMk/>
            <pc:sldMk cId="428227866" sldId="357"/>
            <ac:spMk id="62" creationId="{516C9A94-484D-8B07-ABC4-2FF4E82C9983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1.864" v="290"/>
          <ac:spMkLst>
            <pc:docMk/>
            <pc:sldMk cId="428227866" sldId="357"/>
            <ac:spMk id="63" creationId="{78FB26D2-C43A-6AC1-44DD-1201E12C2B90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1.864" v="289"/>
          <ac:spMkLst>
            <pc:docMk/>
            <pc:sldMk cId="428227866" sldId="357"/>
            <ac:spMk id="64" creationId="{09FFE425-9856-B94D-F7A2-CC8A2D09FE8F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1.864" v="288"/>
          <ac:spMkLst>
            <pc:docMk/>
            <pc:sldMk cId="428227866" sldId="357"/>
            <ac:spMk id="65" creationId="{E90D1036-CD60-F553-F62F-AD37352241AB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1.864" v="287"/>
          <ac:spMkLst>
            <pc:docMk/>
            <pc:sldMk cId="428227866" sldId="357"/>
            <ac:spMk id="66" creationId="{2104DD93-AE99-0621-6D8A-FD24A3439B07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1.864" v="286"/>
          <ac:spMkLst>
            <pc:docMk/>
            <pc:sldMk cId="428227866" sldId="357"/>
            <ac:spMk id="67" creationId="{8FA3F68E-8607-82DB-1419-9436363E9A0D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1.864" v="285"/>
          <ac:spMkLst>
            <pc:docMk/>
            <pc:sldMk cId="428227866" sldId="357"/>
            <ac:spMk id="68" creationId="{F305A970-97C9-6359-BF5D-000954B90B56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1.864" v="284"/>
          <ac:spMkLst>
            <pc:docMk/>
            <pc:sldMk cId="428227866" sldId="357"/>
            <ac:spMk id="69" creationId="{03640AAE-C9FF-533E-7FEE-27BDF5E83419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1.864" v="283"/>
          <ac:spMkLst>
            <pc:docMk/>
            <pc:sldMk cId="428227866" sldId="357"/>
            <ac:spMk id="70" creationId="{1310A00C-9309-FA61-2C6C-668CB5764EC1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7.130" v="308"/>
          <ac:spMkLst>
            <pc:docMk/>
            <pc:sldMk cId="428227866" sldId="357"/>
            <ac:spMk id="72" creationId="{2A0D1E37-AF27-438B-D09F-06683A18134C}"/>
          </ac:spMkLst>
        </pc:spChg>
        <pc:spChg chg="del">
          <ac:chgData name="Javier Steven Barrera Toro" userId="S::js.barrerat1@uniandes.edu.co::7c9892df-732e-43d7-8160-6575b95d7af5" providerId="AD" clId="Web-{7E085D6A-93E3-978E-4FDF-5F4FD3CFB94E}" dt="2023-08-24T23:21:51.864" v="282"/>
          <ac:spMkLst>
            <pc:docMk/>
            <pc:sldMk cId="428227866" sldId="357"/>
            <ac:spMk id="73" creationId="{660D2428-3563-7856-6756-DE31400C9B87}"/>
          </ac:spMkLst>
        </pc:spChg>
        <pc:graphicFrameChg chg="del">
          <ac:chgData name="Javier Steven Barrera Toro" userId="S::js.barrerat1@uniandes.edu.co::7c9892df-732e-43d7-8160-6575b95d7af5" providerId="AD" clId="Web-{7E085D6A-93E3-978E-4FDF-5F4FD3CFB94E}" dt="2023-08-24T23:21:51.864" v="305"/>
          <ac:graphicFrameMkLst>
            <pc:docMk/>
            <pc:sldMk cId="428227866" sldId="357"/>
            <ac:graphicFrameMk id="3" creationId="{037DFF21-E7F6-ECFA-BB8E-358E45272685}"/>
          </ac:graphicFrameMkLst>
        </pc:graphicFrameChg>
        <pc:graphicFrameChg chg="del">
          <ac:chgData name="Javier Steven Barrera Toro" userId="S::js.barrerat1@uniandes.edu.co::7c9892df-732e-43d7-8160-6575b95d7af5" providerId="AD" clId="Web-{7E085D6A-93E3-978E-4FDF-5F4FD3CFB94E}" dt="2023-08-24T23:22:09.162" v="313"/>
          <ac:graphicFrameMkLst>
            <pc:docMk/>
            <pc:sldMk cId="428227866" sldId="357"/>
            <ac:graphicFrameMk id="4" creationId="{EBED2B97-1591-E2D5-60D5-61CE5DC958E4}"/>
          </ac:graphicFrameMkLst>
        </pc:graphicFrameChg>
        <pc:graphicFrameChg chg="del">
          <ac:chgData name="Javier Steven Barrera Toro" userId="S::js.barrerat1@uniandes.edu.co::7c9892df-732e-43d7-8160-6575b95d7af5" providerId="AD" clId="Web-{7E085D6A-93E3-978E-4FDF-5F4FD3CFB94E}" dt="2023-08-24T23:22:00.771" v="312"/>
          <ac:graphicFrameMkLst>
            <pc:docMk/>
            <pc:sldMk cId="428227866" sldId="357"/>
            <ac:graphicFrameMk id="6" creationId="{C3969389-BDBF-1CCE-C600-229510248EED}"/>
          </ac:graphicFrameMkLst>
        </pc:graphicFrameChg>
        <pc:graphicFrameChg chg="mod modGraphic">
          <ac:chgData name="Javier Steven Barrera Toro" userId="S::js.barrerat1@uniandes.edu.co::7c9892df-732e-43d7-8160-6575b95d7af5" providerId="AD" clId="Web-{7E085D6A-93E3-978E-4FDF-5F4FD3CFB94E}" dt="2023-08-24T23:21:48.239" v="281"/>
          <ac:graphicFrameMkLst>
            <pc:docMk/>
            <pc:sldMk cId="428227866" sldId="357"/>
            <ac:graphicFrameMk id="8" creationId="{8EC0C477-368C-2944-A3B9-6F265B21A423}"/>
          </ac:graphicFrameMkLst>
        </pc:graphicFrameChg>
        <pc:graphicFrameChg chg="del">
          <ac:chgData name="Javier Steven Barrera Toro" userId="S::js.barrerat1@uniandes.edu.co::7c9892df-732e-43d7-8160-6575b95d7af5" providerId="AD" clId="Web-{7E085D6A-93E3-978E-4FDF-5F4FD3CFB94E}" dt="2023-08-24T23:21:51.864" v="304"/>
          <ac:graphicFrameMkLst>
            <pc:docMk/>
            <pc:sldMk cId="428227866" sldId="357"/>
            <ac:graphicFrameMk id="9" creationId="{5D08C852-029A-E2FA-FAA6-27D9C670D77D}"/>
          </ac:graphicFrameMkLst>
        </pc:graphicFrameChg>
        <pc:graphicFrameChg chg="del">
          <ac:chgData name="Javier Steven Barrera Toro" userId="S::js.barrerat1@uniandes.edu.co::7c9892df-732e-43d7-8160-6575b95d7af5" providerId="AD" clId="Web-{7E085D6A-93E3-978E-4FDF-5F4FD3CFB94E}" dt="2023-08-24T23:21:57.130" v="311"/>
          <ac:graphicFrameMkLst>
            <pc:docMk/>
            <pc:sldMk cId="428227866" sldId="357"/>
            <ac:graphicFrameMk id="11" creationId="{BD67DF1D-75A3-2C69-BB18-198100CFAC70}"/>
          </ac:graphicFrameMkLst>
        </pc:graphicFrameChg>
        <pc:graphicFrameChg chg="del">
          <ac:chgData name="Javier Steven Barrera Toro" userId="S::js.barrerat1@uniandes.edu.co::7c9892df-732e-43d7-8160-6575b95d7af5" providerId="AD" clId="Web-{7E085D6A-93E3-978E-4FDF-5F4FD3CFB94E}" dt="2023-08-24T23:21:51.864" v="303"/>
          <ac:graphicFrameMkLst>
            <pc:docMk/>
            <pc:sldMk cId="428227866" sldId="357"/>
            <ac:graphicFrameMk id="13" creationId="{2EA08D70-FD14-5C80-C2A1-EE38695F2C39}"/>
          </ac:graphicFrameMkLst>
        </pc:graphicFrameChg>
        <pc:graphicFrameChg chg="del">
          <ac:chgData name="Javier Steven Barrera Toro" userId="S::js.barrerat1@uniandes.edu.co::7c9892df-732e-43d7-8160-6575b95d7af5" providerId="AD" clId="Web-{7E085D6A-93E3-978E-4FDF-5F4FD3CFB94E}" dt="2023-08-24T23:21:51.864" v="302"/>
          <ac:graphicFrameMkLst>
            <pc:docMk/>
            <pc:sldMk cId="428227866" sldId="357"/>
            <ac:graphicFrameMk id="14" creationId="{38EB7BF9-489C-522D-C529-ED0BC5D03BA9}"/>
          </ac:graphicFrameMkLst>
        </pc:graphicFrameChg>
        <pc:graphicFrameChg chg="del">
          <ac:chgData name="Javier Steven Barrera Toro" userId="S::js.barrerat1@uniandes.edu.co::7c9892df-732e-43d7-8160-6575b95d7af5" providerId="AD" clId="Web-{7E085D6A-93E3-978E-4FDF-5F4FD3CFB94E}" dt="2023-08-24T23:21:51.864" v="299"/>
          <ac:graphicFrameMkLst>
            <pc:docMk/>
            <pc:sldMk cId="428227866" sldId="357"/>
            <ac:graphicFrameMk id="29" creationId="{6C7A0FE3-FAFC-44BE-044C-30DE6D03DC2F}"/>
          </ac:graphicFrameMkLst>
        </pc:graphicFrameChg>
        <pc:graphicFrameChg chg="del">
          <ac:chgData name="Javier Steven Barrera Toro" userId="S::js.barrerat1@uniandes.edu.co::7c9892df-732e-43d7-8160-6575b95d7af5" providerId="AD" clId="Web-{7E085D6A-93E3-978E-4FDF-5F4FD3CFB94E}" dt="2023-08-24T23:21:57.130" v="309"/>
          <ac:graphicFrameMkLst>
            <pc:docMk/>
            <pc:sldMk cId="428227866" sldId="357"/>
            <ac:graphicFrameMk id="55" creationId="{3A25D29A-4814-1025-BAC2-97B10F3BADFE}"/>
          </ac:graphicFrameMkLst>
        </pc:graphicFrameChg>
        <pc:picChg chg="add mod">
          <ac:chgData name="Javier Steven Barrera Toro" userId="S::js.barrerat1@uniandes.edu.co::7c9892df-732e-43d7-8160-6575b95d7af5" providerId="AD" clId="Web-{7E085D6A-93E3-978E-4FDF-5F4FD3CFB94E}" dt="2023-08-24T23:22:42.975" v="320" actId="14100"/>
          <ac:picMkLst>
            <pc:docMk/>
            <pc:sldMk cId="428227866" sldId="357"/>
            <ac:picMk id="10" creationId="{BC667D0A-E605-9078-4D1E-8877BF1622A7}"/>
          </ac:picMkLst>
        </pc:picChg>
        <pc:cxnChg chg="del mod">
          <ac:chgData name="Javier Steven Barrera Toro" userId="S::js.barrerat1@uniandes.edu.co::7c9892df-732e-43d7-8160-6575b95d7af5" providerId="AD" clId="Web-{7E085D6A-93E3-978E-4FDF-5F4FD3CFB94E}" dt="2023-08-24T23:21:51.864" v="296"/>
          <ac:cxnSpMkLst>
            <pc:docMk/>
            <pc:sldMk cId="428227866" sldId="357"/>
            <ac:cxnSpMk id="2" creationId="{915C32C9-BEBF-5877-BC00-531F1D6FB74A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3:21:51.864" v="295"/>
          <ac:cxnSpMkLst>
            <pc:docMk/>
            <pc:sldMk cId="428227866" sldId="357"/>
            <ac:cxnSpMk id="16" creationId="{C66A3320-DBF4-0BCE-0334-1386DEA665F1}"/>
          </ac:cxnSpMkLst>
        </pc:cxnChg>
        <pc:cxnChg chg="del">
          <ac:chgData name="Javier Steven Barrera Toro" userId="S::js.barrerat1@uniandes.edu.co::7c9892df-732e-43d7-8160-6575b95d7af5" providerId="AD" clId="Web-{7E085D6A-93E3-978E-4FDF-5F4FD3CFB94E}" dt="2023-08-24T23:21:57.130" v="306"/>
          <ac:cxnSpMkLst>
            <pc:docMk/>
            <pc:sldMk cId="428227866" sldId="357"/>
            <ac:cxnSpMk id="17" creationId="{5A002F31-47E2-C5C1-1594-21F2D5E05CA1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3:21:51.864" v="294"/>
          <ac:cxnSpMkLst>
            <pc:docMk/>
            <pc:sldMk cId="428227866" sldId="357"/>
            <ac:cxnSpMk id="23" creationId="{64451D93-38D8-0558-FF90-384CD3CF76B1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3:21:51.864" v="301"/>
          <ac:cxnSpMkLst>
            <pc:docMk/>
            <pc:sldMk cId="428227866" sldId="357"/>
            <ac:cxnSpMk id="24" creationId="{C9860C17-A12C-0626-6CD1-20F0F8BE2FFC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3:21:51.864" v="300"/>
          <ac:cxnSpMkLst>
            <pc:docMk/>
            <pc:sldMk cId="428227866" sldId="357"/>
            <ac:cxnSpMk id="26" creationId="{A5F3C2F8-0BB4-EE7A-41A7-2980B3170C47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3:21:57.130" v="310"/>
          <ac:cxnSpMkLst>
            <pc:docMk/>
            <pc:sldMk cId="428227866" sldId="357"/>
            <ac:cxnSpMk id="27" creationId="{624441A7-D276-BF14-AEB5-C09B661A3731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3:21:51.864" v="293"/>
          <ac:cxnSpMkLst>
            <pc:docMk/>
            <pc:sldMk cId="428227866" sldId="357"/>
            <ac:cxnSpMk id="34" creationId="{4598E7CB-EF42-2128-0844-3925033D3E66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3:21:51.864" v="298"/>
          <ac:cxnSpMkLst>
            <pc:docMk/>
            <pc:sldMk cId="428227866" sldId="357"/>
            <ac:cxnSpMk id="39" creationId="{162C5BA7-FF01-6264-B823-1ACBB0867231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3:21:51.864" v="297"/>
          <ac:cxnSpMkLst>
            <pc:docMk/>
            <pc:sldMk cId="428227866" sldId="357"/>
            <ac:cxnSpMk id="43" creationId="{270291BA-E322-1B19-3815-6230B8AAE783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3:21:51.864" v="292"/>
          <ac:cxnSpMkLst>
            <pc:docMk/>
            <pc:sldMk cId="428227866" sldId="357"/>
            <ac:cxnSpMk id="57" creationId="{92E367BE-9A7B-8AD8-3053-94746BDBA72A}"/>
          </ac:cxnSpMkLst>
        </pc:cxnChg>
      </pc:sldChg>
      <pc:sldChg chg="addSp delSp modSp">
        <pc:chgData name="Javier Steven Barrera Toro" userId="S::js.barrerat1@uniandes.edu.co::7c9892df-732e-43d7-8160-6575b95d7af5" providerId="AD" clId="Web-{7E085D6A-93E3-978E-4FDF-5F4FD3CFB94E}" dt="2023-08-24T21:36:13.544" v="224" actId="20577"/>
        <pc:sldMkLst>
          <pc:docMk/>
          <pc:sldMk cId="2780400238" sldId="358"/>
        </pc:sldMkLst>
        <pc:spChg chg="del">
          <ac:chgData name="Javier Steven Barrera Toro" userId="S::js.barrerat1@uniandes.edu.co::7c9892df-732e-43d7-8160-6575b95d7af5" providerId="AD" clId="Web-{7E085D6A-93E3-978E-4FDF-5F4FD3CFB94E}" dt="2023-08-24T21:10:34.348" v="0"/>
          <ac:spMkLst>
            <pc:docMk/>
            <pc:sldMk cId="2780400238" sldId="358"/>
            <ac:spMk id="73" creationId="{86679A84-6BA9-8D5D-326C-AD57B1147889}"/>
          </ac:spMkLst>
        </pc:spChg>
        <pc:spChg chg="mod">
          <ac:chgData name="Javier Steven Barrera Toro" userId="S::js.barrerat1@uniandes.edu.co::7c9892df-732e-43d7-8160-6575b95d7af5" providerId="AD" clId="Web-{7E085D6A-93E3-978E-4FDF-5F4FD3CFB94E}" dt="2023-08-24T21:11:05.286" v="9" actId="20577"/>
          <ac:spMkLst>
            <pc:docMk/>
            <pc:sldMk cId="2780400238" sldId="358"/>
            <ac:spMk id="74" creationId="{A5B61597-EDF1-AC32-FABE-421EBA1032D2}"/>
          </ac:spMkLst>
        </pc:spChg>
        <pc:spChg chg="mod">
          <ac:chgData name="Javier Steven Barrera Toro" userId="S::js.barrerat1@uniandes.edu.co::7c9892df-732e-43d7-8160-6575b95d7af5" providerId="AD" clId="Web-{7E085D6A-93E3-978E-4FDF-5F4FD3CFB94E}" dt="2023-08-24T21:36:13.544" v="224" actId="20577"/>
          <ac:spMkLst>
            <pc:docMk/>
            <pc:sldMk cId="2780400238" sldId="358"/>
            <ac:spMk id="97" creationId="{39B26DF8-F9A7-7C3A-0723-0A4A7BDB9FE4}"/>
          </ac:spMkLst>
        </pc:spChg>
        <pc:spChg chg="mod">
          <ac:chgData name="Javier Steven Barrera Toro" userId="S::js.barrerat1@uniandes.edu.co::7c9892df-732e-43d7-8160-6575b95d7af5" providerId="AD" clId="Web-{7E085D6A-93E3-978E-4FDF-5F4FD3CFB94E}" dt="2023-08-24T21:27:40.229" v="200" actId="20577"/>
          <ac:spMkLst>
            <pc:docMk/>
            <pc:sldMk cId="2780400238" sldId="358"/>
            <ac:spMk id="112" creationId="{5C338D82-10AA-6684-CEE3-AA31B4A17D48}"/>
          </ac:spMkLst>
        </pc:spChg>
        <pc:spChg chg="del mod">
          <ac:chgData name="Javier Steven Barrera Toro" userId="S::js.barrerat1@uniandes.edu.co::7c9892df-732e-43d7-8160-6575b95d7af5" providerId="AD" clId="Web-{7E085D6A-93E3-978E-4FDF-5F4FD3CFB94E}" dt="2023-08-24T21:24:20.737" v="93"/>
          <ac:spMkLst>
            <pc:docMk/>
            <pc:sldMk cId="2780400238" sldId="358"/>
            <ac:spMk id="117" creationId="{5DE09B77-9F16-51AB-F57E-C5CB0B10628B}"/>
          </ac:spMkLst>
        </pc:spChg>
        <pc:spChg chg="del mod">
          <ac:chgData name="Javier Steven Barrera Toro" userId="S::js.barrerat1@uniandes.edu.co::7c9892df-732e-43d7-8160-6575b95d7af5" providerId="AD" clId="Web-{7E085D6A-93E3-978E-4FDF-5F4FD3CFB94E}" dt="2023-08-24T21:24:27.362" v="96"/>
          <ac:spMkLst>
            <pc:docMk/>
            <pc:sldMk cId="2780400238" sldId="358"/>
            <ac:spMk id="122" creationId="{E5814A06-712B-C689-82BE-60D28FFAD063}"/>
          </ac:spMkLst>
        </pc:spChg>
        <pc:graphicFrameChg chg="mod modGraphic">
          <ac:chgData name="Javier Steven Barrera Toro" userId="S::js.barrerat1@uniandes.edu.co::7c9892df-732e-43d7-8160-6575b95d7af5" providerId="AD" clId="Web-{7E085D6A-93E3-978E-4FDF-5F4FD3CFB94E}" dt="2023-08-24T21:25:04.707" v="184"/>
          <ac:graphicFrameMkLst>
            <pc:docMk/>
            <pc:sldMk cId="2780400238" sldId="358"/>
            <ac:graphicFrameMk id="23" creationId="{AB59010E-5D84-F173-C6C8-FFD58F8F1B12}"/>
          </ac:graphicFrameMkLst>
        </pc:graphicFrameChg>
        <pc:graphicFrameChg chg="mod modGraphic">
          <ac:chgData name="Javier Steven Barrera Toro" userId="S::js.barrerat1@uniandes.edu.co::7c9892df-732e-43d7-8160-6575b95d7af5" providerId="AD" clId="Web-{7E085D6A-93E3-978E-4FDF-5F4FD3CFB94E}" dt="2023-08-24T21:33:22.132" v="222"/>
          <ac:graphicFrameMkLst>
            <pc:docMk/>
            <pc:sldMk cId="2780400238" sldId="358"/>
            <ac:graphicFrameMk id="27" creationId="{C490FBC4-0BEE-313C-88F6-718CF6735725}"/>
          </ac:graphicFrameMkLst>
        </pc:graphicFrameChg>
        <pc:graphicFrameChg chg="mod modGraphic">
          <ac:chgData name="Javier Steven Barrera Toro" userId="S::js.barrerat1@uniandes.edu.co::7c9892df-732e-43d7-8160-6575b95d7af5" providerId="AD" clId="Web-{7E085D6A-93E3-978E-4FDF-5F4FD3CFB94E}" dt="2023-08-24T21:26:58.977" v="196"/>
          <ac:graphicFrameMkLst>
            <pc:docMk/>
            <pc:sldMk cId="2780400238" sldId="358"/>
            <ac:graphicFrameMk id="37" creationId="{CD021D90-EB48-C47B-6299-173909738290}"/>
          </ac:graphicFrameMkLst>
        </pc:graphicFrameChg>
        <pc:inkChg chg="add">
          <ac:chgData name="Javier Steven Barrera Toro" userId="S::js.barrerat1@uniandes.edu.co::7c9892df-732e-43d7-8160-6575b95d7af5" providerId="AD" clId="Web-{7E085D6A-93E3-978E-4FDF-5F4FD3CFB94E}" dt="2023-08-24T21:11:27.287" v="10"/>
          <ac:inkMkLst>
            <pc:docMk/>
            <pc:sldMk cId="2780400238" sldId="358"/>
            <ac:inkMk id="2" creationId="{319EAC4C-734C-E4C5-893C-01228BB5DE8F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30:49.017" v="205"/>
          <ac:inkMkLst>
            <pc:docMk/>
            <pc:sldMk cId="2780400238" sldId="358"/>
            <ac:inkMk id="3" creationId="{57745805-310C-D880-6710-26ADBB19C455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30:49.017" v="204"/>
          <ac:inkMkLst>
            <pc:docMk/>
            <pc:sldMk cId="2780400238" sldId="358"/>
            <ac:inkMk id="6" creationId="{96568EBB-AB74-DDB6-057D-75A8E6004783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30:49.954" v="206"/>
          <ac:inkMkLst>
            <pc:docMk/>
            <pc:sldMk cId="2780400238" sldId="358"/>
            <ac:inkMk id="9" creationId="{731560E3-841B-274E-AACD-4AB7C583CCF1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30:49.017" v="203"/>
          <ac:inkMkLst>
            <pc:docMk/>
            <pc:sldMk cId="2780400238" sldId="358"/>
            <ac:inkMk id="10" creationId="{51F470A6-60CC-E7BA-B5FB-2F0B82EA7B72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32:05.441" v="212"/>
          <ac:inkMkLst>
            <pc:docMk/>
            <pc:sldMk cId="2780400238" sldId="358"/>
            <ac:inkMk id="13" creationId="{E5AFCFA2-71F4-F79D-0FFD-12CEF8C7BF37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13:01.494" v="21"/>
          <ac:inkMkLst>
            <pc:docMk/>
            <pc:sldMk cId="2780400238" sldId="358"/>
            <ac:inkMk id="14" creationId="{6E7395F7-3ED5-A430-E0B7-7DB5185B2641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12:59.681" v="20"/>
          <ac:inkMkLst>
            <pc:docMk/>
            <pc:sldMk cId="2780400238" sldId="358"/>
            <ac:inkMk id="15" creationId="{74E71DA9-1D77-C0A8-743D-85190990D576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12:56.806" v="19"/>
          <ac:inkMkLst>
            <pc:docMk/>
            <pc:sldMk cId="2780400238" sldId="358"/>
            <ac:inkMk id="16" creationId="{4556300E-88D3-86B1-3A02-5AD8F5A17CEC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13:08.416" v="23"/>
          <ac:inkMkLst>
            <pc:docMk/>
            <pc:sldMk cId="2780400238" sldId="358"/>
            <ac:inkMk id="18" creationId="{6E843112-014E-063E-CBCC-42D71AC8BD22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13:41.761" v="29"/>
          <ac:inkMkLst>
            <pc:docMk/>
            <pc:sldMk cId="2780400238" sldId="358"/>
            <ac:inkMk id="19" creationId="{525F7AEA-0DD1-FE6D-A707-AA8D1E6353B6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13:38.542" v="28"/>
          <ac:inkMkLst>
            <pc:docMk/>
            <pc:sldMk cId="2780400238" sldId="358"/>
            <ac:inkMk id="20" creationId="{6953BD2C-6E54-7056-5641-46B22464CFB5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30:49.017" v="202"/>
          <ac:inkMkLst>
            <pc:docMk/>
            <pc:sldMk cId="2780400238" sldId="358"/>
            <ac:inkMk id="22" creationId="{49923A45-DFB5-F8E7-92E6-D6128C14E184}"/>
          </ac:inkMkLst>
        </pc:inkChg>
        <pc:inkChg chg="add">
          <ac:chgData name="Javier Steven Barrera Toro" userId="S::js.barrerat1@uniandes.edu.co::7c9892df-732e-43d7-8160-6575b95d7af5" providerId="AD" clId="Web-{7E085D6A-93E3-978E-4FDF-5F4FD3CFB94E}" dt="2023-08-24T21:30:53.970" v="207"/>
          <ac:inkMkLst>
            <pc:docMk/>
            <pc:sldMk cId="2780400238" sldId="358"/>
            <ac:inkMk id="24" creationId="{BF4E2329-A31D-51AD-0B28-49D858C17FA6}"/>
          </ac:inkMkLst>
        </pc:inkChg>
        <pc:inkChg chg="add">
          <ac:chgData name="Javier Steven Barrera Toro" userId="S::js.barrerat1@uniandes.edu.co::7c9892df-732e-43d7-8160-6575b95d7af5" providerId="AD" clId="Web-{7E085D6A-93E3-978E-4FDF-5F4FD3CFB94E}" dt="2023-08-24T21:30:54.595" v="208"/>
          <ac:inkMkLst>
            <pc:docMk/>
            <pc:sldMk cId="2780400238" sldId="358"/>
            <ac:inkMk id="26" creationId="{77673CB3-208D-F4A0-8C95-A7C3046AF4CD}"/>
          </ac:inkMkLst>
        </pc:inkChg>
        <pc:inkChg chg="add">
          <ac:chgData name="Javier Steven Barrera Toro" userId="S::js.barrerat1@uniandes.edu.co::7c9892df-732e-43d7-8160-6575b95d7af5" providerId="AD" clId="Web-{7E085D6A-93E3-978E-4FDF-5F4FD3CFB94E}" dt="2023-08-24T21:30:55.111" v="209"/>
          <ac:inkMkLst>
            <pc:docMk/>
            <pc:sldMk cId="2780400238" sldId="358"/>
            <ac:inkMk id="29" creationId="{62887065-FF06-CD34-9D90-6FE7432A6F6C}"/>
          </ac:inkMkLst>
        </pc:inkChg>
        <pc:inkChg chg="add">
          <ac:chgData name="Javier Steven Barrera Toro" userId="S::js.barrerat1@uniandes.edu.co::7c9892df-732e-43d7-8160-6575b95d7af5" providerId="AD" clId="Web-{7E085D6A-93E3-978E-4FDF-5F4FD3CFB94E}" dt="2023-08-24T21:30:58.080" v="210"/>
          <ac:inkMkLst>
            <pc:docMk/>
            <pc:sldMk cId="2780400238" sldId="358"/>
            <ac:inkMk id="30" creationId="{FD0F2CE3-A898-FF8F-A724-D1806070DD31}"/>
          </ac:inkMkLst>
        </pc:inkChg>
        <pc:inkChg chg="add">
          <ac:chgData name="Javier Steven Barrera Toro" userId="S::js.barrerat1@uniandes.edu.co::7c9892df-732e-43d7-8160-6575b95d7af5" providerId="AD" clId="Web-{7E085D6A-93E3-978E-4FDF-5F4FD3CFB94E}" dt="2023-08-24T21:32:01.910" v="211"/>
          <ac:inkMkLst>
            <pc:docMk/>
            <pc:sldMk cId="2780400238" sldId="358"/>
            <ac:inkMk id="33" creationId="{BAFC0C21-A87B-DB39-7AD0-296BA5B85FC3}"/>
          </ac:inkMkLst>
        </pc:inkChg>
        <pc:inkChg chg="add">
          <ac:chgData name="Javier Steven Barrera Toro" userId="S::js.barrerat1@uniandes.edu.co::7c9892df-732e-43d7-8160-6575b95d7af5" providerId="AD" clId="Web-{7E085D6A-93E3-978E-4FDF-5F4FD3CFB94E}" dt="2023-08-24T21:32:09.067" v="213"/>
          <ac:inkMkLst>
            <pc:docMk/>
            <pc:sldMk cId="2780400238" sldId="358"/>
            <ac:inkMk id="35" creationId="{F7423F81-C227-D16E-41D5-A89CB1DE551D}"/>
          </ac:inkMkLst>
        </pc:inkChg>
        <pc:inkChg chg="add">
          <ac:chgData name="Javier Steven Barrera Toro" userId="S::js.barrerat1@uniandes.edu.co::7c9892df-732e-43d7-8160-6575b95d7af5" providerId="AD" clId="Web-{7E085D6A-93E3-978E-4FDF-5F4FD3CFB94E}" dt="2023-08-24T21:32:09.973" v="214"/>
          <ac:inkMkLst>
            <pc:docMk/>
            <pc:sldMk cId="2780400238" sldId="358"/>
            <ac:inkMk id="38" creationId="{73B9366B-48D4-3AD4-D24A-C05C7B0A98ED}"/>
          </ac:inkMkLst>
        </pc:inkChg>
        <pc:inkChg chg="add">
          <ac:chgData name="Javier Steven Barrera Toro" userId="S::js.barrerat1@uniandes.edu.co::7c9892df-732e-43d7-8160-6575b95d7af5" providerId="AD" clId="Web-{7E085D6A-93E3-978E-4FDF-5F4FD3CFB94E}" dt="2023-08-24T21:32:10.051" v="215"/>
          <ac:inkMkLst>
            <pc:docMk/>
            <pc:sldMk cId="2780400238" sldId="358"/>
            <ac:inkMk id="39" creationId="{7047E117-4C7D-09ED-3B5B-8CEEEF8B1B6A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32:14.879" v="217"/>
          <ac:inkMkLst>
            <pc:docMk/>
            <pc:sldMk cId="2780400238" sldId="358"/>
            <ac:inkMk id="42" creationId="{0E59A66A-B27E-87AF-F033-A2E4322A4806}"/>
          </ac:inkMkLst>
        </pc:inkChg>
        <pc:inkChg chg="add">
          <ac:chgData name="Javier Steven Barrera Toro" userId="S::js.barrerat1@uniandes.edu.co::7c9892df-732e-43d7-8160-6575b95d7af5" providerId="AD" clId="Web-{7E085D6A-93E3-978E-4FDF-5F4FD3CFB94E}" dt="2023-08-24T21:32:21.129" v="218"/>
          <ac:inkMkLst>
            <pc:docMk/>
            <pc:sldMk cId="2780400238" sldId="358"/>
            <ac:inkMk id="43" creationId="{66C00469-500A-B276-EE1B-E7CBDFCE33C0}"/>
          </ac:inkMkLst>
        </pc:inkChg>
        <pc:inkChg chg="add del">
          <ac:chgData name="Javier Steven Barrera Toro" userId="S::js.barrerat1@uniandes.edu.co::7c9892df-732e-43d7-8160-6575b95d7af5" providerId="AD" clId="Web-{7E085D6A-93E3-978E-4FDF-5F4FD3CFB94E}" dt="2023-08-24T21:33:18.007" v="220"/>
          <ac:inkMkLst>
            <pc:docMk/>
            <pc:sldMk cId="2780400238" sldId="358"/>
            <ac:inkMk id="44" creationId="{36A17659-6F23-BBDE-9396-FF204F463F71}"/>
          </ac:inkMkLst>
        </pc:inkChg>
        <pc:cxnChg chg="del mod">
          <ac:chgData name="Javier Steven Barrera Toro" userId="S::js.barrerat1@uniandes.edu.co::7c9892df-732e-43d7-8160-6575b95d7af5" providerId="AD" clId="Web-{7E085D6A-93E3-978E-4FDF-5F4FD3CFB94E}" dt="2023-08-24T21:10:36.051" v="1"/>
          <ac:cxnSpMkLst>
            <pc:docMk/>
            <pc:sldMk cId="2780400238" sldId="358"/>
            <ac:cxnSpMk id="53" creationId="{76C6A65A-A701-A87E-703D-7A1129543230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1:11:02.536" v="8"/>
          <ac:cxnSpMkLst>
            <pc:docMk/>
            <pc:sldMk cId="2780400238" sldId="358"/>
            <ac:cxnSpMk id="82" creationId="{556EE309-9045-F960-6DBA-E53836A2242A}"/>
          </ac:cxnSpMkLst>
        </pc:cxnChg>
        <pc:cxnChg chg="del mod">
          <ac:chgData name="Javier Steven Barrera Toro" userId="S::js.barrerat1@uniandes.edu.co::7c9892df-732e-43d7-8160-6575b95d7af5" providerId="AD" clId="Web-{7E085D6A-93E3-978E-4FDF-5F4FD3CFB94E}" dt="2023-08-24T21:24:22.925" v="94"/>
          <ac:cxnSpMkLst>
            <pc:docMk/>
            <pc:sldMk cId="2780400238" sldId="358"/>
            <ac:cxnSpMk id="116" creationId="{AAAEC3D9-7E62-5E12-2814-535F65CB84D9}"/>
          </ac:cxnSpMkLst>
        </pc:cxnChg>
        <pc:cxnChg chg="del">
          <ac:chgData name="Javier Steven Barrera Toro" userId="S::js.barrerat1@uniandes.edu.co::7c9892df-732e-43d7-8160-6575b95d7af5" providerId="AD" clId="Web-{7E085D6A-93E3-978E-4FDF-5F4FD3CFB94E}" dt="2023-08-24T21:24:24.815" v="95"/>
          <ac:cxnSpMkLst>
            <pc:docMk/>
            <pc:sldMk cId="2780400238" sldId="358"/>
            <ac:cxnSpMk id="120" creationId="{111DB619-BA21-6796-F0CF-B9A270A47038}"/>
          </ac:cxnSpMkLst>
        </pc:cxnChg>
      </pc:sldChg>
      <pc:sldChg chg="del">
        <pc:chgData name="Javier Steven Barrera Toro" userId="S::js.barrerat1@uniandes.edu.co::7c9892df-732e-43d7-8160-6575b95d7af5" providerId="AD" clId="Web-{7E085D6A-93E3-978E-4FDF-5F4FD3CFB94E}" dt="2023-08-24T22:20:57.642" v="226"/>
        <pc:sldMkLst>
          <pc:docMk/>
          <pc:sldMk cId="1768308170" sldId="359"/>
        </pc:sldMkLst>
      </pc:sldChg>
    </pc:docChg>
  </pc:docChgLst>
  <pc:docChgLst>
    <pc:chgData name="Camilo Andres Daza Ramirez" userId="95075316-f5f8-4967-a3ed-62298d18a805" providerId="ADAL" clId="{1A195580-64EA-47C4-953D-268E9CE0F7CE}"/>
    <pc:docChg chg="undo redo custSel addSld delSld modSld sldOrd">
      <pc:chgData name="Camilo Andres Daza Ramirez" userId="95075316-f5f8-4967-a3ed-62298d18a805" providerId="ADAL" clId="{1A195580-64EA-47C4-953D-268E9CE0F7CE}" dt="2023-08-25T02:17:54.942" v="1259" actId="47"/>
      <pc:docMkLst>
        <pc:docMk/>
      </pc:docMkLst>
      <pc:sldChg chg="addSp delSp modSp mod">
        <pc:chgData name="Camilo Andres Daza Ramirez" userId="95075316-f5f8-4967-a3ed-62298d18a805" providerId="ADAL" clId="{1A195580-64EA-47C4-953D-268E9CE0F7CE}" dt="2023-08-22T18:48:00.673" v="1163" actId="208"/>
        <pc:sldMkLst>
          <pc:docMk/>
          <pc:sldMk cId="1343888049" sldId="355"/>
        </pc:sldMkLst>
        <pc:spChg chg="mod">
          <ac:chgData name="Camilo Andres Daza Ramirez" userId="95075316-f5f8-4967-a3ed-62298d18a805" providerId="ADAL" clId="{1A195580-64EA-47C4-953D-268E9CE0F7CE}" dt="2023-08-22T18:40:37.957" v="1062" actId="1037"/>
          <ac:spMkLst>
            <pc:docMk/>
            <pc:sldMk cId="1343888049" sldId="355"/>
            <ac:spMk id="5" creationId="{D2547CD9-6011-449C-B74D-29ADD8ECCE93}"/>
          </ac:spMkLst>
        </pc:spChg>
        <pc:spChg chg="mod">
          <ac:chgData name="Camilo Andres Daza Ramirez" userId="95075316-f5f8-4967-a3ed-62298d18a805" providerId="ADAL" clId="{1A195580-64EA-47C4-953D-268E9CE0F7CE}" dt="2023-08-22T14:37:00.992" v="77" actId="1076"/>
          <ac:spMkLst>
            <pc:docMk/>
            <pc:sldMk cId="1343888049" sldId="355"/>
            <ac:spMk id="7" creationId="{A869F186-CEE2-EB45-A8AD-BE850987788A}"/>
          </ac:spMkLst>
        </pc:spChg>
        <pc:spChg chg="add del mod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15" creationId="{D75A31D7-C923-4E53-9706-86AA830414DF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45" creationId="{0B9ED33A-9336-EBE2-AFD5-912EFC5A2429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46" creationId="{CD5A0D8F-2CC7-4EE3-C6FC-9867232D6D42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50" creationId="{34D6EC7E-02FA-EBFF-39B9-BABEDF520440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51" creationId="{41980DB9-EBB5-542D-1D90-131177D3B0DC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58" creationId="{0F6A725F-1019-9231-03DF-07D423C81FF7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59" creationId="{6771F79E-B7AA-DF33-9653-3A22DDB5115F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60" creationId="{3E769E6E-C943-90F5-5650-EAD590B00FB5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61" creationId="{C0212BEA-B0C9-247D-E8DC-FC402BAFB80D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62" creationId="{B69BED48-8E48-2DC6-5D14-0C30BF4F97AA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63" creationId="{341140B0-1451-FF87-7505-4C100FC4CC4A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64" creationId="{015C8264-AB8F-87E4-5D8E-9ADCF176E97B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65" creationId="{0C635EDF-1495-C798-D118-D1A341979543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66" creationId="{95A7FBAB-0BC1-D7DE-4F60-76E382374898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67" creationId="{C0CB5A22-6EED-BC34-69A0-9B9B223A72CB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68" creationId="{1DD9888B-226C-FAF2-2880-3690B3585577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69" creationId="{D1642A21-944E-B206-9F24-25845DF8C367}"/>
          </ac:spMkLst>
        </pc:spChg>
        <pc:spChg chg="add del">
          <ac:chgData name="Camilo Andres Daza Ramirez" userId="95075316-f5f8-4967-a3ed-62298d18a805" providerId="ADAL" clId="{1A195580-64EA-47C4-953D-268E9CE0F7CE}" dt="2023-08-22T14:37:22.296" v="80" actId="478"/>
          <ac:spMkLst>
            <pc:docMk/>
            <pc:sldMk cId="1343888049" sldId="355"/>
            <ac:spMk id="70" creationId="{9959E055-1F6F-21FE-92D0-F9822F84B39A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73" creationId="{86679A84-6BA9-8D5D-326C-AD57B1147889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74" creationId="{A5B61597-EDF1-AC32-FABE-421EBA1032D2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77" creationId="{8D6821CB-875B-7B13-5E28-FD7E389DED9C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85" creationId="{C2F555BE-BBDC-BDA3-B7D8-1876A2B41865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90" creationId="{3B0FDF54-D949-0920-3BE1-FA1C7E59203B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97" creationId="{39B26DF8-F9A7-7C3A-0723-0A4A7BDB9FE4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100" creationId="{AE1F5FD0-0FB2-3ACB-FBAE-1A0300CB3BD9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107" creationId="{4FF6220A-1E73-1146-932B-659DDEA095BD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111" creationId="{2423A56A-556E-8FEB-D089-86912B7A6817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112" creationId="{5C338D82-10AA-6684-CEE3-AA31B4A17D48}"/>
          </ac:spMkLst>
        </pc:spChg>
        <pc:spChg chg="add mod">
          <ac:chgData name="Camilo Andres Daza Ramirez" userId="95075316-f5f8-4967-a3ed-62298d18a805" providerId="ADAL" clId="{1A195580-64EA-47C4-953D-268E9CE0F7CE}" dt="2023-08-22T16:21:01.035" v="394" actId="571"/>
          <ac:spMkLst>
            <pc:docMk/>
            <pc:sldMk cId="1343888049" sldId="355"/>
            <ac:spMk id="113" creationId="{BBD12FC7-3EC5-9B08-3BE0-82C1A90B117F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114" creationId="{02EEC78D-0A82-2210-BCDE-5D8C283D2603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117" creationId="{5DE09B77-9F16-51AB-F57E-C5CB0B10628B}"/>
          </ac:spMkLst>
        </pc:spChg>
        <pc:spChg chg="add del mod">
          <ac:chgData name="Camilo Andres Daza Ramirez" userId="95075316-f5f8-4967-a3ed-62298d18a805" providerId="ADAL" clId="{1A195580-64EA-47C4-953D-268E9CE0F7CE}" dt="2023-08-22T17:42:07.579" v="667" actId="478"/>
          <ac:spMkLst>
            <pc:docMk/>
            <pc:sldMk cId="1343888049" sldId="355"/>
            <ac:spMk id="122" creationId="{E5814A06-712B-C689-82BE-60D28FFAD063}"/>
          </ac:spMkLst>
        </pc:spChg>
        <pc:graphicFrameChg chg="add del modGraphic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3" creationId="{037DFF21-E7F6-ECFA-BB8E-358E45272685}"/>
          </ac:graphicFrameMkLst>
        </pc:graphicFrameChg>
        <pc:graphicFrameChg chg="add del modGraphic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4" creationId="{EBED2B97-1591-E2D5-60D5-61CE5DC958E4}"/>
          </ac:graphicFrameMkLst>
        </pc:graphicFrameChg>
        <pc:graphicFrameChg chg="add del modGraphic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6" creationId="{C3969389-BDBF-1CCE-C600-229510248EED}"/>
          </ac:graphicFrameMkLst>
        </pc:graphicFrameChg>
        <pc:graphicFrameChg chg="modGraphic">
          <ac:chgData name="Camilo Andres Daza Ramirez" userId="95075316-f5f8-4967-a3ed-62298d18a805" providerId="ADAL" clId="{1A195580-64EA-47C4-953D-268E9CE0F7CE}" dt="2023-08-22T18:42:33.251" v="1078" actId="20577"/>
          <ac:graphicFrameMkLst>
            <pc:docMk/>
            <pc:sldMk cId="1343888049" sldId="355"/>
            <ac:graphicFrameMk id="8" creationId="{8EC0C477-368C-2944-A3B9-6F265B21A423}"/>
          </ac:graphicFrameMkLst>
        </pc:graphicFrameChg>
        <pc:graphicFrameChg chg="add del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9" creationId="{5D08C852-029A-E2FA-FAA6-27D9C670D77D}"/>
          </ac:graphicFrameMkLst>
        </pc:graphicFrameChg>
        <pc:graphicFrameChg chg="add del modGraphic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11" creationId="{BD67DF1D-75A3-2C69-BB18-198100CFAC70}"/>
          </ac:graphicFrameMkLst>
        </pc:graphicFrameChg>
        <pc:graphicFrameChg chg="add del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12" creationId="{10139B6F-5911-8E5D-A6E8-49C328F9F9EB}"/>
          </ac:graphicFrameMkLst>
        </pc:graphicFrameChg>
        <pc:graphicFrameChg chg="add del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13" creationId="{2EA08D70-FD14-5C80-C2A1-EE38695F2C39}"/>
          </ac:graphicFrameMkLst>
        </pc:graphicFrameChg>
        <pc:graphicFrameChg chg="add del modGraphic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14" creationId="{38EB7BF9-489C-522D-C529-ED0BC5D03BA9}"/>
          </ac:graphicFrameMkLst>
        </pc:graphicFrameChg>
        <pc:graphicFrameChg chg="add del mod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17" creationId="{42255A6C-7271-91D7-5584-369CE5A9A667}"/>
          </ac:graphicFrameMkLst>
        </pc:graphicFrameChg>
        <pc:graphicFrameChg chg="add del mod modGraphic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21" creationId="{E193B867-1E31-BC63-BD1C-A53C6B8FC5D3}"/>
          </ac:graphicFrameMkLst>
        </pc:graphicFrameChg>
        <pc:graphicFrameChg chg="add del mod modGraphic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23" creationId="{AB59010E-5D84-F173-C6C8-FFD58F8F1B12}"/>
          </ac:graphicFrameMkLst>
        </pc:graphicFrameChg>
        <pc:graphicFrameChg chg="add del mod modGraphic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25" creationId="{127E953F-63A2-332F-DA4D-BAF86F985406}"/>
          </ac:graphicFrameMkLst>
        </pc:graphicFrameChg>
        <pc:graphicFrameChg chg="add del mod modGraphic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27" creationId="{C490FBC4-0BEE-313C-88F6-718CF6735725}"/>
          </ac:graphicFrameMkLst>
        </pc:graphicFrameChg>
        <pc:graphicFrameChg chg="add del mod modGraphic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28" creationId="{65164726-E74F-104C-AE00-C3290BFD5019}"/>
          </ac:graphicFrameMkLst>
        </pc:graphicFrameChg>
        <pc:graphicFrameChg chg="add del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29" creationId="{6C7A0FE3-FAFC-44BE-044C-30DE6D03DC2F}"/>
          </ac:graphicFrameMkLst>
        </pc:graphicFrameChg>
        <pc:graphicFrameChg chg="add del modGraphic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30" creationId="{46B32D02-6AC6-8026-BFBD-FA463EA2A654}"/>
          </ac:graphicFrameMkLst>
        </pc:graphicFrameChg>
        <pc:graphicFrameChg chg="add del mod modGraphic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31" creationId="{4D844C48-F374-87E6-8A37-30830665E01E}"/>
          </ac:graphicFrameMkLst>
        </pc:graphicFrameChg>
        <pc:graphicFrameChg chg="add del mod modGraphic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32" creationId="{BA4952E5-9C6B-AAF2-6F02-E57D549FFF06}"/>
          </ac:graphicFrameMkLst>
        </pc:graphicFrameChg>
        <pc:graphicFrameChg chg="add del mod modGraphic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34" creationId="{715ABE3E-9122-7256-10A1-7DDDB7E42E37}"/>
          </ac:graphicFrameMkLst>
        </pc:graphicFrameChg>
        <pc:graphicFrameChg chg="add del mod modGraphic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36" creationId="{176A8A1A-5D19-6C8C-CD1E-33AA85FC1E78}"/>
          </ac:graphicFrameMkLst>
        </pc:graphicFrameChg>
        <pc:graphicFrameChg chg="add del mod modGraphic">
          <ac:chgData name="Camilo Andres Daza Ramirez" userId="95075316-f5f8-4967-a3ed-62298d18a805" providerId="ADAL" clId="{1A195580-64EA-47C4-953D-268E9CE0F7CE}" dt="2023-08-22T17:42:07.579" v="667" actId="478"/>
          <ac:graphicFrameMkLst>
            <pc:docMk/>
            <pc:sldMk cId="1343888049" sldId="355"/>
            <ac:graphicFrameMk id="37" creationId="{CD021D90-EB48-C47B-6299-173909738290}"/>
          </ac:graphicFrameMkLst>
        </pc:graphicFrameChg>
        <pc:graphicFrameChg chg="add del">
          <ac:chgData name="Camilo Andres Daza Ramirez" userId="95075316-f5f8-4967-a3ed-62298d18a805" providerId="ADAL" clId="{1A195580-64EA-47C4-953D-268E9CE0F7CE}" dt="2023-08-22T14:37:22.296" v="80" actId="478"/>
          <ac:graphicFrameMkLst>
            <pc:docMk/>
            <pc:sldMk cId="1343888049" sldId="355"/>
            <ac:graphicFrameMk id="42" creationId="{C7AA7DF9-F011-D145-E828-E6F66C6AE14E}"/>
          </ac:graphicFrameMkLst>
        </pc:graphicFrameChg>
        <pc:graphicFrameChg chg="add del mod">
          <ac:chgData name="Camilo Andres Daza Ramirez" userId="95075316-f5f8-4967-a3ed-62298d18a805" providerId="ADAL" clId="{1A195580-64EA-47C4-953D-268E9CE0F7CE}" dt="2023-08-22T14:46:06.139" v="284"/>
          <ac:graphicFrameMkLst>
            <pc:docMk/>
            <pc:sldMk cId="1343888049" sldId="355"/>
            <ac:graphicFrameMk id="49" creationId="{409B6CD8-7A60-230C-21B1-5779F83DBD11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23" creationId="{0CF03B19-A869-E474-D67D-52263DE1E432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24" creationId="{633036EE-C8EC-0D5E-BC1F-F2191A89CD40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25" creationId="{DB9F6BE3-EF83-1ACB-E56E-6749D2D88D09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26" creationId="{FE857633-8E39-1449-2CEF-6238F5F58096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27" creationId="{1D2E55AA-B809-AB41-9A76-DC773CF79C30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28" creationId="{866DD929-4CDD-FBB7-D34F-B5556262B9E0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29" creationId="{E6257B4F-FAA1-60C7-BFA8-FDF3D4231B01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30" creationId="{AACB9044-A1B3-DAEE-A22B-A81D1EBE07BB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1:51.026" v="1073" actId="1076"/>
          <ac:graphicFrameMkLst>
            <pc:docMk/>
            <pc:sldMk cId="1343888049" sldId="355"/>
            <ac:graphicFrameMk id="131" creationId="{12E2DE95-5BDE-AD10-162F-5CACED018865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32" creationId="{9596B358-4572-9E7A-0038-1FFD0AB94D71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33" creationId="{2730780E-B3B5-263F-3E1E-7F777BA19982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5:35.201" v="1137" actId="1076"/>
          <ac:graphicFrameMkLst>
            <pc:docMk/>
            <pc:sldMk cId="1343888049" sldId="355"/>
            <ac:graphicFrameMk id="134" creationId="{B05F549D-4E8E-7C7F-82C7-EC31DA1C7B7C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0:37.957" v="1062" actId="1037"/>
          <ac:graphicFrameMkLst>
            <pc:docMk/>
            <pc:sldMk cId="1343888049" sldId="355"/>
            <ac:graphicFrameMk id="152" creationId="{A58BF8DB-A5A9-28BA-51F5-00BD1617B475}"/>
          </ac:graphicFrameMkLst>
        </pc:graphicFrameChg>
        <pc:graphicFrameChg chg="add del mod">
          <ac:chgData name="Camilo Andres Daza Ramirez" userId="95075316-f5f8-4967-a3ed-62298d18a805" providerId="ADAL" clId="{1A195580-64EA-47C4-953D-268E9CE0F7CE}" dt="2023-08-22T18:36:47.562" v="1017" actId="478"/>
          <ac:graphicFrameMkLst>
            <pc:docMk/>
            <pc:sldMk cId="1343888049" sldId="355"/>
            <ac:graphicFrameMk id="167" creationId="{42EEDB12-8B6F-B8DE-1971-07BF60E24759}"/>
          </ac:graphicFrameMkLst>
        </pc:graphicFrameChg>
        <pc:graphicFrameChg chg="add mod modGraphic">
          <ac:chgData name="Camilo Andres Daza Ramirez" userId="95075316-f5f8-4967-a3ed-62298d18a805" providerId="ADAL" clId="{1A195580-64EA-47C4-953D-268E9CE0F7CE}" dt="2023-08-22T18:41:09.146" v="1070" actId="20577"/>
          <ac:graphicFrameMkLst>
            <pc:docMk/>
            <pc:sldMk cId="1343888049" sldId="355"/>
            <ac:graphicFrameMk id="181" creationId="{CAD7692E-80D0-968C-EF9B-98B8F65750DB}"/>
          </ac:graphicFrameMkLst>
        </pc:graphicFrame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16" creationId="{F8F87F51-B48C-9CC9-7FD5-902252CC7D3E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18" creationId="{433337CA-EFB6-946C-DCF8-02547994E141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19" creationId="{AA2A5170-21A3-0129-1562-65FAA7C195CE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20" creationId="{0C501E57-15C7-FBCE-9507-8A508BECE4BF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22" creationId="{2CDDDB2E-88CC-C38A-6742-1722E09A56E3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24" creationId="{C9860C17-A12C-0626-6CD1-20F0F8BE2FFC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26" creationId="{A5F3C2F8-0BB4-EE7A-41A7-2980B3170C47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33" creationId="{3901B263-1C26-15B5-5C0F-E86D9E8312AE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35" creationId="{C5B73547-29BC-D376-3042-45DEC9FA41C7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39" creationId="{162C5BA7-FF01-6264-B823-1ACBB0867231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40" creationId="{DB0A3C81-48F4-B488-F1C7-0B472EC74A84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41" creationId="{BB8B43D9-A943-215A-7199-BF374DCE63F1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43" creationId="{270291BA-E322-1B19-3815-6230B8AAE783}"/>
          </ac:cxnSpMkLst>
        </pc:cxnChg>
        <pc:cxnChg chg="add del mod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44" creationId="{D4C89AD5-3D16-6174-CFFD-EFC30CEE8EFE}"/>
          </ac:cxnSpMkLst>
        </pc:cxnChg>
        <pc:cxnChg chg="add del">
          <ac:chgData name="Camilo Andres Daza Ramirez" userId="95075316-f5f8-4967-a3ed-62298d18a805" providerId="ADAL" clId="{1A195580-64EA-47C4-953D-268E9CE0F7CE}" dt="2023-08-22T14:37:22.296" v="80" actId="478"/>
          <ac:cxnSpMkLst>
            <pc:docMk/>
            <pc:sldMk cId="1343888049" sldId="355"/>
            <ac:cxnSpMk id="48" creationId="{B8F8147B-69B3-2A6B-2C76-747C003C9E21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53" creationId="{76C6A65A-A701-A87E-703D-7A1129543230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55" creationId="{8F989F59-4A8A-E4C2-1EC4-ACEDBCE30D19}"/>
          </ac:cxnSpMkLst>
        </pc:cxnChg>
        <pc:cxnChg chg="add del mod">
          <ac:chgData name="Camilo Andres Daza Ramirez" userId="95075316-f5f8-4967-a3ed-62298d18a805" providerId="ADAL" clId="{1A195580-64EA-47C4-953D-268E9CE0F7CE}" dt="2023-08-22T16:14:15.500" v="359" actId="478"/>
          <ac:cxnSpMkLst>
            <pc:docMk/>
            <pc:sldMk cId="1343888049" sldId="355"/>
            <ac:cxnSpMk id="72" creationId="{E933CF19-5710-E137-EADD-18F01F1FC682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76" creationId="{FE4300F4-F55A-2417-61CD-DCDB498AEB64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79" creationId="{33942265-D16F-2CA7-60D9-5828524A8ADD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82" creationId="{556EE309-9045-F960-6DBA-E53836A2242A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84" creationId="{D5A7C3A2-5D44-9E53-A714-8EE559852356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87" creationId="{F4BD559C-AF2B-26D4-F66A-748A45032A91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92" creationId="{1B768D3D-E100-C66B-1FE3-35756EF29CA4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96" creationId="{FE650BD3-A20C-4054-1C64-D993A2E4A6BE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99" creationId="{6F9305C9-D769-28E6-A08D-D26F8DE5758F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102" creationId="{05960C42-8A1C-F12E-E250-425A53EC3B52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109" creationId="{541E7E96-F901-98C7-1FA9-D3E42290B7FF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116" creationId="{AAAEC3D9-7E62-5E12-2814-535F65CB84D9}"/>
          </ac:cxnSpMkLst>
        </pc:cxnChg>
        <pc:cxnChg chg="add del mod">
          <ac:chgData name="Camilo Andres Daza Ramirez" userId="95075316-f5f8-4967-a3ed-62298d18a805" providerId="ADAL" clId="{1A195580-64EA-47C4-953D-268E9CE0F7CE}" dt="2023-08-22T17:42:07.579" v="667" actId="478"/>
          <ac:cxnSpMkLst>
            <pc:docMk/>
            <pc:sldMk cId="1343888049" sldId="355"/>
            <ac:cxnSpMk id="120" creationId="{111DB619-BA21-6796-F0CF-B9A270A47038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36" creationId="{BD1CF792-EB2E-A88E-7660-45E8328A7B3E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41" creationId="{71A4C4FA-1DE5-6013-AB71-0F423738604C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44" creationId="{E61A1C39-5597-50C4-93FB-84F610E6542F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47" creationId="{6404A881-0037-ACB3-94B5-9105684F3651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49" creationId="{5C15D453-81D9-7A10-58E3-C276AD9E5EDA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51" creationId="{6DDD6CE3-3B68-7C29-13E0-8AC789A7A249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54" creationId="{FEB9D575-40E3-B402-C750-D2CFB9836926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56" creationId="{60A171FB-C26D-E9BB-CF37-998CBCA27893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58" creationId="{778B7491-D1D4-3E5C-A84D-6B618DC6428E}"/>
          </ac:cxnSpMkLst>
        </pc:cxnChg>
        <pc:cxnChg chg="add del mod">
          <ac:chgData name="Camilo Andres Daza Ramirez" userId="95075316-f5f8-4967-a3ed-62298d18a805" providerId="ADAL" clId="{1A195580-64EA-47C4-953D-268E9CE0F7CE}" dt="2023-08-22T18:36:02.386" v="1011" actId="11529"/>
          <ac:cxnSpMkLst>
            <pc:docMk/>
            <pc:sldMk cId="1343888049" sldId="355"/>
            <ac:cxnSpMk id="161" creationId="{64A372EC-92ED-D296-A158-810392DEFD83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63" creationId="{17D9A775-33A1-049B-213F-3E7229227350}"/>
          </ac:cxnSpMkLst>
        </pc:cxnChg>
        <pc:cxnChg chg="add del mod">
          <ac:chgData name="Camilo Andres Daza Ramirez" userId="95075316-f5f8-4967-a3ed-62298d18a805" providerId="ADAL" clId="{1A195580-64EA-47C4-953D-268E9CE0F7CE}" dt="2023-08-22T18:38:41.404" v="1032" actId="478"/>
          <ac:cxnSpMkLst>
            <pc:docMk/>
            <pc:sldMk cId="1343888049" sldId="355"/>
            <ac:cxnSpMk id="169" creationId="{6CAD7D99-F32F-DA17-1FF2-E71D67604C9A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75" creationId="{32B94388-0C88-E3C8-8F9D-848FD76868E5}"/>
          </ac:cxnSpMkLst>
        </pc:cxnChg>
        <pc:cxnChg chg="add mod">
          <ac:chgData name="Camilo Andres Daza Ramirez" userId="95075316-f5f8-4967-a3ed-62298d18a805" providerId="ADAL" clId="{1A195580-64EA-47C4-953D-268E9CE0F7CE}" dt="2023-08-22T18:40:37.957" v="1062" actId="1037"/>
          <ac:cxnSpMkLst>
            <pc:docMk/>
            <pc:sldMk cId="1343888049" sldId="355"/>
            <ac:cxnSpMk id="179" creationId="{59AE6140-781C-315C-8003-A1C64D9D5808}"/>
          </ac:cxnSpMkLst>
        </pc:cxnChg>
        <pc:cxnChg chg="add mod">
          <ac:chgData name="Camilo Andres Daza Ramirez" userId="95075316-f5f8-4967-a3ed-62298d18a805" providerId="ADAL" clId="{1A195580-64EA-47C4-953D-268E9CE0F7CE}" dt="2023-08-22T18:41:02.728" v="1066" actId="208"/>
          <ac:cxnSpMkLst>
            <pc:docMk/>
            <pc:sldMk cId="1343888049" sldId="355"/>
            <ac:cxnSpMk id="183" creationId="{58D6AC3D-1710-3AEF-76DA-EC7ED240E6A5}"/>
          </ac:cxnSpMkLst>
        </pc:cxnChg>
        <pc:cxnChg chg="add mod">
          <ac:chgData name="Camilo Andres Daza Ramirez" userId="95075316-f5f8-4967-a3ed-62298d18a805" providerId="ADAL" clId="{1A195580-64EA-47C4-953D-268E9CE0F7CE}" dt="2023-08-22T18:42:07.395" v="1076" actId="208"/>
          <ac:cxnSpMkLst>
            <pc:docMk/>
            <pc:sldMk cId="1343888049" sldId="355"/>
            <ac:cxnSpMk id="186" creationId="{245718F9-F56B-E53B-171C-FCC86581E2A6}"/>
          </ac:cxnSpMkLst>
        </pc:cxnChg>
        <pc:cxnChg chg="add mod">
          <ac:chgData name="Camilo Andres Daza Ramirez" userId="95075316-f5f8-4967-a3ed-62298d18a805" providerId="ADAL" clId="{1A195580-64EA-47C4-953D-268E9CE0F7CE}" dt="2023-08-22T18:45:49.514" v="1140" actId="208"/>
          <ac:cxnSpMkLst>
            <pc:docMk/>
            <pc:sldMk cId="1343888049" sldId="355"/>
            <ac:cxnSpMk id="189" creationId="{2D18A1C2-997B-C34F-1063-A3F764053DFB}"/>
          </ac:cxnSpMkLst>
        </pc:cxnChg>
        <pc:cxnChg chg="add del mod">
          <ac:chgData name="Camilo Andres Daza Ramirez" userId="95075316-f5f8-4967-a3ed-62298d18a805" providerId="ADAL" clId="{1A195580-64EA-47C4-953D-268E9CE0F7CE}" dt="2023-08-22T18:46:33.856" v="1148" actId="11529"/>
          <ac:cxnSpMkLst>
            <pc:docMk/>
            <pc:sldMk cId="1343888049" sldId="355"/>
            <ac:cxnSpMk id="192" creationId="{7DE201F9-989D-98EF-59A9-A107727F1DB9}"/>
          </ac:cxnSpMkLst>
        </pc:cxnChg>
        <pc:cxnChg chg="add mod">
          <ac:chgData name="Camilo Andres Daza Ramirez" userId="95075316-f5f8-4967-a3ed-62298d18a805" providerId="ADAL" clId="{1A195580-64EA-47C4-953D-268E9CE0F7CE}" dt="2023-08-22T18:47:00.022" v="1152" actId="208"/>
          <ac:cxnSpMkLst>
            <pc:docMk/>
            <pc:sldMk cId="1343888049" sldId="355"/>
            <ac:cxnSpMk id="196" creationId="{FA2D6D08-D42C-504F-7940-69BF129F0EA2}"/>
          </ac:cxnSpMkLst>
        </pc:cxnChg>
        <pc:cxnChg chg="add mod">
          <ac:chgData name="Camilo Andres Daza Ramirez" userId="95075316-f5f8-4967-a3ed-62298d18a805" providerId="ADAL" clId="{1A195580-64EA-47C4-953D-268E9CE0F7CE}" dt="2023-08-22T18:47:39.938" v="1161" actId="14100"/>
          <ac:cxnSpMkLst>
            <pc:docMk/>
            <pc:sldMk cId="1343888049" sldId="355"/>
            <ac:cxnSpMk id="199" creationId="{60292EF5-4E43-F6E7-8326-E7382AB8000A}"/>
          </ac:cxnSpMkLst>
        </pc:cxnChg>
        <pc:cxnChg chg="add mod">
          <ac:chgData name="Camilo Andres Daza Ramirez" userId="95075316-f5f8-4967-a3ed-62298d18a805" providerId="ADAL" clId="{1A195580-64EA-47C4-953D-268E9CE0F7CE}" dt="2023-08-22T18:48:00.673" v="1163" actId="208"/>
          <ac:cxnSpMkLst>
            <pc:docMk/>
            <pc:sldMk cId="1343888049" sldId="355"/>
            <ac:cxnSpMk id="205" creationId="{DEABCA51-B9D6-6835-BD31-EE429B62D072}"/>
          </ac:cxnSpMkLst>
        </pc:cxnChg>
      </pc:sldChg>
      <pc:sldChg chg="addSp modSp mod ord">
        <pc:chgData name="Camilo Andres Daza Ramirez" userId="95075316-f5f8-4967-a3ed-62298d18a805" providerId="ADAL" clId="{1A195580-64EA-47C4-953D-268E9CE0F7CE}" dt="2023-08-25T01:29:02.387" v="1226" actId="20577"/>
        <pc:sldMkLst>
          <pc:docMk/>
          <pc:sldMk cId="428227866" sldId="357"/>
        </pc:sldMkLst>
        <pc:spChg chg="add mod">
          <ac:chgData name="Camilo Andres Daza Ramirez" userId="95075316-f5f8-4967-a3ed-62298d18a805" providerId="ADAL" clId="{1A195580-64EA-47C4-953D-268E9CE0F7CE}" dt="2023-08-25T00:00:12.161" v="1197" actId="2085"/>
          <ac:spMkLst>
            <pc:docMk/>
            <pc:sldMk cId="428227866" sldId="357"/>
            <ac:spMk id="2" creationId="{539D587B-32FE-0D5D-0CDD-6CB6D1607575}"/>
          </ac:spMkLst>
        </pc:spChg>
        <pc:spChg chg="add mod">
          <ac:chgData name="Camilo Andres Daza Ramirez" userId="95075316-f5f8-4967-a3ed-62298d18a805" providerId="ADAL" clId="{1A195580-64EA-47C4-953D-268E9CE0F7CE}" dt="2023-08-25T00:00:51.276" v="1218" actId="14100"/>
          <ac:spMkLst>
            <pc:docMk/>
            <pc:sldMk cId="428227866" sldId="357"/>
            <ac:spMk id="3" creationId="{768BBED9-6943-48E2-AF28-E9A67EAF9D19}"/>
          </ac:spMkLst>
        </pc:spChg>
        <pc:spChg chg="mod">
          <ac:chgData name="Camilo Andres Daza Ramirez" userId="95075316-f5f8-4967-a3ed-62298d18a805" providerId="ADAL" clId="{1A195580-64EA-47C4-953D-268E9CE0F7CE}" dt="2023-08-22T14:46:01.561" v="282" actId="20577"/>
          <ac:spMkLst>
            <pc:docMk/>
            <pc:sldMk cId="428227866" sldId="357"/>
            <ac:spMk id="69" creationId="{03640AAE-C9FF-533E-7FEE-27BDF5E83419}"/>
          </ac:spMkLst>
        </pc:spChg>
        <pc:graphicFrameChg chg="modGraphic">
          <ac:chgData name="Camilo Andres Daza Ramirez" userId="95075316-f5f8-4967-a3ed-62298d18a805" providerId="ADAL" clId="{1A195580-64EA-47C4-953D-268E9CE0F7CE}" dt="2023-08-25T01:29:02.387" v="1226" actId="20577"/>
          <ac:graphicFrameMkLst>
            <pc:docMk/>
            <pc:sldMk cId="428227866" sldId="357"/>
            <ac:graphicFrameMk id="8" creationId="{8EC0C477-368C-2944-A3B9-6F265B21A423}"/>
          </ac:graphicFrameMkLst>
        </pc:graphicFrameChg>
      </pc:sldChg>
      <pc:sldChg chg="add del">
        <pc:chgData name="Camilo Andres Daza Ramirez" userId="95075316-f5f8-4967-a3ed-62298d18a805" providerId="ADAL" clId="{1A195580-64EA-47C4-953D-268E9CE0F7CE}" dt="2023-08-22T16:31:52.791" v="460"/>
        <pc:sldMkLst>
          <pc:docMk/>
          <pc:sldMk cId="544205507" sldId="358"/>
        </pc:sldMkLst>
      </pc:sldChg>
      <pc:sldChg chg="addSp delSp modSp add mod ord">
        <pc:chgData name="Camilo Andres Daza Ramirez" userId="95075316-f5f8-4967-a3ed-62298d18a805" providerId="ADAL" clId="{1A195580-64EA-47C4-953D-268E9CE0F7CE}" dt="2023-08-25T01:32:12.484" v="1242" actId="20577"/>
        <pc:sldMkLst>
          <pc:docMk/>
          <pc:sldMk cId="2780400238" sldId="358"/>
        </pc:sldMkLst>
        <pc:spChg chg="add mod">
          <ac:chgData name="Camilo Andres Daza Ramirez" userId="95075316-f5f8-4967-a3ed-62298d18a805" providerId="ADAL" clId="{1A195580-64EA-47C4-953D-268E9CE0F7CE}" dt="2023-08-22T18:13:52.205" v="757" actId="571"/>
          <ac:spMkLst>
            <pc:docMk/>
            <pc:sldMk cId="2780400238" sldId="358"/>
            <ac:spMk id="12" creationId="{2CF591A6-5BB4-68D6-652F-D3F06071C673}"/>
          </ac:spMkLst>
        </pc:spChg>
        <pc:spChg chg="add mod">
          <ac:chgData name="Camilo Andres Daza Ramirez" userId="95075316-f5f8-4967-a3ed-62298d18a805" providerId="ADAL" clId="{1A195580-64EA-47C4-953D-268E9CE0F7CE}" dt="2023-08-24T23:56:30.557" v="1192" actId="20577"/>
          <ac:spMkLst>
            <pc:docMk/>
            <pc:sldMk cId="2780400238" sldId="358"/>
            <ac:spMk id="14" creationId="{4E2A0D9B-C351-FAA2-717A-A8A1BD0DDDEE}"/>
          </ac:spMkLst>
        </pc:spChg>
        <pc:spChg chg="add mod">
          <ac:chgData name="Camilo Andres Daza Ramirez" userId="95075316-f5f8-4967-a3ed-62298d18a805" providerId="ADAL" clId="{1A195580-64EA-47C4-953D-268E9CE0F7CE}" dt="2023-08-24T23:56:23.718" v="1189" actId="571"/>
          <ac:spMkLst>
            <pc:docMk/>
            <pc:sldMk cId="2780400238" sldId="358"/>
            <ac:spMk id="15" creationId="{BECC56C4-A603-4E03-6633-05C18555FC91}"/>
          </ac:spMkLst>
        </pc:spChg>
        <pc:spChg chg="add del">
          <ac:chgData name="Camilo Andres Daza Ramirez" userId="95075316-f5f8-4967-a3ed-62298d18a805" providerId="ADAL" clId="{1A195580-64EA-47C4-953D-268E9CE0F7CE}" dt="2023-08-25T01:32:08.544" v="1240" actId="478"/>
          <ac:spMkLst>
            <pc:docMk/>
            <pc:sldMk cId="2780400238" sldId="358"/>
            <ac:spMk id="50" creationId="{34D6EC7E-02FA-EBFF-39B9-BABEDF520440}"/>
          </ac:spMkLst>
        </pc:spChg>
        <pc:spChg chg="del">
          <ac:chgData name="Camilo Andres Daza Ramirez" userId="95075316-f5f8-4967-a3ed-62298d18a805" providerId="ADAL" clId="{1A195580-64EA-47C4-953D-268E9CE0F7CE}" dt="2023-08-24T23:55:18.497" v="1180" actId="478"/>
          <ac:spMkLst>
            <pc:docMk/>
            <pc:sldMk cId="2780400238" sldId="358"/>
            <ac:spMk id="74" creationId="{A5B61597-EDF1-AC32-FABE-421EBA1032D2}"/>
          </ac:spMkLst>
        </pc:spChg>
        <pc:spChg chg="mod">
          <ac:chgData name="Camilo Andres Daza Ramirez" userId="95075316-f5f8-4967-a3ed-62298d18a805" providerId="ADAL" clId="{1A195580-64EA-47C4-953D-268E9CE0F7CE}" dt="2023-08-22T18:44:05.660" v="1133" actId="20577"/>
          <ac:spMkLst>
            <pc:docMk/>
            <pc:sldMk cId="2780400238" sldId="358"/>
            <ac:spMk id="111" creationId="{2423A56A-556E-8FEB-D089-86912B7A6817}"/>
          </ac:spMkLst>
        </pc:spChg>
        <pc:graphicFrameChg chg="add mod modGraphic">
          <ac:chgData name="Camilo Andres Daza Ramirez" userId="95075316-f5f8-4967-a3ed-62298d18a805" providerId="ADAL" clId="{1A195580-64EA-47C4-953D-268E9CE0F7CE}" dt="2023-08-25T01:32:12.484" v="1242" actId="20577"/>
          <ac:graphicFrameMkLst>
            <pc:docMk/>
            <pc:sldMk cId="2780400238" sldId="358"/>
            <ac:graphicFrameMk id="4" creationId="{DF7469A9-A044-EE36-58BD-7AA72AAE4A2D}"/>
          </ac:graphicFrameMkLst>
        </pc:graphicFrameChg>
        <pc:graphicFrameChg chg="modGraphic">
          <ac:chgData name="Camilo Andres Daza Ramirez" userId="95075316-f5f8-4967-a3ed-62298d18a805" providerId="ADAL" clId="{1A195580-64EA-47C4-953D-268E9CE0F7CE}" dt="2023-08-22T18:42:40.734" v="1084" actId="20577"/>
          <ac:graphicFrameMkLst>
            <pc:docMk/>
            <pc:sldMk cId="2780400238" sldId="358"/>
            <ac:graphicFrameMk id="8" creationId="{8EC0C477-368C-2944-A3B9-6F265B21A423}"/>
          </ac:graphicFrameMkLst>
        </pc:graphicFrameChg>
        <pc:graphicFrameChg chg="modGraphic">
          <ac:chgData name="Camilo Andres Daza Ramirez" userId="95075316-f5f8-4967-a3ed-62298d18a805" providerId="ADAL" clId="{1A195580-64EA-47C4-953D-268E9CE0F7CE}" dt="2023-08-22T17:38:10.247" v="600" actId="20577"/>
          <ac:graphicFrameMkLst>
            <pc:docMk/>
            <pc:sldMk cId="2780400238" sldId="358"/>
            <ac:graphicFrameMk id="25" creationId="{127E953F-63A2-332F-DA4D-BAF86F985406}"/>
          </ac:graphicFrameMkLst>
        </pc:graphicFrameChg>
        <pc:graphicFrameChg chg="mod modGraphic">
          <ac:chgData name="Camilo Andres Daza Ramirez" userId="95075316-f5f8-4967-a3ed-62298d18a805" providerId="ADAL" clId="{1A195580-64EA-47C4-953D-268E9CE0F7CE}" dt="2023-08-22T18:43:07.527" v="1105" actId="20577"/>
          <ac:graphicFrameMkLst>
            <pc:docMk/>
            <pc:sldMk cId="2780400238" sldId="358"/>
            <ac:graphicFrameMk id="27" creationId="{C490FBC4-0BEE-313C-88F6-718CF6735725}"/>
          </ac:graphicFrameMkLst>
        </pc:graphicFrameChg>
        <pc:graphicFrameChg chg="modGraphic">
          <ac:chgData name="Camilo Andres Daza Ramirez" userId="95075316-f5f8-4967-a3ed-62298d18a805" providerId="ADAL" clId="{1A195580-64EA-47C4-953D-268E9CE0F7CE}" dt="2023-08-22T17:41:12.533" v="666" actId="20577"/>
          <ac:graphicFrameMkLst>
            <pc:docMk/>
            <pc:sldMk cId="2780400238" sldId="358"/>
            <ac:graphicFrameMk id="28" creationId="{65164726-E74F-104C-AE00-C3290BFD5019}"/>
          </ac:graphicFrameMkLst>
        </pc:graphicFrameChg>
        <pc:graphicFrameChg chg="modGraphic">
          <ac:chgData name="Camilo Andres Daza Ramirez" userId="95075316-f5f8-4967-a3ed-62298d18a805" providerId="ADAL" clId="{1A195580-64EA-47C4-953D-268E9CE0F7CE}" dt="2023-08-22T17:40:32.738" v="649" actId="20577"/>
          <ac:graphicFrameMkLst>
            <pc:docMk/>
            <pc:sldMk cId="2780400238" sldId="358"/>
            <ac:graphicFrameMk id="31" creationId="{4D844C48-F374-87E6-8A37-30830665E01E}"/>
          </ac:graphicFrameMkLst>
        </pc:graphicFrameChg>
        <pc:graphicFrameChg chg="modGraphic">
          <ac:chgData name="Camilo Andres Daza Ramirez" userId="95075316-f5f8-4967-a3ed-62298d18a805" providerId="ADAL" clId="{1A195580-64EA-47C4-953D-268E9CE0F7CE}" dt="2023-08-22T18:43:53.332" v="1125" actId="20577"/>
          <ac:graphicFrameMkLst>
            <pc:docMk/>
            <pc:sldMk cId="2780400238" sldId="358"/>
            <ac:graphicFrameMk id="32" creationId="{BA4952E5-9C6B-AAF2-6F02-E57D549FFF06}"/>
          </ac:graphicFrameMkLst>
        </pc:graphicFrameChg>
        <pc:graphicFrameChg chg="modGraphic">
          <ac:chgData name="Camilo Andres Daza Ramirez" userId="95075316-f5f8-4967-a3ed-62298d18a805" providerId="ADAL" clId="{1A195580-64EA-47C4-953D-268E9CE0F7CE}" dt="2023-08-22T18:44:19.180" v="1135" actId="20577"/>
          <ac:graphicFrameMkLst>
            <pc:docMk/>
            <pc:sldMk cId="2780400238" sldId="358"/>
            <ac:graphicFrameMk id="36" creationId="{176A8A1A-5D19-6C8C-CD1E-33AA85FC1E78}"/>
          </ac:graphicFrameMkLst>
        </pc:graphicFrameChg>
        <pc:graphicFrameChg chg="modGraphic">
          <ac:chgData name="Camilo Andres Daza Ramirez" userId="95075316-f5f8-4967-a3ed-62298d18a805" providerId="ADAL" clId="{1A195580-64EA-47C4-953D-268E9CE0F7CE}" dt="2023-08-22T16:35:25.861" v="529" actId="20577"/>
          <ac:graphicFrameMkLst>
            <pc:docMk/>
            <pc:sldMk cId="2780400238" sldId="358"/>
            <ac:graphicFrameMk id="37" creationId="{CD021D90-EB48-C47B-6299-173909738290}"/>
          </ac:graphicFrameMkLst>
        </pc:graphicFrameChg>
        <pc:inkChg chg="del mod">
          <ac:chgData name="Camilo Andres Daza Ramirez" userId="95075316-f5f8-4967-a3ed-62298d18a805" providerId="ADAL" clId="{1A195580-64EA-47C4-953D-268E9CE0F7CE}" dt="2023-08-24T23:55:18.497" v="1180" actId="478"/>
          <ac:inkMkLst>
            <pc:docMk/>
            <pc:sldMk cId="2780400238" sldId="358"/>
            <ac:inkMk id="2" creationId="{319EAC4C-734C-E4C5-893C-01228BB5DE8F}"/>
          </ac:inkMkLst>
        </pc:inkChg>
        <pc:inkChg chg="del">
          <ac:chgData name="Camilo Andres Daza Ramirez" userId="95075316-f5f8-4967-a3ed-62298d18a805" providerId="ADAL" clId="{1A195580-64EA-47C4-953D-268E9CE0F7CE}" dt="2023-08-24T23:55:18.497" v="1180" actId="478"/>
          <ac:inkMkLst>
            <pc:docMk/>
            <pc:sldMk cId="2780400238" sldId="358"/>
            <ac:inkMk id="24" creationId="{BF4E2329-A31D-51AD-0B28-49D858C17FA6}"/>
          </ac:inkMkLst>
        </pc:inkChg>
        <pc:inkChg chg="del">
          <ac:chgData name="Camilo Andres Daza Ramirez" userId="95075316-f5f8-4967-a3ed-62298d18a805" providerId="ADAL" clId="{1A195580-64EA-47C4-953D-268E9CE0F7CE}" dt="2023-08-24T23:55:18.497" v="1180" actId="478"/>
          <ac:inkMkLst>
            <pc:docMk/>
            <pc:sldMk cId="2780400238" sldId="358"/>
            <ac:inkMk id="26" creationId="{77673CB3-208D-F4A0-8C95-A7C3046AF4CD}"/>
          </ac:inkMkLst>
        </pc:inkChg>
        <pc:inkChg chg="del">
          <ac:chgData name="Camilo Andres Daza Ramirez" userId="95075316-f5f8-4967-a3ed-62298d18a805" providerId="ADAL" clId="{1A195580-64EA-47C4-953D-268E9CE0F7CE}" dt="2023-08-24T23:55:18.497" v="1180" actId="478"/>
          <ac:inkMkLst>
            <pc:docMk/>
            <pc:sldMk cId="2780400238" sldId="358"/>
            <ac:inkMk id="29" creationId="{62887065-FF06-CD34-9D90-6FE7432A6F6C}"/>
          </ac:inkMkLst>
        </pc:inkChg>
        <pc:inkChg chg="del">
          <ac:chgData name="Camilo Andres Daza Ramirez" userId="95075316-f5f8-4967-a3ed-62298d18a805" providerId="ADAL" clId="{1A195580-64EA-47C4-953D-268E9CE0F7CE}" dt="2023-08-24T23:55:18.497" v="1180" actId="478"/>
          <ac:inkMkLst>
            <pc:docMk/>
            <pc:sldMk cId="2780400238" sldId="358"/>
            <ac:inkMk id="30" creationId="{FD0F2CE3-A898-FF8F-A724-D1806070DD31}"/>
          </ac:inkMkLst>
        </pc:inkChg>
        <pc:inkChg chg="del">
          <ac:chgData name="Camilo Andres Daza Ramirez" userId="95075316-f5f8-4967-a3ed-62298d18a805" providerId="ADAL" clId="{1A195580-64EA-47C4-953D-268E9CE0F7CE}" dt="2023-08-24T23:55:18.497" v="1180" actId="478"/>
          <ac:inkMkLst>
            <pc:docMk/>
            <pc:sldMk cId="2780400238" sldId="358"/>
            <ac:inkMk id="33" creationId="{BAFC0C21-A87B-DB39-7AD0-296BA5B85FC3}"/>
          </ac:inkMkLst>
        </pc:inkChg>
        <pc:inkChg chg="del">
          <ac:chgData name="Camilo Andres Daza Ramirez" userId="95075316-f5f8-4967-a3ed-62298d18a805" providerId="ADAL" clId="{1A195580-64EA-47C4-953D-268E9CE0F7CE}" dt="2023-08-24T23:55:18.497" v="1180" actId="478"/>
          <ac:inkMkLst>
            <pc:docMk/>
            <pc:sldMk cId="2780400238" sldId="358"/>
            <ac:inkMk id="35" creationId="{F7423F81-C227-D16E-41D5-A89CB1DE551D}"/>
          </ac:inkMkLst>
        </pc:inkChg>
        <pc:inkChg chg="del">
          <ac:chgData name="Camilo Andres Daza Ramirez" userId="95075316-f5f8-4967-a3ed-62298d18a805" providerId="ADAL" clId="{1A195580-64EA-47C4-953D-268E9CE0F7CE}" dt="2023-08-24T23:55:18.497" v="1180" actId="478"/>
          <ac:inkMkLst>
            <pc:docMk/>
            <pc:sldMk cId="2780400238" sldId="358"/>
            <ac:inkMk id="38" creationId="{73B9366B-48D4-3AD4-D24A-C05C7B0A98ED}"/>
          </ac:inkMkLst>
        </pc:inkChg>
        <pc:inkChg chg="del">
          <ac:chgData name="Camilo Andres Daza Ramirez" userId="95075316-f5f8-4967-a3ed-62298d18a805" providerId="ADAL" clId="{1A195580-64EA-47C4-953D-268E9CE0F7CE}" dt="2023-08-24T23:55:18.497" v="1180" actId="478"/>
          <ac:inkMkLst>
            <pc:docMk/>
            <pc:sldMk cId="2780400238" sldId="358"/>
            <ac:inkMk id="39" creationId="{7047E117-4C7D-09ED-3B5B-8CEEEF8B1B6A}"/>
          </ac:inkMkLst>
        </pc:inkChg>
        <pc:inkChg chg="del">
          <ac:chgData name="Camilo Andres Daza Ramirez" userId="95075316-f5f8-4967-a3ed-62298d18a805" providerId="ADAL" clId="{1A195580-64EA-47C4-953D-268E9CE0F7CE}" dt="2023-08-24T23:55:18.497" v="1180" actId="478"/>
          <ac:inkMkLst>
            <pc:docMk/>
            <pc:sldMk cId="2780400238" sldId="358"/>
            <ac:inkMk id="43" creationId="{66C00469-500A-B276-EE1B-E7CBDFCE33C0}"/>
          </ac:inkMkLst>
        </pc:inkChg>
        <pc:cxnChg chg="add mod">
          <ac:chgData name="Camilo Andres Daza Ramirez" userId="95075316-f5f8-4967-a3ed-62298d18a805" providerId="ADAL" clId="{1A195580-64EA-47C4-953D-268E9CE0F7CE}" dt="2023-08-24T23:55:31.906" v="1182" actId="208"/>
          <ac:cxnSpMkLst>
            <pc:docMk/>
            <pc:sldMk cId="2780400238" sldId="358"/>
            <ac:cxnSpMk id="6" creationId="{6E432C78-86E7-977B-AF38-432EFDA0091A}"/>
          </ac:cxnSpMkLst>
        </pc:cxnChg>
        <pc:cxnChg chg="add del mod">
          <ac:chgData name="Camilo Andres Daza Ramirez" userId="95075316-f5f8-4967-a3ed-62298d18a805" providerId="ADAL" clId="{1A195580-64EA-47C4-953D-268E9CE0F7CE}" dt="2023-08-22T18:12:38.450" v="733" actId="11529"/>
          <ac:cxnSpMkLst>
            <pc:docMk/>
            <pc:sldMk cId="2780400238" sldId="358"/>
            <ac:cxnSpMk id="9" creationId="{0465455F-935B-A6A5-4F71-A28A63A98041}"/>
          </ac:cxnSpMkLst>
        </pc:cxnChg>
        <pc:cxnChg chg="add mod">
          <ac:chgData name="Camilo Andres Daza Ramirez" userId="95075316-f5f8-4967-a3ed-62298d18a805" providerId="ADAL" clId="{1A195580-64EA-47C4-953D-268E9CE0F7CE}" dt="2023-08-24T23:55:52.616" v="1185" actId="208"/>
          <ac:cxnSpMkLst>
            <pc:docMk/>
            <pc:sldMk cId="2780400238" sldId="358"/>
            <ac:cxnSpMk id="10" creationId="{B7A609F5-C463-8351-6FDF-DB2C233DD833}"/>
          </ac:cxnSpMkLst>
        </pc:cxnChg>
        <pc:cxnChg chg="add mod">
          <ac:chgData name="Camilo Andres Daza Ramirez" userId="95075316-f5f8-4967-a3ed-62298d18a805" providerId="ADAL" clId="{1A195580-64EA-47C4-953D-268E9CE0F7CE}" dt="2023-08-22T18:12:50.660" v="735" actId="208"/>
          <ac:cxnSpMkLst>
            <pc:docMk/>
            <pc:sldMk cId="2780400238" sldId="358"/>
            <ac:cxnSpMk id="11" creationId="{D0A59104-D052-E146-FE1E-4F6256DD3BC5}"/>
          </ac:cxnSpMkLst>
        </pc:cxnChg>
        <pc:cxnChg chg="add del mod">
          <ac:chgData name="Camilo Andres Daza Ramirez" userId="95075316-f5f8-4967-a3ed-62298d18a805" providerId="ADAL" clId="{1A195580-64EA-47C4-953D-268E9CE0F7CE}" dt="2023-08-25T01:32:05.271" v="1239" actId="478"/>
          <ac:cxnSpMkLst>
            <pc:docMk/>
            <pc:sldMk cId="2780400238" sldId="358"/>
            <ac:cxnSpMk id="41" creationId="{BB8B43D9-A943-215A-7199-BF374DCE63F1}"/>
          </ac:cxnSpMkLst>
        </pc:cxnChg>
        <pc:cxnChg chg="add del mod">
          <ac:chgData name="Camilo Andres Daza Ramirez" userId="95075316-f5f8-4967-a3ed-62298d18a805" providerId="ADAL" clId="{1A195580-64EA-47C4-953D-268E9CE0F7CE}" dt="2023-08-25T01:32:08.544" v="1240" actId="478"/>
          <ac:cxnSpMkLst>
            <pc:docMk/>
            <pc:sldMk cId="2780400238" sldId="358"/>
            <ac:cxnSpMk id="76" creationId="{FE4300F4-F55A-2417-61CD-DCDB498AEB64}"/>
          </ac:cxnSpMkLst>
        </pc:cxnChg>
        <pc:cxnChg chg="add del mod">
          <ac:chgData name="Camilo Andres Daza Ramirez" userId="95075316-f5f8-4967-a3ed-62298d18a805" providerId="ADAL" clId="{1A195580-64EA-47C4-953D-268E9CE0F7CE}" dt="2023-08-25T01:32:04.693" v="1238" actId="478"/>
          <ac:cxnSpMkLst>
            <pc:docMk/>
            <pc:sldMk cId="2780400238" sldId="358"/>
            <ac:cxnSpMk id="79" creationId="{33942265-D16F-2CA7-60D9-5828524A8ADD}"/>
          </ac:cxnSpMkLst>
        </pc:cxnChg>
        <pc:cxnChg chg="add del mod">
          <ac:chgData name="Camilo Andres Daza Ramirez" userId="95075316-f5f8-4967-a3ed-62298d18a805" providerId="ADAL" clId="{1A195580-64EA-47C4-953D-268E9CE0F7CE}" dt="2023-08-25T01:32:08.544" v="1240" actId="478"/>
          <ac:cxnSpMkLst>
            <pc:docMk/>
            <pc:sldMk cId="2780400238" sldId="358"/>
            <ac:cxnSpMk id="92" creationId="{1B768D3D-E100-C66B-1FE3-35756EF29CA4}"/>
          </ac:cxnSpMkLst>
        </pc:cxnChg>
      </pc:sldChg>
      <pc:sldChg chg="add del">
        <pc:chgData name="Camilo Andres Daza Ramirez" userId="95075316-f5f8-4967-a3ed-62298d18a805" providerId="ADAL" clId="{1A195580-64EA-47C4-953D-268E9CE0F7CE}" dt="2023-08-22T16:32:03.168" v="462" actId="47"/>
        <pc:sldMkLst>
          <pc:docMk/>
          <pc:sldMk cId="3459366365" sldId="358"/>
        </pc:sldMkLst>
      </pc:sldChg>
      <pc:sldChg chg="addSp delSp modSp add mod">
        <pc:chgData name="Camilo Andres Daza Ramirez" userId="95075316-f5f8-4967-a3ed-62298d18a805" providerId="ADAL" clId="{1A195580-64EA-47C4-953D-268E9CE0F7CE}" dt="2023-08-22T18:50:23.628" v="1175" actId="1076"/>
        <pc:sldMkLst>
          <pc:docMk/>
          <pc:sldMk cId="1768308170" sldId="359"/>
        </pc:sldMkLst>
        <pc:graphicFrameChg chg="add del mod">
          <ac:chgData name="Camilo Andres Daza Ramirez" userId="95075316-f5f8-4967-a3ed-62298d18a805" providerId="ADAL" clId="{1A195580-64EA-47C4-953D-268E9CE0F7CE}" dt="2023-08-22T18:50:22.979" v="1174"/>
          <ac:graphicFrameMkLst>
            <pc:docMk/>
            <pc:sldMk cId="1768308170" sldId="359"/>
            <ac:graphicFrameMk id="9" creationId="{95E5925E-9235-1EDF-7071-2A4B6161B42D}"/>
          </ac:graphicFrameMkLst>
        </pc:graphicFrameChg>
        <pc:graphicFrameChg chg="add del mod">
          <ac:chgData name="Camilo Andres Daza Ramirez" userId="95075316-f5f8-4967-a3ed-62298d18a805" providerId="ADAL" clId="{1A195580-64EA-47C4-953D-268E9CE0F7CE}" dt="2023-08-22T18:50:22.979" v="1174"/>
          <ac:graphicFrameMkLst>
            <pc:docMk/>
            <pc:sldMk cId="1768308170" sldId="359"/>
            <ac:graphicFrameMk id="10" creationId="{C5CB1EF9-96DB-7206-A8AC-D10AC62C13A8}"/>
          </ac:graphicFrameMkLst>
        </pc:graphicFrameChg>
        <pc:graphicFrameChg chg="add del mod">
          <ac:chgData name="Camilo Andres Daza Ramirez" userId="95075316-f5f8-4967-a3ed-62298d18a805" providerId="ADAL" clId="{1A195580-64EA-47C4-953D-268E9CE0F7CE}" dt="2023-08-22T18:50:22.979" v="1174"/>
          <ac:graphicFrameMkLst>
            <pc:docMk/>
            <pc:sldMk cId="1768308170" sldId="359"/>
            <ac:graphicFrameMk id="11" creationId="{F66DAD9D-9587-E3F3-1BE5-61A5F969FFA3}"/>
          </ac:graphicFrameMkLst>
        </pc:graphicFrameChg>
        <pc:graphicFrameChg chg="mod">
          <ac:chgData name="Camilo Andres Daza Ramirez" userId="95075316-f5f8-4967-a3ed-62298d18a805" providerId="ADAL" clId="{1A195580-64EA-47C4-953D-268E9CE0F7CE}" dt="2023-08-22T18:50:23.628" v="1175" actId="1076"/>
          <ac:graphicFrameMkLst>
            <pc:docMk/>
            <pc:sldMk cId="1768308170" sldId="359"/>
            <ac:graphicFrameMk id="123" creationId="{0CF03B19-A869-E474-D67D-52263DE1E432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1.427" v="1166" actId="478"/>
          <ac:graphicFrameMkLst>
            <pc:docMk/>
            <pc:sldMk cId="1768308170" sldId="359"/>
            <ac:graphicFrameMk id="124" creationId="{633036EE-C8EC-0D5E-BC1F-F2191A89CD40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1.427" v="1166" actId="478"/>
          <ac:graphicFrameMkLst>
            <pc:docMk/>
            <pc:sldMk cId="1768308170" sldId="359"/>
            <ac:graphicFrameMk id="125" creationId="{DB9F6BE3-EF83-1ACB-E56E-6749D2D88D09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1.427" v="1166" actId="478"/>
          <ac:graphicFrameMkLst>
            <pc:docMk/>
            <pc:sldMk cId="1768308170" sldId="359"/>
            <ac:graphicFrameMk id="126" creationId="{FE857633-8E39-1449-2CEF-6238F5F58096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1.427" v="1166" actId="478"/>
          <ac:graphicFrameMkLst>
            <pc:docMk/>
            <pc:sldMk cId="1768308170" sldId="359"/>
            <ac:graphicFrameMk id="127" creationId="{1D2E55AA-B809-AB41-9A76-DC773CF79C30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9.021" v="1169" actId="478"/>
          <ac:graphicFrameMkLst>
            <pc:docMk/>
            <pc:sldMk cId="1768308170" sldId="359"/>
            <ac:graphicFrameMk id="128" creationId="{866DD929-4CDD-FBB7-D34F-B5556262B9E0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9.021" v="1169" actId="478"/>
          <ac:graphicFrameMkLst>
            <pc:docMk/>
            <pc:sldMk cId="1768308170" sldId="359"/>
            <ac:graphicFrameMk id="129" creationId="{E6257B4F-FAA1-60C7-BFA8-FDF3D4231B01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1.427" v="1166" actId="478"/>
          <ac:graphicFrameMkLst>
            <pc:docMk/>
            <pc:sldMk cId="1768308170" sldId="359"/>
            <ac:graphicFrameMk id="130" creationId="{AACB9044-A1B3-DAEE-A22B-A81D1EBE07BB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1.427" v="1166" actId="478"/>
          <ac:graphicFrameMkLst>
            <pc:docMk/>
            <pc:sldMk cId="1768308170" sldId="359"/>
            <ac:graphicFrameMk id="131" creationId="{12E2DE95-5BDE-AD10-162F-5CACED018865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9.021" v="1169" actId="478"/>
          <ac:graphicFrameMkLst>
            <pc:docMk/>
            <pc:sldMk cId="1768308170" sldId="359"/>
            <ac:graphicFrameMk id="132" creationId="{9596B358-4572-9E7A-0038-1FFD0AB94D71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1.427" v="1166" actId="478"/>
          <ac:graphicFrameMkLst>
            <pc:docMk/>
            <pc:sldMk cId="1768308170" sldId="359"/>
            <ac:graphicFrameMk id="133" creationId="{2730780E-B3B5-263F-3E1E-7F777BA19982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1.427" v="1166" actId="478"/>
          <ac:graphicFrameMkLst>
            <pc:docMk/>
            <pc:sldMk cId="1768308170" sldId="359"/>
            <ac:graphicFrameMk id="134" creationId="{B05F549D-4E8E-7C7F-82C7-EC31DA1C7B7C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2T18:49:49.021" v="1169" actId="478"/>
          <ac:graphicFrameMkLst>
            <pc:docMk/>
            <pc:sldMk cId="1768308170" sldId="359"/>
            <ac:graphicFrameMk id="181" creationId="{CAD7692E-80D0-968C-EF9B-98B8F65750DB}"/>
          </ac:graphicFrameMkLst>
        </pc:graphicFrameChg>
        <pc:cxnChg chg="add del mod">
          <ac:chgData name="Camilo Andres Daza Ramirez" userId="95075316-f5f8-4967-a3ed-62298d18a805" providerId="ADAL" clId="{1A195580-64EA-47C4-953D-268E9CE0F7CE}" dt="2023-08-22T18:50:22.979" v="1174"/>
          <ac:cxnSpMkLst>
            <pc:docMk/>
            <pc:sldMk cId="1768308170" sldId="359"/>
            <ac:cxnSpMk id="12" creationId="{C8C60B92-226F-FD9A-6330-A6CE6EA822BB}"/>
          </ac:cxnSpMkLst>
        </pc:cxnChg>
        <pc:cxnChg chg="add del mod">
          <ac:chgData name="Camilo Andres Daza Ramirez" userId="95075316-f5f8-4967-a3ed-62298d18a805" providerId="ADAL" clId="{1A195580-64EA-47C4-953D-268E9CE0F7CE}" dt="2023-08-22T18:50:22.979" v="1174"/>
          <ac:cxnSpMkLst>
            <pc:docMk/>
            <pc:sldMk cId="1768308170" sldId="359"/>
            <ac:cxnSpMk id="13" creationId="{9A746327-CD5F-E083-DC0D-287FBBE4B4A4}"/>
          </ac:cxnSpMkLst>
        </pc:cxnChg>
        <pc:cxnChg chg="del mod">
          <ac:chgData name="Camilo Andres Daza Ramirez" userId="95075316-f5f8-4967-a3ed-62298d18a805" providerId="ADAL" clId="{1A195580-64EA-47C4-953D-268E9CE0F7CE}" dt="2023-08-22T18:49:45.768" v="1168" actId="478"/>
          <ac:cxnSpMkLst>
            <pc:docMk/>
            <pc:sldMk cId="1768308170" sldId="359"/>
            <ac:cxnSpMk id="136" creationId="{BD1CF792-EB2E-A88E-7660-45E8328A7B3E}"/>
          </ac:cxnSpMkLst>
        </pc:cxnChg>
        <pc:cxnChg chg="del mod">
          <ac:chgData name="Camilo Andres Daza Ramirez" userId="95075316-f5f8-4967-a3ed-62298d18a805" providerId="ADAL" clId="{1A195580-64EA-47C4-953D-268E9CE0F7CE}" dt="2023-08-22T18:49:45.768" v="1168" actId="478"/>
          <ac:cxnSpMkLst>
            <pc:docMk/>
            <pc:sldMk cId="1768308170" sldId="359"/>
            <ac:cxnSpMk id="141" creationId="{71A4C4FA-1DE5-6013-AB71-0F423738604C}"/>
          </ac:cxnSpMkLst>
        </pc:cxnChg>
        <pc:cxnChg chg="del mod">
          <ac:chgData name="Camilo Andres Daza Ramirez" userId="95075316-f5f8-4967-a3ed-62298d18a805" providerId="ADAL" clId="{1A195580-64EA-47C4-953D-268E9CE0F7CE}" dt="2023-08-22T18:49:45.768" v="1168" actId="478"/>
          <ac:cxnSpMkLst>
            <pc:docMk/>
            <pc:sldMk cId="1768308170" sldId="359"/>
            <ac:cxnSpMk id="144" creationId="{E61A1C39-5597-50C4-93FB-84F610E6542F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47" creationId="{6404A881-0037-ACB3-94B5-9105684F3651}"/>
          </ac:cxnSpMkLst>
        </pc:cxnChg>
        <pc:cxnChg chg="del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49" creationId="{5C15D453-81D9-7A10-58E3-C276AD9E5EDA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51" creationId="{6DDD6CE3-3B68-7C29-13E0-8AC789A7A249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54" creationId="{FEB9D575-40E3-B402-C750-D2CFB9836926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56" creationId="{60A171FB-C26D-E9BB-CF37-998CBCA27893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58" creationId="{778B7491-D1D4-3E5C-A84D-6B618DC6428E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63" creationId="{17D9A775-33A1-049B-213F-3E7229227350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75" creationId="{32B94388-0C88-E3C8-8F9D-848FD76868E5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79" creationId="{59AE6140-781C-315C-8003-A1C64D9D5808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83" creationId="{58D6AC3D-1710-3AEF-76DA-EC7ED240E6A5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86" creationId="{245718F9-F56B-E53B-171C-FCC86581E2A6}"/>
          </ac:cxnSpMkLst>
        </pc:cxnChg>
        <pc:cxnChg chg="del mod">
          <ac:chgData name="Camilo Andres Daza Ramirez" userId="95075316-f5f8-4967-a3ed-62298d18a805" providerId="ADAL" clId="{1A195580-64EA-47C4-953D-268E9CE0F7CE}" dt="2023-08-22T18:49:43.466" v="1167" actId="478"/>
          <ac:cxnSpMkLst>
            <pc:docMk/>
            <pc:sldMk cId="1768308170" sldId="359"/>
            <ac:cxnSpMk id="189" creationId="{2D18A1C2-997B-C34F-1063-A3F764053DFB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96" creationId="{FA2D6D08-D42C-504F-7940-69BF129F0EA2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199" creationId="{60292EF5-4E43-F6E7-8326-E7382AB8000A}"/>
          </ac:cxnSpMkLst>
        </pc:cxnChg>
        <pc:cxnChg chg="del mod">
          <ac:chgData name="Camilo Andres Daza Ramirez" userId="95075316-f5f8-4967-a3ed-62298d18a805" providerId="ADAL" clId="{1A195580-64EA-47C4-953D-268E9CE0F7CE}" dt="2023-08-22T18:49:41.427" v="1166" actId="478"/>
          <ac:cxnSpMkLst>
            <pc:docMk/>
            <pc:sldMk cId="1768308170" sldId="359"/>
            <ac:cxnSpMk id="205" creationId="{DEABCA51-B9D6-6835-BD31-EE429B62D072}"/>
          </ac:cxnSpMkLst>
        </pc:cxnChg>
      </pc:sldChg>
      <pc:sldChg chg="addSp delSp modSp add del mod">
        <pc:chgData name="Camilo Andres Daza Ramirez" userId="95075316-f5f8-4967-a3ed-62298d18a805" providerId="ADAL" clId="{1A195580-64EA-47C4-953D-268E9CE0F7CE}" dt="2023-08-25T02:17:54.942" v="1259" actId="47"/>
        <pc:sldMkLst>
          <pc:docMk/>
          <pc:sldMk cId="3947895193" sldId="359"/>
        </pc:sldMkLst>
        <pc:spChg chg="add mod topLvl">
          <ac:chgData name="Camilo Andres Daza Ramirez" userId="95075316-f5f8-4967-a3ed-62298d18a805" providerId="ADAL" clId="{1A195580-64EA-47C4-953D-268E9CE0F7CE}" dt="2023-08-25T01:55:10.458" v="1258" actId="164"/>
          <ac:spMkLst>
            <pc:docMk/>
            <pc:sldMk cId="3947895193" sldId="359"/>
            <ac:spMk id="3" creationId="{1D6DE07E-37BC-583F-E3A1-6BCFB2AB3D89}"/>
          </ac:spMkLst>
        </pc:spChg>
        <pc:spChg chg="add mod topLvl">
          <ac:chgData name="Camilo Andres Daza Ramirez" userId="95075316-f5f8-4967-a3ed-62298d18a805" providerId="ADAL" clId="{1A195580-64EA-47C4-953D-268E9CE0F7CE}" dt="2023-08-25T01:55:10.458" v="1258" actId="164"/>
          <ac:spMkLst>
            <pc:docMk/>
            <pc:sldMk cId="3947895193" sldId="359"/>
            <ac:spMk id="4" creationId="{06FA6D66-4D0C-75E7-B38F-A9556DD60231}"/>
          </ac:spMkLst>
        </pc:spChg>
        <pc:spChg chg="add mod topLvl">
          <ac:chgData name="Camilo Andres Daza Ramirez" userId="95075316-f5f8-4967-a3ed-62298d18a805" providerId="ADAL" clId="{1A195580-64EA-47C4-953D-268E9CE0F7CE}" dt="2023-08-25T01:55:10.458" v="1258" actId="164"/>
          <ac:spMkLst>
            <pc:docMk/>
            <pc:sldMk cId="3947895193" sldId="359"/>
            <ac:spMk id="6" creationId="{3278F470-63E1-B082-356D-E29FEAC4D64D}"/>
          </ac:spMkLst>
        </pc:spChg>
        <pc:grpChg chg="add del mod">
          <ac:chgData name="Camilo Andres Daza Ramirez" userId="95075316-f5f8-4967-a3ed-62298d18a805" providerId="ADAL" clId="{1A195580-64EA-47C4-953D-268E9CE0F7CE}" dt="2023-08-25T01:54:46.184" v="1255" actId="165"/>
          <ac:grpSpMkLst>
            <pc:docMk/>
            <pc:sldMk cId="3947895193" sldId="359"/>
            <ac:grpSpMk id="9" creationId="{E6F67FAF-9816-F109-3C60-FA9D91991DFB}"/>
          </ac:grpSpMkLst>
        </pc:grpChg>
        <pc:grpChg chg="add mod">
          <ac:chgData name="Camilo Andres Daza Ramirez" userId="95075316-f5f8-4967-a3ed-62298d18a805" providerId="ADAL" clId="{1A195580-64EA-47C4-953D-268E9CE0F7CE}" dt="2023-08-25T01:55:10.458" v="1258" actId="164"/>
          <ac:grpSpMkLst>
            <pc:docMk/>
            <pc:sldMk cId="3947895193" sldId="359"/>
            <ac:grpSpMk id="10" creationId="{720A4410-8D01-ECA5-EF15-DE041720929C}"/>
          </ac:grpSpMkLst>
        </pc:grp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23" creationId="{0CF03B19-A869-E474-D67D-52263DE1E432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24" creationId="{633036EE-C8EC-0D5E-BC1F-F2191A89CD40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25" creationId="{DB9F6BE3-EF83-1ACB-E56E-6749D2D88D09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26" creationId="{FE857633-8E39-1449-2CEF-6238F5F58096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27" creationId="{1D2E55AA-B809-AB41-9A76-DC773CF79C30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28" creationId="{866DD929-4CDD-FBB7-D34F-B5556262B9E0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29" creationId="{E6257B4F-FAA1-60C7-BFA8-FDF3D4231B01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30" creationId="{AACB9044-A1B3-DAEE-A22B-A81D1EBE07BB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31" creationId="{12E2DE95-5BDE-AD10-162F-5CACED018865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32" creationId="{9596B358-4572-9E7A-0038-1FFD0AB94D71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33" creationId="{2730780E-B3B5-263F-3E1E-7F777BA19982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34" creationId="{B05F549D-4E8E-7C7F-82C7-EC31DA1C7B7C}"/>
          </ac:graphicFrameMkLst>
        </pc:graphicFrameChg>
        <pc:graphicFrameChg chg="del">
          <ac:chgData name="Camilo Andres Daza Ramirez" userId="95075316-f5f8-4967-a3ed-62298d18a805" providerId="ADAL" clId="{1A195580-64EA-47C4-953D-268E9CE0F7CE}" dt="2023-08-25T01:53:41.304" v="1244" actId="478"/>
          <ac:graphicFrameMkLst>
            <pc:docMk/>
            <pc:sldMk cId="3947895193" sldId="359"/>
            <ac:graphicFrameMk id="181" creationId="{CAD7692E-80D0-968C-EF9B-98B8F65750DB}"/>
          </ac:graphicFrameMkLst>
        </pc:graphicFrameChg>
        <pc:picChg chg="add mod topLvl">
          <ac:chgData name="Camilo Andres Daza Ramirez" userId="95075316-f5f8-4967-a3ed-62298d18a805" providerId="ADAL" clId="{1A195580-64EA-47C4-953D-268E9CE0F7CE}" dt="2023-08-25T01:55:10.458" v="1258" actId="164"/>
          <ac:picMkLst>
            <pc:docMk/>
            <pc:sldMk cId="3947895193" sldId="359"/>
            <ac:picMk id="2" creationId="{D24A5795-1447-E589-E909-6F22A13689DC}"/>
          </ac:picMkLst>
        </pc:pic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36" creationId="{BD1CF792-EB2E-A88E-7660-45E8328A7B3E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41" creationId="{71A4C4FA-1DE5-6013-AB71-0F423738604C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44" creationId="{E61A1C39-5597-50C4-93FB-84F610E6542F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47" creationId="{6404A881-0037-ACB3-94B5-9105684F3651}"/>
          </ac:cxnSpMkLst>
        </pc:cxnChg>
        <pc:cxnChg chg="del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49" creationId="{5C15D453-81D9-7A10-58E3-C276AD9E5EDA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51" creationId="{6DDD6CE3-3B68-7C29-13E0-8AC789A7A249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54" creationId="{FEB9D575-40E3-B402-C750-D2CFB9836926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56" creationId="{60A171FB-C26D-E9BB-CF37-998CBCA27893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58" creationId="{778B7491-D1D4-3E5C-A84D-6B618DC6428E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63" creationId="{17D9A775-33A1-049B-213F-3E7229227350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75" creationId="{32B94388-0C88-E3C8-8F9D-848FD76868E5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79" creationId="{59AE6140-781C-315C-8003-A1C64D9D5808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83" creationId="{58D6AC3D-1710-3AEF-76DA-EC7ED240E6A5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86" creationId="{245718F9-F56B-E53B-171C-FCC86581E2A6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89" creationId="{2D18A1C2-997B-C34F-1063-A3F764053DFB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96" creationId="{FA2D6D08-D42C-504F-7940-69BF129F0EA2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199" creationId="{60292EF5-4E43-F6E7-8326-E7382AB8000A}"/>
          </ac:cxnSpMkLst>
        </pc:cxnChg>
        <pc:cxnChg chg="del mod">
          <ac:chgData name="Camilo Andres Daza Ramirez" userId="95075316-f5f8-4967-a3ed-62298d18a805" providerId="ADAL" clId="{1A195580-64EA-47C4-953D-268E9CE0F7CE}" dt="2023-08-25T01:53:41.304" v="1244" actId="478"/>
          <ac:cxnSpMkLst>
            <pc:docMk/>
            <pc:sldMk cId="3947895193" sldId="359"/>
            <ac:cxnSpMk id="205" creationId="{DEABCA51-B9D6-6835-BD31-EE429B62D072}"/>
          </ac:cxnSpMkLst>
        </pc:cxnChg>
      </pc:sldChg>
    </pc:docChg>
  </pc:docChgLst>
  <pc:docChgLst>
    <pc:chgData name="Javier Steven Barrera Toro" userId="S::js.barrerat1@uniandes.edu.co::7c9892df-732e-43d7-8160-6575b95d7af5" providerId="AD" clId="Web-{90DAC8D9-0920-227B-7E2F-115FC97DAE4B}"/>
    <pc:docChg chg="modSld">
      <pc:chgData name="Javier Steven Barrera Toro" userId="S::js.barrerat1@uniandes.edu.co::7c9892df-732e-43d7-8160-6575b95d7af5" providerId="AD" clId="Web-{90DAC8D9-0920-227B-7E2F-115FC97DAE4B}" dt="2023-08-15T03:08:56.942" v="8"/>
      <pc:docMkLst>
        <pc:docMk/>
      </pc:docMkLst>
      <pc:sldChg chg="addSp delSp modSp">
        <pc:chgData name="Javier Steven Barrera Toro" userId="S::js.barrerat1@uniandes.edu.co::7c9892df-732e-43d7-8160-6575b95d7af5" providerId="AD" clId="Web-{90DAC8D9-0920-227B-7E2F-115FC97DAE4B}" dt="2023-08-15T03:08:56.942" v="8"/>
        <pc:sldMkLst>
          <pc:docMk/>
          <pc:sldMk cId="428227866" sldId="357"/>
        </pc:sldMkLst>
        <pc:spChg chg="del mod">
          <ac:chgData name="Javier Steven Barrera Toro" userId="S::js.barrerat1@uniandes.edu.co::7c9892df-732e-43d7-8160-6575b95d7af5" providerId="AD" clId="Web-{90DAC8D9-0920-227B-7E2F-115FC97DAE4B}" dt="2023-08-15T03:08:56.942" v="8"/>
          <ac:spMkLst>
            <pc:docMk/>
            <pc:sldMk cId="428227866" sldId="357"/>
            <ac:spMk id="61" creationId="{17247784-BD94-5B91-BDBB-D4876D58E4F2}"/>
          </ac:spMkLst>
        </pc:spChg>
        <pc:cxnChg chg="add del mod">
          <ac:chgData name="Javier Steven Barrera Toro" userId="S::js.barrerat1@uniandes.edu.co::7c9892df-732e-43d7-8160-6575b95d7af5" providerId="AD" clId="Web-{90DAC8D9-0920-227B-7E2F-115FC97DAE4B}" dt="2023-08-15T03:08:48.473" v="7"/>
          <ac:cxnSpMkLst>
            <pc:docMk/>
            <pc:sldMk cId="428227866" sldId="357"/>
            <ac:cxnSpMk id="10" creationId="{CC6BC512-A005-98BD-9F27-F30F617324C1}"/>
          </ac:cxnSpMkLst>
        </pc:cxnChg>
        <pc:cxnChg chg="add del mod">
          <ac:chgData name="Javier Steven Barrera Toro" userId="S::js.barrerat1@uniandes.edu.co::7c9892df-732e-43d7-8160-6575b95d7af5" providerId="AD" clId="Web-{90DAC8D9-0920-227B-7E2F-115FC97DAE4B}" dt="2023-08-15T03:08:34.237" v="4"/>
          <ac:cxnSpMkLst>
            <pc:docMk/>
            <pc:sldMk cId="428227866" sldId="357"/>
            <ac:cxnSpMk id="12" creationId="{F61A64FA-CE18-E235-54EC-095408EAD32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95E0-43A6-4D53-BDBE-E8A6E9BC4F1E}" type="datetimeFigureOut">
              <a:rPr lang="es-ES" smtClean="0"/>
              <a:t>14/09/2023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AE50-97D0-47A2-B9C8-25667F34B8E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4896-D6AA-4EC7-8B4F-6C86BE107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3E415-3B5F-4CD5-87C3-D6636E6C9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8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021D1-5A1B-45D0-B144-18EA43AB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9" y="190123"/>
            <a:ext cx="10840770" cy="760491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A9807-4099-4A7D-8963-DF2D231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88" y="1167898"/>
            <a:ext cx="10840769" cy="5324978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441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82ACB-D71A-4A88-917F-0E40F083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219920"/>
            <a:ext cx="10833903" cy="717630"/>
          </a:xfrm>
        </p:spPr>
        <p:txBody>
          <a:bodyPr>
            <a:no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C3E24-68C7-480E-B805-C2E52C48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2272" y="1076446"/>
            <a:ext cx="5047527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52D536-8183-4920-A5A5-F62C8DB9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6446"/>
            <a:ext cx="5633976" cy="538222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724D8AF1-2A0F-4C57-9F8C-E4233EF3B5DC}"/>
              </a:ext>
            </a:extLst>
          </p:cNvPr>
          <p:cNvSpPr txBox="1">
            <a:spLocks/>
          </p:cNvSpPr>
          <p:nvPr userDrawn="1"/>
        </p:nvSpPr>
        <p:spPr>
          <a:xfrm>
            <a:off x="58092" y="6329921"/>
            <a:ext cx="578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800" kern="120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F581D2-D2F7-4C56-ADAA-56285F38747F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8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66204-2F14-45CB-AF55-98EB4DD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544" y="284103"/>
            <a:ext cx="10515600" cy="734470"/>
          </a:xfrm>
        </p:spPr>
        <p:txBody>
          <a:bodyPr>
            <a:normAutofit/>
          </a:bodyPr>
          <a:lstStyle>
            <a:lvl1pPr algn="ctr">
              <a:defRPr sz="3600"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733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10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FA182-6939-4570-970C-87C91B49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2135BA-0A36-44D6-ADC1-7BFAFF09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3C4E3-4164-4B76-98CB-38AE4F87C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ECDCA-D82A-45D8-9FEA-DA1D81C3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20D469-E2EA-43B4-AC01-297EC7CD5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81D2-D2F7-4C56-ADAA-56285F38747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45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869F186-CEE2-EB45-A8AD-BE850987788A}"/>
              </a:ext>
            </a:extLst>
          </p:cNvPr>
          <p:cNvSpPr/>
          <p:nvPr/>
        </p:nvSpPr>
        <p:spPr>
          <a:xfrm>
            <a:off x="167308" y="159026"/>
            <a:ext cx="11857383" cy="653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7DFF21-E7F6-ECFA-BB8E-358E45272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50115"/>
              </p:ext>
            </p:extLst>
          </p:nvPr>
        </p:nvGraphicFramePr>
        <p:xfrm>
          <a:off x="5009262" y="2045750"/>
          <a:ext cx="1363851" cy="1222153"/>
        </p:xfrm>
        <a:graphic>
          <a:graphicData uri="http://schemas.openxmlformats.org/drawingml/2006/table">
            <a:tbl>
              <a:tblPr/>
              <a:tblGrid>
                <a:gridCol w="1363851">
                  <a:extLst>
                    <a:ext uri="{9D8B030D-6E8A-4147-A177-3AD203B41FA5}">
                      <a16:colId xmlns:a16="http://schemas.microsoft.com/office/drawing/2014/main" val="597867057"/>
                    </a:ext>
                  </a:extLst>
                </a:gridCol>
              </a:tblGrid>
              <a:tr h="192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Ferretería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9633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61657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58957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32833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28288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320542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31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ED2B97-1591-E2D5-60D5-61CE5DC95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81812"/>
              </p:ext>
            </p:extLst>
          </p:nvPr>
        </p:nvGraphicFramePr>
        <p:xfrm>
          <a:off x="7558788" y="503542"/>
          <a:ext cx="1433521" cy="1228538"/>
        </p:xfrm>
        <a:graphic>
          <a:graphicData uri="http://schemas.openxmlformats.org/drawingml/2006/table">
            <a:tbl>
              <a:tblPr/>
              <a:tblGrid>
                <a:gridCol w="1433521">
                  <a:extLst>
                    <a:ext uri="{9D8B030D-6E8A-4147-A177-3AD203B41FA5}">
                      <a16:colId xmlns:a16="http://schemas.microsoft.com/office/drawing/2014/main" val="597867057"/>
                    </a:ext>
                  </a:extLst>
                </a:gridCol>
              </a:tblGrid>
              <a:tr h="193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9633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IdDispositivo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61657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InventarioClientes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Array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58957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InventarioCompras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Array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32833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28288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320542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31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08C852-029A-E2FA-FAA6-27D9C670D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2125"/>
              </p:ext>
            </p:extLst>
          </p:nvPr>
        </p:nvGraphicFramePr>
        <p:xfrm>
          <a:off x="4998555" y="4476159"/>
          <a:ext cx="1363851" cy="1115034"/>
        </p:xfrm>
        <a:graphic>
          <a:graphicData uri="http://schemas.openxmlformats.org/drawingml/2006/table">
            <a:tbl>
              <a:tblPr/>
              <a:tblGrid>
                <a:gridCol w="1363851">
                  <a:extLst>
                    <a:ext uri="{9D8B030D-6E8A-4147-A177-3AD203B41FA5}">
                      <a16:colId xmlns:a16="http://schemas.microsoft.com/office/drawing/2014/main" val="597867057"/>
                    </a:ext>
                  </a:extLst>
                </a:gridCol>
              </a:tblGrid>
              <a:tr h="15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9633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61657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Precio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Float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58957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 SKU: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32833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-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Peligroso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Boolean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28288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320542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31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D67DF1D-75A3-2C69-BB18-198100CFA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01912"/>
              </p:ext>
            </p:extLst>
          </p:nvPr>
        </p:nvGraphicFramePr>
        <p:xfrm>
          <a:off x="6913604" y="2045750"/>
          <a:ext cx="1363851" cy="1222153"/>
        </p:xfrm>
        <a:graphic>
          <a:graphicData uri="http://schemas.openxmlformats.org/drawingml/2006/table">
            <a:tbl>
              <a:tblPr/>
              <a:tblGrid>
                <a:gridCol w="1363851">
                  <a:extLst>
                    <a:ext uri="{9D8B030D-6E8A-4147-A177-3AD203B41FA5}">
                      <a16:colId xmlns:a16="http://schemas.microsoft.com/office/drawing/2014/main" val="597867057"/>
                    </a:ext>
                  </a:extLst>
                </a:gridCol>
              </a:tblGrid>
              <a:tr h="192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Administrador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9633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61657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58957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32833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28288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320542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31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8EB7BF9-489C-522D-C529-ED0BC5D03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83538"/>
              </p:ext>
            </p:extLst>
          </p:nvPr>
        </p:nvGraphicFramePr>
        <p:xfrm>
          <a:off x="3104920" y="2045750"/>
          <a:ext cx="1363851" cy="1222146"/>
        </p:xfrm>
        <a:graphic>
          <a:graphicData uri="http://schemas.openxmlformats.org/drawingml/2006/table">
            <a:tbl>
              <a:tblPr/>
              <a:tblGrid>
                <a:gridCol w="1363851">
                  <a:extLst>
                    <a:ext uri="{9D8B030D-6E8A-4147-A177-3AD203B41FA5}">
                      <a16:colId xmlns:a16="http://schemas.microsoft.com/office/drawing/2014/main" val="597867057"/>
                    </a:ext>
                  </a:extLst>
                </a:gridCol>
              </a:tblGrid>
              <a:tr h="192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9633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61657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Num Cédula: Int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58957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FechaNac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32833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 Email: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28288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Celular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320542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3103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DDDB2E-88CC-C38A-6742-1722E09A56E3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5680480" y="3267903"/>
            <a:ext cx="10707" cy="1208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860C17-A12C-0626-6CD1-20F0F8BE2FF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4468771" y="2656823"/>
            <a:ext cx="540491" cy="2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F3C2F8-0BB4-EE7A-41A7-2980B3170C4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373113" y="2656826"/>
            <a:ext cx="540491" cy="2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C7A0FE3-FAFC-44BE-044C-30DE6D03D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66280"/>
              </p:ext>
            </p:extLst>
          </p:nvPr>
        </p:nvGraphicFramePr>
        <p:xfrm>
          <a:off x="1197466" y="2315179"/>
          <a:ext cx="1363851" cy="707121"/>
        </p:xfrm>
        <a:graphic>
          <a:graphicData uri="http://schemas.openxmlformats.org/drawingml/2006/table">
            <a:tbl>
              <a:tblPr/>
              <a:tblGrid>
                <a:gridCol w="1363851">
                  <a:extLst>
                    <a:ext uri="{9D8B030D-6E8A-4147-A177-3AD203B41FA5}">
                      <a16:colId xmlns:a16="http://schemas.microsoft.com/office/drawing/2014/main" val="597867057"/>
                    </a:ext>
                  </a:extLst>
                </a:gridCol>
              </a:tblGrid>
              <a:tr h="1920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Cantidad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9633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NumUnidades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Int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61657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58957"/>
                  </a:ext>
                </a:extLst>
              </a:tr>
              <a:tr h="17167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3103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0291BA-E322-1B19-3815-6230B8AAE783}"/>
              </a:ext>
            </a:extLst>
          </p:cNvPr>
          <p:cNvCxnSpPr>
            <a:cxnSpLocks/>
            <a:stCxn id="14" idx="1"/>
            <a:endCxn id="29" idx="3"/>
          </p:cNvCxnSpPr>
          <p:nvPr/>
        </p:nvCxnSpPr>
        <p:spPr>
          <a:xfrm flipH="1">
            <a:off x="2561317" y="2656823"/>
            <a:ext cx="543603" cy="11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E769E6E-C943-90F5-5650-EAD590B00FB5}"/>
              </a:ext>
            </a:extLst>
          </p:cNvPr>
          <p:cNvSpPr txBox="1"/>
          <p:nvPr/>
        </p:nvSpPr>
        <p:spPr>
          <a:xfrm>
            <a:off x="6422852" y="4832629"/>
            <a:ext cx="602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Agrega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69BED48-8E48-2DC6-5D14-0C30BF4F97AA}"/>
              </a:ext>
            </a:extLst>
          </p:cNvPr>
          <p:cNvSpPr txBox="1"/>
          <p:nvPr/>
        </p:nvSpPr>
        <p:spPr>
          <a:xfrm>
            <a:off x="4653693" y="4809547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2 - *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A7FBAB-0BC1-D7DE-4F60-76E382374898}"/>
              </a:ext>
            </a:extLst>
          </p:cNvPr>
          <p:cNvSpPr txBox="1"/>
          <p:nvPr/>
        </p:nvSpPr>
        <p:spPr>
          <a:xfrm>
            <a:off x="5640607" y="4281103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CB5A22-6EED-BC34-69A0-9B9B223A72CB}"/>
              </a:ext>
            </a:extLst>
          </p:cNvPr>
          <p:cNvSpPr txBox="1"/>
          <p:nvPr/>
        </p:nvSpPr>
        <p:spPr>
          <a:xfrm>
            <a:off x="6551343" y="2450982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1 - 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DD9888B-226C-FAF2-2880-3690B3585577}"/>
              </a:ext>
            </a:extLst>
          </p:cNvPr>
          <p:cNvSpPr txBox="1"/>
          <p:nvPr/>
        </p:nvSpPr>
        <p:spPr>
          <a:xfrm>
            <a:off x="9063711" y="2681210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*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2A5170-21A3-0129-1562-65FAA7C195CE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rot="5400000" flipH="1" flipV="1">
            <a:off x="6826532" y="596735"/>
            <a:ext cx="313670" cy="25843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6B32D02-6AC6-8026-BFBD-FA463EA2A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14853"/>
              </p:ext>
            </p:extLst>
          </p:nvPr>
        </p:nvGraphicFramePr>
        <p:xfrm>
          <a:off x="4809625" y="503542"/>
          <a:ext cx="1363851" cy="1228538"/>
        </p:xfrm>
        <a:graphic>
          <a:graphicData uri="http://schemas.openxmlformats.org/drawingml/2006/table">
            <a:tbl>
              <a:tblPr/>
              <a:tblGrid>
                <a:gridCol w="1363851">
                  <a:extLst>
                    <a:ext uri="{9D8B030D-6E8A-4147-A177-3AD203B41FA5}">
                      <a16:colId xmlns:a16="http://schemas.microsoft.com/office/drawing/2014/main" val="597867057"/>
                    </a:ext>
                  </a:extLst>
                </a:gridCol>
              </a:tblGrid>
              <a:tr h="193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Cajero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9633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61657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58957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32833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28288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320542"/>
                  </a:ext>
                </a:extLst>
              </a:tr>
              <a:tr h="172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3103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01B263-1C26-15B5-5C0F-E86D9E8312AE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5491550" y="1732080"/>
            <a:ext cx="3669" cy="313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7AA7DF9-F011-D145-E828-E6F66C6AE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1333"/>
              </p:ext>
            </p:extLst>
          </p:nvPr>
        </p:nvGraphicFramePr>
        <p:xfrm>
          <a:off x="4958681" y="6079265"/>
          <a:ext cx="1363851" cy="537492"/>
        </p:xfrm>
        <a:graphic>
          <a:graphicData uri="http://schemas.openxmlformats.org/drawingml/2006/table">
            <a:tbl>
              <a:tblPr/>
              <a:tblGrid>
                <a:gridCol w="1363851">
                  <a:extLst>
                    <a:ext uri="{9D8B030D-6E8A-4147-A177-3AD203B41FA5}">
                      <a16:colId xmlns:a16="http://schemas.microsoft.com/office/drawing/2014/main" val="597867057"/>
                    </a:ext>
                  </a:extLst>
                </a:gridCol>
              </a:tblGrid>
              <a:tr h="1928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Perecedero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9633"/>
                  </a:ext>
                </a:extLst>
              </a:tr>
              <a:tr h="1723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Duración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Int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61657"/>
                  </a:ext>
                </a:extLst>
              </a:tr>
              <a:tr h="17233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31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0B9ED33A-9336-EBE2-AFD5-912EFC5A2429}"/>
              </a:ext>
            </a:extLst>
          </p:cNvPr>
          <p:cNvSpPr txBox="1"/>
          <p:nvPr/>
        </p:nvSpPr>
        <p:spPr>
          <a:xfrm>
            <a:off x="1841716" y="4213597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0-*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5A0D8F-2CC7-4EE3-C6FC-9867232D6D42}"/>
              </a:ext>
            </a:extLst>
          </p:cNvPr>
          <p:cNvSpPr txBox="1"/>
          <p:nvPr/>
        </p:nvSpPr>
        <p:spPr>
          <a:xfrm>
            <a:off x="4223733" y="4841303"/>
            <a:ext cx="602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Contiene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18FA62-D5C2-6D36-9ABC-4790B41F4344}"/>
              </a:ext>
            </a:extLst>
          </p:cNvPr>
          <p:cNvSpPr txBox="1"/>
          <p:nvPr/>
        </p:nvSpPr>
        <p:spPr>
          <a:xfrm>
            <a:off x="5640607" y="4090487"/>
            <a:ext cx="72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Inventario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8A49693-660B-2FA7-CD4A-E99ABB01B834}"/>
              </a:ext>
            </a:extLst>
          </p:cNvPr>
          <p:cNvSpPr/>
          <p:nvPr/>
        </p:nvSpPr>
        <p:spPr>
          <a:xfrm>
            <a:off x="5557957" y="5609293"/>
            <a:ext cx="165300" cy="24270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7A8931-289A-33A4-08FC-530E8345F0A6}"/>
              </a:ext>
            </a:extLst>
          </p:cNvPr>
          <p:cNvCxnSpPr>
            <a:stCxn id="32" idx="3"/>
            <a:endCxn id="42" idx="0"/>
          </p:cNvCxnSpPr>
          <p:nvPr/>
        </p:nvCxnSpPr>
        <p:spPr>
          <a:xfrm flipH="1">
            <a:off x="5640606" y="5851994"/>
            <a:ext cx="1" cy="227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64ED59A3-D721-3D20-738D-F51A0FA03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19034"/>
              </p:ext>
            </p:extLst>
          </p:nvPr>
        </p:nvGraphicFramePr>
        <p:xfrm>
          <a:off x="1098508" y="4478270"/>
          <a:ext cx="1554210" cy="1115034"/>
        </p:xfrm>
        <a:graphic>
          <a:graphicData uri="http://schemas.openxmlformats.org/drawingml/2006/table">
            <a:tbl>
              <a:tblPr/>
              <a:tblGrid>
                <a:gridCol w="1554210">
                  <a:extLst>
                    <a:ext uri="{9D8B030D-6E8A-4147-A177-3AD203B41FA5}">
                      <a16:colId xmlns:a16="http://schemas.microsoft.com/office/drawing/2014/main" val="597867057"/>
                    </a:ext>
                  </a:extLst>
                </a:gridCol>
              </a:tblGrid>
              <a:tr h="15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Paquete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9633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Nombre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61657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Precio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Float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58957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-  SKU: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32833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- SKU del 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28288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320542"/>
                  </a:ext>
                </a:extLst>
              </a:tr>
              <a:tr h="15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310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FE42F2-DD75-293B-118D-7C0115D5C020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2652718" y="5033676"/>
            <a:ext cx="2345837" cy="2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08F937C-D1CF-157B-18CD-CE690BC7DDBB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flipH="1">
            <a:off x="1875613" y="3022300"/>
            <a:ext cx="3778" cy="1455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82BFDD6-88F1-A089-3198-1DC277C931CD}"/>
              </a:ext>
            </a:extLst>
          </p:cNvPr>
          <p:cNvSpPr txBox="1"/>
          <p:nvPr/>
        </p:nvSpPr>
        <p:spPr>
          <a:xfrm>
            <a:off x="1841717" y="4081048"/>
            <a:ext cx="602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Solicita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CF284FC-A9C6-BC71-525F-D8C03AA6C957}"/>
              </a:ext>
            </a:extLst>
          </p:cNvPr>
          <p:cNvCxnSpPr>
            <a:cxnSpLocks/>
          </p:cNvCxnSpPr>
          <p:nvPr/>
        </p:nvCxnSpPr>
        <p:spPr>
          <a:xfrm>
            <a:off x="2571110" y="2889576"/>
            <a:ext cx="2427445" cy="1864892"/>
          </a:xfrm>
          <a:prstGeom prst="bentConnector3">
            <a:avLst>
              <a:gd name="adj1" fmla="val 115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E53B8D3-0382-B111-AC52-B955A2799313}"/>
              </a:ext>
            </a:extLst>
          </p:cNvPr>
          <p:cNvSpPr txBox="1"/>
          <p:nvPr/>
        </p:nvSpPr>
        <p:spPr>
          <a:xfrm>
            <a:off x="4477771" y="4546722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0-*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24680A6-E805-34CB-5C6F-929F4D00FF23}"/>
              </a:ext>
            </a:extLst>
          </p:cNvPr>
          <p:cNvSpPr txBox="1"/>
          <p:nvPr/>
        </p:nvSpPr>
        <p:spPr>
          <a:xfrm>
            <a:off x="4477772" y="4414173"/>
            <a:ext cx="602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Solicita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E2BAD13-3DDF-0E2D-4CA1-1A255A664EFE}"/>
              </a:ext>
            </a:extLst>
          </p:cNvPr>
          <p:cNvCxnSpPr>
            <a:endCxn id="9" idx="3"/>
          </p:cNvCxnSpPr>
          <p:nvPr/>
        </p:nvCxnSpPr>
        <p:spPr>
          <a:xfrm rot="5400000">
            <a:off x="6077707" y="3552595"/>
            <a:ext cx="1765780" cy="11963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15E1252-4C2F-B46E-2BE4-95461E2AEA00}"/>
              </a:ext>
            </a:extLst>
          </p:cNvPr>
          <p:cNvCxnSpPr>
            <a:cxnSpLocks/>
          </p:cNvCxnSpPr>
          <p:nvPr/>
        </p:nvCxnSpPr>
        <p:spPr>
          <a:xfrm rot="5400000">
            <a:off x="6024860" y="3599566"/>
            <a:ext cx="2152906" cy="1461784"/>
          </a:xfrm>
          <a:prstGeom prst="bentConnector3">
            <a:avLst>
              <a:gd name="adj1" fmla="val 999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8AC13C0-173B-0477-AC00-0838F5B94877}"/>
              </a:ext>
            </a:extLst>
          </p:cNvPr>
          <p:cNvSpPr txBox="1"/>
          <p:nvPr/>
        </p:nvSpPr>
        <p:spPr>
          <a:xfrm>
            <a:off x="6422852" y="5206854"/>
            <a:ext cx="602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Elimina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5A5006-71F1-2B45-CAC8-CFDA6768F367}"/>
              </a:ext>
            </a:extLst>
          </p:cNvPr>
          <p:cNvSpPr txBox="1"/>
          <p:nvPr/>
        </p:nvSpPr>
        <p:spPr>
          <a:xfrm>
            <a:off x="6437100" y="4718192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1 - *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487177-9BD3-CD81-8B6B-0070EBB43BE1}"/>
              </a:ext>
            </a:extLst>
          </p:cNvPr>
          <p:cNvSpPr txBox="1"/>
          <p:nvPr/>
        </p:nvSpPr>
        <p:spPr>
          <a:xfrm>
            <a:off x="6437100" y="5082751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1 - *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4AEC074-52B6-FBA1-4B16-007C9208336D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3786845" y="1117810"/>
            <a:ext cx="1022780" cy="9279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1C5CB47-E820-BF3B-B9ED-B31AD610FC2D}"/>
              </a:ext>
            </a:extLst>
          </p:cNvPr>
          <p:cNvSpPr txBox="1"/>
          <p:nvPr/>
        </p:nvSpPr>
        <p:spPr>
          <a:xfrm>
            <a:off x="3751270" y="1754157"/>
            <a:ext cx="602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Atiende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5644B3-9ECE-4752-3731-E0C0098EC4CC}"/>
              </a:ext>
            </a:extLst>
          </p:cNvPr>
          <p:cNvSpPr txBox="1"/>
          <p:nvPr/>
        </p:nvSpPr>
        <p:spPr>
          <a:xfrm>
            <a:off x="3784832" y="1853102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E8DFC2B-8D11-480C-666D-768915A2DAB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173476" y="1117810"/>
            <a:ext cx="13853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F0F6332-063A-9DBD-990C-2AC02783703D}"/>
              </a:ext>
            </a:extLst>
          </p:cNvPr>
          <p:cNvSpPr txBox="1"/>
          <p:nvPr/>
        </p:nvSpPr>
        <p:spPr>
          <a:xfrm>
            <a:off x="6220511" y="927897"/>
            <a:ext cx="136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Registra y Consulta Compra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FB4448-338E-7B06-43BF-42B309040F83}"/>
              </a:ext>
            </a:extLst>
          </p:cNvPr>
          <p:cNvCxnSpPr/>
          <p:nvPr/>
        </p:nvCxnSpPr>
        <p:spPr>
          <a:xfrm>
            <a:off x="6173476" y="841007"/>
            <a:ext cx="13853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7A60B31-2119-1C37-3F24-79218BBD684E}"/>
              </a:ext>
            </a:extLst>
          </p:cNvPr>
          <p:cNvSpPr txBox="1"/>
          <p:nvPr/>
        </p:nvSpPr>
        <p:spPr>
          <a:xfrm>
            <a:off x="6220511" y="651094"/>
            <a:ext cx="13638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Registra y Consulta Usuario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B062B78E-9EDE-3CE1-AB97-D14BE4B02F80}"/>
              </a:ext>
            </a:extLst>
          </p:cNvPr>
          <p:cNvCxnSpPr/>
          <p:nvPr/>
        </p:nvCxnSpPr>
        <p:spPr>
          <a:xfrm rot="5400000" flipH="1" flipV="1">
            <a:off x="4208179" y="1444304"/>
            <a:ext cx="617000" cy="585892"/>
          </a:xfrm>
          <a:prstGeom prst="bentConnector3">
            <a:avLst>
              <a:gd name="adj1" fmla="val 1009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EBB2F4E-B4B2-1560-2BC6-B46F5652C4D9}"/>
              </a:ext>
            </a:extLst>
          </p:cNvPr>
          <p:cNvSpPr txBox="1"/>
          <p:nvPr/>
        </p:nvSpPr>
        <p:spPr>
          <a:xfrm>
            <a:off x="4336678" y="1230711"/>
            <a:ext cx="602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Paga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C3B37BC-B8F0-8915-732B-0961C13084E8}"/>
              </a:ext>
            </a:extLst>
          </p:cNvPr>
          <p:cNvSpPr txBox="1"/>
          <p:nvPr/>
        </p:nvSpPr>
        <p:spPr>
          <a:xfrm>
            <a:off x="4578639" y="1197585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76679E8-B64F-6904-7E6A-44B7D9A9494E}"/>
              </a:ext>
            </a:extLst>
          </p:cNvPr>
          <p:cNvSpPr txBox="1"/>
          <p:nvPr/>
        </p:nvSpPr>
        <p:spPr>
          <a:xfrm>
            <a:off x="7328099" y="615148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1B51658-CD21-32E1-5F7D-DC3347687D80}"/>
              </a:ext>
            </a:extLst>
          </p:cNvPr>
          <p:cNvSpPr txBox="1"/>
          <p:nvPr/>
        </p:nvSpPr>
        <p:spPr>
          <a:xfrm>
            <a:off x="7328099" y="881731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 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92DFCAC-85E2-40C6-425F-223BB0B7D27D}"/>
              </a:ext>
            </a:extLst>
          </p:cNvPr>
          <p:cNvSpPr/>
          <p:nvPr/>
        </p:nvSpPr>
        <p:spPr>
          <a:xfrm>
            <a:off x="3119546" y="5256868"/>
            <a:ext cx="1459093" cy="3619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Los SKU son únicos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F8AEA124-94FD-E702-D559-364782EEC9C1}"/>
              </a:ext>
            </a:extLst>
          </p:cNvPr>
          <p:cNvSpPr/>
          <p:nvPr/>
        </p:nvSpPr>
        <p:spPr>
          <a:xfrm>
            <a:off x="6449881" y="6122022"/>
            <a:ext cx="1525799" cy="3619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Duración &lt;60 deben ser eliminados</a:t>
            </a:r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256316FE-2D6F-0CD3-2598-218D80FAF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63723"/>
              </p:ext>
            </p:extLst>
          </p:nvPr>
        </p:nvGraphicFramePr>
        <p:xfrm>
          <a:off x="9344119" y="2045750"/>
          <a:ext cx="1363851" cy="1222153"/>
        </p:xfrm>
        <a:graphic>
          <a:graphicData uri="http://schemas.openxmlformats.org/drawingml/2006/table">
            <a:tbl>
              <a:tblPr/>
              <a:tblGrid>
                <a:gridCol w="1363851">
                  <a:extLst>
                    <a:ext uri="{9D8B030D-6E8A-4147-A177-3AD203B41FA5}">
                      <a16:colId xmlns:a16="http://schemas.microsoft.com/office/drawing/2014/main" val="597867057"/>
                    </a:ext>
                  </a:extLst>
                </a:gridCol>
              </a:tblGrid>
              <a:tr h="192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Categoría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39633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Id_Categoría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161657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Id_SubCategoría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String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58957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532833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28288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320542"/>
                  </a:ext>
                </a:extLst>
              </a:tr>
              <a:tr h="17167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3103"/>
                  </a:ext>
                </a:extLst>
              </a:tr>
            </a:tbl>
          </a:graphicData>
        </a:graphic>
      </p:graphicFrame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068F4E2-61BE-B1C8-B42F-FF1061252124}"/>
              </a:ext>
            </a:extLst>
          </p:cNvPr>
          <p:cNvSpPr/>
          <p:nvPr/>
        </p:nvSpPr>
        <p:spPr>
          <a:xfrm>
            <a:off x="9179977" y="479057"/>
            <a:ext cx="1962056" cy="36195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SKUS peligrosos no pueden ser vendidos a menores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C5B8CA89-8EB4-F741-391C-4BBDE243ECC0}"/>
              </a:ext>
            </a:extLst>
          </p:cNvPr>
          <p:cNvSpPr/>
          <p:nvPr/>
        </p:nvSpPr>
        <p:spPr>
          <a:xfrm>
            <a:off x="9179977" y="927896"/>
            <a:ext cx="2507198" cy="51590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SKUS peligrosos no pueden ser vendidos 2 veces en el mismo mes al mismo cliente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D271D8FC-D405-DC91-6E45-632D7884CA9D}"/>
              </a:ext>
            </a:extLst>
          </p:cNvPr>
          <p:cNvCxnSpPr/>
          <p:nvPr/>
        </p:nvCxnSpPr>
        <p:spPr>
          <a:xfrm rot="5400000" flipH="1" flipV="1">
            <a:off x="7984325" y="2023304"/>
            <a:ext cx="965123" cy="382677"/>
          </a:xfrm>
          <a:prstGeom prst="bentConnector3">
            <a:avLst>
              <a:gd name="adj1" fmla="val 16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D2B42D1-99BE-6FCF-A11C-1E9A184742CB}"/>
              </a:ext>
            </a:extLst>
          </p:cNvPr>
          <p:cNvSpPr txBox="1"/>
          <p:nvPr/>
        </p:nvSpPr>
        <p:spPr>
          <a:xfrm>
            <a:off x="8660286" y="1845695"/>
            <a:ext cx="1962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Registra y Consulta Usuario y Compra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0CB16E6-9AB7-2185-E939-41D20F5B6851}"/>
              </a:ext>
            </a:extLst>
          </p:cNvPr>
          <p:cNvSpPr txBox="1"/>
          <p:nvPr/>
        </p:nvSpPr>
        <p:spPr>
          <a:xfrm>
            <a:off x="8648142" y="1688475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 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0A8F87D-A6E4-B97D-D16A-7174E18CFD55}"/>
              </a:ext>
            </a:extLst>
          </p:cNvPr>
          <p:cNvCxnSpPr/>
          <p:nvPr/>
        </p:nvCxnSpPr>
        <p:spPr>
          <a:xfrm>
            <a:off x="8275548" y="2889576"/>
            <a:ext cx="1068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7F2A364-A782-8BFB-6F52-06F6102EF0E8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6359978" y="3267903"/>
            <a:ext cx="3666066" cy="22796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0FA5493-0BFB-D538-7C66-0D0CDBF0348A}"/>
              </a:ext>
            </a:extLst>
          </p:cNvPr>
          <p:cNvSpPr txBox="1"/>
          <p:nvPr/>
        </p:nvSpPr>
        <p:spPr>
          <a:xfrm>
            <a:off x="8857369" y="2882526"/>
            <a:ext cx="602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Establece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DE92730-426D-F2EE-A6F3-4606C091CA3F}"/>
              </a:ext>
            </a:extLst>
          </p:cNvPr>
          <p:cNvSpPr txBox="1"/>
          <p:nvPr/>
        </p:nvSpPr>
        <p:spPr>
          <a:xfrm>
            <a:off x="10039098" y="3345481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1-*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7473B54-0B50-88F9-0728-D10F7FB1B6C4}"/>
              </a:ext>
            </a:extLst>
          </p:cNvPr>
          <p:cNvSpPr txBox="1"/>
          <p:nvPr/>
        </p:nvSpPr>
        <p:spPr>
          <a:xfrm>
            <a:off x="10037364" y="3245453"/>
            <a:ext cx="602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Pertenece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437A90-BC43-1AA7-40F7-FD36869CFE62}"/>
              </a:ext>
            </a:extLst>
          </p:cNvPr>
          <p:cNvSpPr txBox="1"/>
          <p:nvPr/>
        </p:nvSpPr>
        <p:spPr>
          <a:xfrm>
            <a:off x="7926323" y="1695347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1-*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1C727C2-0AD9-22D7-4742-F7FE5238D876}"/>
              </a:ext>
            </a:extLst>
          </p:cNvPr>
          <p:cNvSpPr txBox="1"/>
          <p:nvPr/>
        </p:nvSpPr>
        <p:spPr>
          <a:xfrm>
            <a:off x="7640716" y="1727301"/>
            <a:ext cx="4586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Tiene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759C24-6826-7F67-7D0B-2B4B5068E20F}"/>
              </a:ext>
            </a:extLst>
          </p:cNvPr>
          <p:cNvSpPr txBox="1"/>
          <p:nvPr/>
        </p:nvSpPr>
        <p:spPr>
          <a:xfrm>
            <a:off x="4468794" y="2481666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*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A176143-D0C1-7474-2880-114153F8C484}"/>
              </a:ext>
            </a:extLst>
          </p:cNvPr>
          <p:cNvSpPr txBox="1"/>
          <p:nvPr/>
        </p:nvSpPr>
        <p:spPr>
          <a:xfrm>
            <a:off x="2571110" y="2481666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E2ED50C-D7F5-8626-2BC5-B71CF846F041}"/>
              </a:ext>
            </a:extLst>
          </p:cNvPr>
          <p:cNvSpPr txBox="1"/>
          <p:nvPr/>
        </p:nvSpPr>
        <p:spPr>
          <a:xfrm>
            <a:off x="5491996" y="1680915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1-*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26D2D772-2C9E-5421-6BF2-C4F9C8974F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67077" y="264738"/>
            <a:ext cx="5006410" cy="1781010"/>
          </a:xfrm>
          <a:prstGeom prst="bentConnector3">
            <a:avLst>
              <a:gd name="adj1" fmla="val 100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0AC2577-CE7F-ECD6-0EFB-9AC5FB954704}"/>
              </a:ext>
            </a:extLst>
          </p:cNvPr>
          <p:cNvCxnSpPr>
            <a:endCxn id="4" idx="0"/>
          </p:cNvCxnSpPr>
          <p:nvPr/>
        </p:nvCxnSpPr>
        <p:spPr>
          <a:xfrm>
            <a:off x="8273487" y="259844"/>
            <a:ext cx="2061" cy="243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97C3108F-F8C6-ABAA-504C-232073F25929}"/>
              </a:ext>
            </a:extLst>
          </p:cNvPr>
          <p:cNvSpPr txBox="1"/>
          <p:nvPr/>
        </p:nvSpPr>
        <p:spPr>
          <a:xfrm>
            <a:off x="2753838" y="1648577"/>
            <a:ext cx="6023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 dirty="0"/>
              <a:t>Almacena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D0FE373-03E1-CD89-AFCA-151AF44FD85A}"/>
              </a:ext>
            </a:extLst>
          </p:cNvPr>
          <p:cNvSpPr txBox="1"/>
          <p:nvPr/>
        </p:nvSpPr>
        <p:spPr>
          <a:xfrm>
            <a:off x="3087126" y="1794568"/>
            <a:ext cx="418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97011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235</Words>
  <Application>Microsoft Office PowerPoint</Application>
  <PresentationFormat>Widescreen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ARTI-4103 Arquitectura de Negocio &amp; Estrategia de TI  Sesión 14</dc:title>
  <dc:creator>Jorge Alberto Villalobos Salcedo</dc:creator>
  <cp:lastModifiedBy>Camilo Daza</cp:lastModifiedBy>
  <cp:revision>11</cp:revision>
  <dcterms:created xsi:type="dcterms:W3CDTF">2020-07-09T15:21:55Z</dcterms:created>
  <dcterms:modified xsi:type="dcterms:W3CDTF">2023-09-15T04:19:45Z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cd100a-077b-4351-b7ea-99b99562cb12_Enabled">
    <vt:lpwstr>true</vt:lpwstr>
  </property>
  <property fmtid="{D5CDD505-2E9C-101B-9397-08002B2CF9AE}" pid="3" name="MSIP_Label_cccd100a-077b-4351-b7ea-99b99562cb12_SetDate">
    <vt:lpwstr>2023-08-13T21:34:44Z</vt:lpwstr>
  </property>
  <property fmtid="{D5CDD505-2E9C-101B-9397-08002B2CF9AE}" pid="4" name="MSIP_Label_cccd100a-077b-4351-b7ea-99b99562cb12_Method">
    <vt:lpwstr>Privileged</vt:lpwstr>
  </property>
  <property fmtid="{D5CDD505-2E9C-101B-9397-08002B2CF9AE}" pid="5" name="MSIP_Label_cccd100a-077b-4351-b7ea-99b99562cb12_Name">
    <vt:lpwstr>cccd100a-077b-4351-b7ea-99b99562cb12</vt:lpwstr>
  </property>
  <property fmtid="{D5CDD505-2E9C-101B-9397-08002B2CF9AE}" pid="6" name="MSIP_Label_cccd100a-077b-4351-b7ea-99b99562cb12_SiteId">
    <vt:lpwstr>f06fa858-824b-4a85-aacb-f372cfdc282e</vt:lpwstr>
  </property>
  <property fmtid="{D5CDD505-2E9C-101B-9397-08002B2CF9AE}" pid="7" name="MSIP_Label_cccd100a-077b-4351-b7ea-99b99562cb12_ActionId">
    <vt:lpwstr>dfa0b5df-a375-4aac-b51b-dd2d09823ede</vt:lpwstr>
  </property>
  <property fmtid="{D5CDD505-2E9C-101B-9397-08002B2CF9AE}" pid="8" name="MSIP_Label_cccd100a-077b-4351-b7ea-99b99562cb12_ContentBits">
    <vt:lpwstr>0</vt:lpwstr>
  </property>
</Properties>
</file>