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bTZUSkVOahE4fTVrh86SOmD1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209909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209909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209909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209909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2099097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209909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2099097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2099097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2099097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2099097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2099097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2099097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2099097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2099097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2099097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2099097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2099097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12099097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2099097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2099097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12099097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12099097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12099097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12099097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120990975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12099097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120990975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12099097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120990975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120990975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120990975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120990975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20990975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2099097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209909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209909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12099097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12099097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209909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1209909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209909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1209909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209909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1209909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2099097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2099097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aprendemachinelearning.com/crear-una-red-neuronal-en-python-desde-cero/" TargetMode="External"/><Relationship Id="rId4" Type="http://schemas.openxmlformats.org/officeDocument/2006/relationships/hyperlink" Target="https://www.urp.edu.pe/pdf/id/11238/n/software-de-reconocimiento-de-placas-vehiculares-con-logica-difusa-en-matlab" TargetMode="External"/><Relationship Id="rId5" Type="http://schemas.openxmlformats.org/officeDocument/2006/relationships/hyperlink" Target="https://www.tecnologiasciws.com/new/soluciones/parqueaderos/reconocimiento-de-placas-vehicular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595665" y="16527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Detección de Placas </a:t>
            </a:r>
            <a:r>
              <a:rPr b="0" i="0" lang="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Amarillas </a:t>
            </a:r>
            <a:r>
              <a:rPr b="0" i="0" lang="e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Carros 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919500" y="1635274"/>
            <a:ext cx="73050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b="0" i="0" lang="es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b="0" i="0" lang="es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b="0" i="0" lang="es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Electrónica y Telecomunicaciones</a:t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s" sz="217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Entrega Final</a:t>
            </a:r>
            <a:r>
              <a:rPr b="0" i="0" lang="es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de PDI </a:t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b="0" i="0" lang="es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2020-1</a:t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281475" y="3638101"/>
            <a:ext cx="6400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Camilo Enrique Farelo Panesso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Christian Gallego Chaverra</a:t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b12099097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000125"/>
            <a:ext cx="65532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b120990975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b12099097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371475"/>
            <a:ext cx="6962775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b120990975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b120990975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38" y="152400"/>
            <a:ext cx="624111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b120990975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b120990975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519238"/>
            <a:ext cx="84201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b120990975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457200" y="137421"/>
            <a:ext cx="8229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0"/>
              <a:buFont typeface="Calibri"/>
              <a:buNone/>
            </a:pPr>
            <a:r>
              <a:rPr b="0" i="0" lang="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 Neuronal Convolucional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238350" y="790350"/>
            <a:ext cx="8593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520550" y="1016300"/>
            <a:ext cx="8031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arquitectura de este tipo de red es la siguiente: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Capa de entrada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Capa de Convolución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Capa de la función de activación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Pooling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Capa de neuronas full conectada.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Capa de salida </a:t>
            </a:r>
            <a:endParaRPr sz="1800"/>
          </a:p>
        </p:txBody>
      </p:sp>
      <p:sp>
        <p:nvSpPr>
          <p:cNvPr id="161" name="Google Shape;1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b120990975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75" y="720863"/>
            <a:ext cx="71342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b120990975_2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8" name="Google Shape;168;gb120990975_2_2"/>
          <p:cNvSpPr txBox="1"/>
          <p:nvPr/>
        </p:nvSpPr>
        <p:spPr>
          <a:xfrm>
            <a:off x="8098900" y="3858450"/>
            <a:ext cx="4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[7]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b120990975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00" y="295050"/>
            <a:ext cx="65913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b120990975_2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120990975_2_10"/>
          <p:cNvSpPr txBox="1"/>
          <p:nvPr/>
        </p:nvSpPr>
        <p:spPr>
          <a:xfrm>
            <a:off x="545325" y="223100"/>
            <a:ext cx="811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Implementación en código</a:t>
            </a:r>
            <a:endParaRPr b="1" sz="2400"/>
          </a:p>
        </p:txBody>
      </p:sp>
      <p:pic>
        <p:nvPicPr>
          <p:cNvPr id="180" name="Google Shape;180;gb120990975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13" y="846325"/>
            <a:ext cx="6639232" cy="4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b120990975_2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2" name="Google Shape;182;gb120990975_2_10"/>
          <p:cNvSpPr txBox="1"/>
          <p:nvPr/>
        </p:nvSpPr>
        <p:spPr>
          <a:xfrm>
            <a:off x="384225" y="22185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[6]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b120990975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00" y="263950"/>
            <a:ext cx="576262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b120990975_2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b120990975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63" y="152400"/>
            <a:ext cx="553928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b120990975_2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1066845" y="1383398"/>
            <a:ext cx="72900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Humano: Tener el control de vehículos que se encuentran dentro de un parqueadero en la universidad de antioquia.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 Técnico: Utilizar el Procesamiento Digital de Imágenes y las Redes Neuronales para detectar placas vehiculares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¿Que se ha hecho hasta el momento?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➢"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CIWSmart: control de acceso a lugares, Nerul Labs.</a:t>
            </a:r>
            <a:r>
              <a:rPr b="0" i="0" lang="e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➢"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 Reconocimiento De Placas Vehiculares con Lógica Difusa en Matlab. </a:t>
            </a:r>
            <a:r>
              <a:rPr b="0" i="0" lang="e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➢"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Identificación de placas amarillas en vehículos móviles.</a:t>
            </a:r>
            <a:r>
              <a:rPr b="0" i="0" lang="e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597050" y="125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0"/>
              <a:buFont typeface="Calibri"/>
              <a:buNone/>
            </a:pPr>
            <a:r>
              <a:rPr b="0" i="0" lang="es" sz="42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2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801131" y="4640068"/>
            <a:ext cx="765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b120990975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462250"/>
            <a:ext cx="8553450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b120990975_2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b120990975_2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99950"/>
            <a:ext cx="57150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b120990975_2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b120990975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b120990975_2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b120990975_2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449875"/>
            <a:ext cx="837247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b120990975_2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b120990975_2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0050"/>
            <a:ext cx="822960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b120990975_2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38" y="3709475"/>
            <a:ext cx="74771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b120990975_2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b120990975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75" y="152400"/>
            <a:ext cx="687184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b120990975_2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b120990975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666750"/>
            <a:ext cx="72961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b120990975_2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b120990975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0627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b120990975_2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120990975_0_51"/>
          <p:cNvSpPr txBox="1"/>
          <p:nvPr/>
        </p:nvSpPr>
        <p:spPr>
          <a:xfrm>
            <a:off x="545325" y="223100"/>
            <a:ext cx="811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Líneas</a:t>
            </a:r>
            <a:r>
              <a:rPr b="1" lang="es" sz="2400"/>
              <a:t> Futuras</a:t>
            </a:r>
            <a:endParaRPr b="1" sz="2400"/>
          </a:p>
        </p:txBody>
      </p:sp>
      <p:sp>
        <p:nvSpPr>
          <p:cNvPr id="249" name="Google Shape;249;gb120990975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0" name="Google Shape;250;gb120990975_0_51"/>
          <p:cNvSpPr txBox="1"/>
          <p:nvPr/>
        </p:nvSpPr>
        <p:spPr>
          <a:xfrm>
            <a:off x="570125" y="1028700"/>
            <a:ext cx="81552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 la ayuda de la red neuronal es </a:t>
            </a:r>
            <a:r>
              <a:rPr lang="es" sz="1600"/>
              <a:t>más</a:t>
            </a:r>
            <a:r>
              <a:rPr lang="es" sz="1600"/>
              <a:t> </a:t>
            </a:r>
            <a:r>
              <a:rPr lang="es" sz="1600"/>
              <a:t>fácil</a:t>
            </a:r>
            <a:r>
              <a:rPr lang="es" sz="1600"/>
              <a:t> reconocer las placas y tambien es mas eficiente a la hora de tener control sobre parqueaderos o zonas de acceso a </a:t>
            </a:r>
            <a:r>
              <a:rPr lang="es" sz="1600"/>
              <a:t>vehículos.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Complementar el dataset con más dígitos y así ampliar la cobertura del detector de placas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Migrar el detector a dispositivos móviles para tener un control en todo momento de los vehículos de interés.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/>
        </p:nvSpPr>
        <p:spPr>
          <a:xfrm>
            <a:off x="457200" y="12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" sz="4400">
                <a:latin typeface="Calibri"/>
                <a:ea typeface="Calibri"/>
                <a:cs typeface="Calibri"/>
                <a:sym typeface="Calibri"/>
              </a:rPr>
              <a:t>Referencias</a:t>
            </a:r>
            <a:r>
              <a:rPr b="0" i="0" lang="e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ejemplos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457200" y="2935500"/>
            <a:ext cx="6975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[4]. </a:t>
            </a: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https://stackoverrun.com/es/q/11136477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457200" y="3412200"/>
            <a:ext cx="7276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s"/>
              <a:t>5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0" i="0" lang="es" sz="1400" cap="none" strike="noStrike">
                <a:latin typeface="Arial"/>
                <a:ea typeface="Arial"/>
                <a:cs typeface="Arial"/>
                <a:sym typeface="Arial"/>
              </a:rPr>
              <a:t>https://www.aprendemachinelearning.com/crear-una-red-neuronal-en-python-desde-ce</a:t>
            </a: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ro/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 txBox="1"/>
          <p:nvPr/>
        </p:nvSpPr>
        <p:spPr>
          <a:xfrm>
            <a:off x="457200" y="1787750"/>
            <a:ext cx="86184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[2].h</a:t>
            </a:r>
            <a:r>
              <a:rPr b="0" i="0" lang="es" sz="14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ttps://www.urp.edu.pe/pdf/id/11238/n/software-de-reconocimiento-de-placas-vehiculares-con-logica-difusa-en-matlab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457200" y="1209050"/>
            <a:ext cx="8428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[1].h</a:t>
            </a:r>
            <a:r>
              <a:rPr b="0" i="0" lang="es" sz="14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ttps://www.tecnologiasciws.com/new/soluciones/parqueaderos/reconocimiento-de-placas-vehiculares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457200" y="2483950"/>
            <a:ext cx="8023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[3].https://drive.google.com/file/d/1pprLqHdSj9PD8IcjWXNUg-Kje_UB-6kO/view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" name="Google Shape;262;p9"/>
          <p:cNvSpPr txBox="1"/>
          <p:nvPr/>
        </p:nvSpPr>
        <p:spPr>
          <a:xfrm>
            <a:off x="457200" y="3888900"/>
            <a:ext cx="8229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[6].</a:t>
            </a:r>
            <a:r>
              <a:rPr lang="es"/>
              <a:t>https://medium.com/@quangnhatnguyenle/detect-and-recognize-vehicles-license-plate-with-machine-learning-and-python-part-3-recognize-be2eca1a9f12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 txBox="1"/>
          <p:nvPr/>
        </p:nvSpPr>
        <p:spPr>
          <a:xfrm>
            <a:off x="457200" y="4365625"/>
            <a:ext cx="8023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[7].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htt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ps://www.aprendemachinelearning.com/como-funcionan-las-convolutional-neural-networks-vision-por-ordenador/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103550" y="1252825"/>
            <a:ext cx="8137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Segmentación de Imágenes</a:t>
            </a: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técnica consiste en  dividir la imagen en varias partes hasta obtener los objetos de interés por medio de una máscara.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609600" y="2358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0"/>
              <a:buFont typeface="Calibri"/>
              <a:buNone/>
            </a:pPr>
            <a:r>
              <a:rPr b="0" i="0" lang="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Segmentación de Imágenes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50" y="2253138"/>
            <a:ext cx="35814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6775" y="2253150"/>
            <a:ext cx="40481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357900" y="62727"/>
            <a:ext cx="8229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 implementado</a:t>
            </a:r>
            <a:endParaRPr b="0" i="0" sz="41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10652" y="5870220"/>
            <a:ext cx="928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(Esto es un ejemplo de diagrama de flujo conceptual de solución propuesta realice aquí el suyo)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440650" y="9842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Extracción</a:t>
            </a:r>
            <a:r>
              <a:rPr lang="es"/>
              <a:t> de la placa de la imagen del carro </a:t>
            </a:r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1900"/>
            <a:ext cx="4291938" cy="31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700" y="2381575"/>
            <a:ext cx="3527325" cy="153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3"/>
          <p:cNvCxnSpPr/>
          <p:nvPr/>
        </p:nvCxnSpPr>
        <p:spPr>
          <a:xfrm flipH="1" rot="10800000">
            <a:off x="2671650" y="3538963"/>
            <a:ext cx="2353500" cy="43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b12099097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100" y="454300"/>
            <a:ext cx="598280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b120990975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b12099097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900" y="152400"/>
            <a:ext cx="632219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b120990975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b120990975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63" y="152400"/>
            <a:ext cx="625628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b120990975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20990975_0_13"/>
          <p:cNvSpPr txBox="1"/>
          <p:nvPr/>
        </p:nvSpPr>
        <p:spPr>
          <a:xfrm>
            <a:off x="2440650" y="4810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Extracción de los caracteres de la placa </a:t>
            </a:r>
            <a:endParaRPr/>
          </a:p>
        </p:txBody>
      </p:sp>
      <p:sp>
        <p:nvSpPr>
          <p:cNvPr id="109" name="Google Shape;109;gb120990975_0_13"/>
          <p:cNvSpPr txBox="1"/>
          <p:nvPr/>
        </p:nvSpPr>
        <p:spPr>
          <a:xfrm>
            <a:off x="880675" y="1102700"/>
            <a:ext cx="7045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Usando la misma </a:t>
            </a:r>
            <a:r>
              <a:rPr lang="es"/>
              <a:t>técnica</a:t>
            </a:r>
            <a:r>
              <a:rPr lang="es"/>
              <a:t> de las </a:t>
            </a:r>
            <a:r>
              <a:rPr lang="es"/>
              <a:t>máscaras</a:t>
            </a:r>
            <a:r>
              <a:rPr lang="es"/>
              <a:t> para extraer la placa de la imagen del carro; vamos a extraer </a:t>
            </a:r>
            <a:endParaRPr/>
          </a:p>
        </p:txBody>
      </p:sp>
      <p:pic>
        <p:nvPicPr>
          <p:cNvPr id="110" name="Google Shape;110;gb12099097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50" y="1802275"/>
            <a:ext cx="3527325" cy="15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b120990975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225" y="1685900"/>
            <a:ext cx="11049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b120990975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175" y="3523225"/>
            <a:ext cx="11430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b120990975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250" y="3543400"/>
            <a:ext cx="10858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b120990975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3500" y="3493625"/>
            <a:ext cx="11430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b120990975_0_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9525" y="3543400"/>
            <a:ext cx="11334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b120990975_0_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3000" y="2617325"/>
            <a:ext cx="1123950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gb120990975_0_13"/>
          <p:cNvCxnSpPr/>
          <p:nvPr/>
        </p:nvCxnSpPr>
        <p:spPr>
          <a:xfrm>
            <a:off x="902900" y="2582850"/>
            <a:ext cx="36900" cy="1376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b120990975_0_13"/>
          <p:cNvCxnSpPr/>
          <p:nvPr/>
        </p:nvCxnSpPr>
        <p:spPr>
          <a:xfrm>
            <a:off x="1480150" y="2538450"/>
            <a:ext cx="532800" cy="124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b120990975_0_13"/>
          <p:cNvCxnSpPr/>
          <p:nvPr/>
        </p:nvCxnSpPr>
        <p:spPr>
          <a:xfrm>
            <a:off x="1976000" y="2486650"/>
            <a:ext cx="1635600" cy="1435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gb120990975_0_13"/>
          <p:cNvCxnSpPr/>
          <p:nvPr/>
        </p:nvCxnSpPr>
        <p:spPr>
          <a:xfrm flipH="1" rot="10800000">
            <a:off x="3796575" y="1939100"/>
            <a:ext cx="2901000" cy="214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gb120990975_0_13"/>
          <p:cNvCxnSpPr/>
          <p:nvPr/>
        </p:nvCxnSpPr>
        <p:spPr>
          <a:xfrm>
            <a:off x="3234125" y="2834475"/>
            <a:ext cx="3537600" cy="1591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gb120990975_0_13"/>
          <p:cNvCxnSpPr/>
          <p:nvPr/>
        </p:nvCxnSpPr>
        <p:spPr>
          <a:xfrm>
            <a:off x="2686450" y="2523650"/>
            <a:ext cx="2442300" cy="481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gb120990975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b120990975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53425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b120990975_3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