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5" r:id="rId2"/>
    <p:sldId id="521" r:id="rId3"/>
    <p:sldId id="438" r:id="rId4"/>
    <p:sldId id="475" r:id="rId5"/>
    <p:sldId id="516" r:id="rId6"/>
    <p:sldId id="517" r:id="rId7"/>
    <p:sldId id="519" r:id="rId8"/>
    <p:sldId id="520" r:id="rId9"/>
    <p:sldId id="522" r:id="rId10"/>
    <p:sldId id="495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600"/>
    <a:srgbClr val="ABFFAB"/>
    <a:srgbClr val="00B400"/>
    <a:srgbClr val="FF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8C0449-BB34-4E7C-9136-228B24C23BE7}" type="datetimeFigureOut">
              <a:rPr lang="es-MX"/>
              <a:pPr>
                <a:defRPr/>
              </a:pPr>
              <a:t>19/06/2021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3E2F3B2-0EFE-42D8-ACBB-A2862AE4F56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71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2AAACE-F9B5-44F3-B922-7F7DF42EC715}" type="datetimeFigureOut">
              <a:rPr lang="es-MX"/>
              <a:pPr>
                <a:defRPr/>
              </a:pPr>
              <a:t>19/06/2021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3F3C3C3-CBA1-4DFD-B142-2950706DC6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655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A9C4A0-B8A1-4FC3-B342-08C2938197A2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41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06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06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00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9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2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52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4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338FA9-6D97-4B91-9B41-5DC245AF17A2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2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65C52-1119-4E65-85FA-A0DEA1343C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BBD64-CB39-4E8A-AC1D-CD385DCD8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B96A-C6C2-443F-9FB7-38754CE6A2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70BF-929A-4575-BC10-2C45D5592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B054-6F6F-4F01-97BF-42DFDA9241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BA504-1B8E-41E8-8BEE-0016ABF7C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C2D9-CBAF-49FE-AB80-1C5E23FA3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83F6-FB5E-4104-83EA-F5CDDDD0BB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29BD7-DAC2-4CCA-A6A6-BB2A31EF3D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8E6B-FD89-4549-ACDE-E67B460776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2ECC5-182C-477D-91C7-8DD2FB4622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07FDB51-8309-4FA6-97BA-DFEB234A6A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062801"/>
            <a:ext cx="8143932" cy="1362075"/>
          </a:xfrm>
        </p:spPr>
        <p:txBody>
          <a:bodyPr/>
          <a:lstStyle/>
          <a:p>
            <a:pPr algn="ctr">
              <a:defRPr/>
            </a:pPr>
            <a:r>
              <a:rPr lang="es-CO" sz="3600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SOFTWARE DE CONFIGURACIÓN PARA LOS SERVICIOS IP NEXT GENERATION Y CARRIER ETHERNET EN LA RED MPLS HUAWEI DE  INTERNEXA COLOMBIA</a:t>
            </a:r>
            <a:br>
              <a:rPr lang="es-CO" sz="3600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br>
              <a:rPr lang="es-CO" sz="3600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es-CO" sz="3600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Camilo Enrique Farelo Panesso</a:t>
            </a:r>
            <a:br>
              <a:rPr lang="es-ES" kern="1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endParaRPr lang="es-ES" kern="1200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203848" y="4725144"/>
            <a:ext cx="25922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MX" sz="5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Contenido </a:t>
            </a:r>
            <a:endParaRPr lang="es-ES" sz="5200" b="1" kern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66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MX" sz="5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Introducción </a:t>
            </a:r>
            <a:endParaRPr lang="es-ES" sz="5200" b="1" kern="1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714480" y="214298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ES" sz="5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Objetivos</a:t>
            </a: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547664" y="188640"/>
            <a:ext cx="5349280" cy="1143000"/>
          </a:xfrm>
        </p:spPr>
        <p:txBody>
          <a:bodyPr/>
          <a:lstStyle/>
          <a:p>
            <a:pPr>
              <a:defRPr/>
            </a:pPr>
            <a:r>
              <a:rPr lang="es-MX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itchFamily="34" charset="0"/>
              </a:rPr>
              <a:t>Marco teórico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023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259632" y="188640"/>
            <a:ext cx="5349280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Metodología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4729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632848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Resultados y análisis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7456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88640"/>
            <a:ext cx="5349280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Conclusiones 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421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title"/>
          </p:nvPr>
        </p:nvSpPr>
        <p:spPr>
          <a:xfrm>
            <a:off x="1403648" y="188640"/>
            <a:ext cx="5349280" cy="1143000"/>
          </a:xfrm>
        </p:spPr>
        <p:txBody>
          <a:bodyPr/>
          <a:lstStyle/>
          <a:p>
            <a:pPr>
              <a:defRPr/>
            </a:pPr>
            <a:r>
              <a:rPr lang="es-CO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Otros Títulos</a:t>
            </a:r>
            <a:endParaRPr lang="es-E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075" name="4 Marcador de contenido"/>
          <p:cNvSpPr>
            <a:spLocks noGrp="1"/>
          </p:cNvSpPr>
          <p:nvPr>
            <p:ph idx="1"/>
          </p:nvPr>
        </p:nvSpPr>
        <p:spPr>
          <a:xfrm>
            <a:off x="251520" y="2136551"/>
            <a:ext cx="8892480" cy="3668713"/>
          </a:xfrm>
        </p:spPr>
        <p:txBody>
          <a:bodyPr/>
          <a:lstStyle/>
          <a:p>
            <a:pPr>
              <a:buNone/>
            </a:pPr>
            <a:r>
              <a:rPr lang="es-ES" sz="2800" dirty="0"/>
              <a:t>Se pueden agregar más elementos que consideren necesarios para su presentación. El orden lo definen ustedes. Por ejemplo:</a:t>
            </a:r>
          </a:p>
          <a:p>
            <a:pPr>
              <a:buNone/>
            </a:pPr>
            <a:endParaRPr lang="es-ES" sz="2800" dirty="0"/>
          </a:p>
          <a:p>
            <a:pPr lvl="1"/>
            <a:r>
              <a:rPr lang="es-ES" sz="2400" dirty="0"/>
              <a:t>Simulación</a:t>
            </a:r>
          </a:p>
          <a:p>
            <a:pPr lvl="1"/>
            <a:r>
              <a:rPr lang="es-ES" sz="2400" dirty="0"/>
              <a:t>Inconvenientes</a:t>
            </a:r>
          </a:p>
          <a:p>
            <a:pPr lvl="1"/>
            <a:r>
              <a:rPr lang="es-ES" sz="2400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40358375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73</Words>
  <Application>Microsoft Office PowerPoint</Application>
  <PresentationFormat>Presentación en pantalla (4:3)</PresentationFormat>
  <Paragraphs>24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Diseño predeterminado</vt:lpstr>
      <vt:lpstr>SOFTWARE DE CONFIGURACIÓN PARA LOS SERVICIOS IP NEXT GENERATION Y CARRIER ETHERNET EN LA RED MPLS HUAWEI DE  INTERNEXA COLOMBIA  Camilo Enrique Farelo Panesso </vt:lpstr>
      <vt:lpstr>Contenido </vt:lpstr>
      <vt:lpstr>Introducción </vt:lpstr>
      <vt:lpstr>Objetivos</vt:lpstr>
      <vt:lpstr>Marco teórico </vt:lpstr>
      <vt:lpstr>Metodología </vt:lpstr>
      <vt:lpstr>Resultados y análisis</vt:lpstr>
      <vt:lpstr>Conclusiones </vt:lpstr>
      <vt:lpstr>Otros Títulos</vt:lpstr>
      <vt:lpstr>Presentación de PowerPoint</vt:lpstr>
    </vt:vector>
  </TitlesOfParts>
  <Company>UdeA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Presentación</dc:title>
  <dc:creator>Facultad de Ciencias Económicas - UdeA</dc:creator>
  <cp:lastModifiedBy>CAMILO ENRIQUE FARELO PANESSO</cp:lastModifiedBy>
  <cp:revision>703</cp:revision>
  <dcterms:created xsi:type="dcterms:W3CDTF">2008-10-14T19:52:14Z</dcterms:created>
  <dcterms:modified xsi:type="dcterms:W3CDTF">2021-06-20T04:42:51Z</dcterms:modified>
</cp:coreProperties>
</file>