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8" r:id="rId4"/>
    <p:sldId id="258" r:id="rId5"/>
    <p:sldId id="270" r:id="rId6"/>
    <p:sldId id="269" r:id="rId7"/>
    <p:sldId id="267" r:id="rId8"/>
    <p:sldId id="259" r:id="rId9"/>
    <p:sldId id="261" r:id="rId10"/>
    <p:sldId id="271" r:id="rId11"/>
    <p:sldId id="262" r:id="rId12"/>
    <p:sldId id="260" r:id="rId13"/>
    <p:sldId id="263" r:id="rId14"/>
    <p:sldId id="264" r:id="rId15"/>
    <p:sldId id="272" r:id="rId16"/>
    <p:sldId id="265" r:id="rId17"/>
    <p:sldId id="274" r:id="rId18"/>
    <p:sldId id="275" r:id="rId19"/>
    <p:sldId id="277" r:id="rId20"/>
    <p:sldId id="279" r:id="rId21"/>
    <p:sldId id="278" r:id="rId22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04" y="10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19E09E-6A13-4385-A7BB-67EA1B7F6019}" type="datetimeFigureOut">
              <a:rPr lang="es-CO" smtClean="0"/>
              <a:t>06/03/2017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2E9428-44B3-42E6-91A8-F97C88C788F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66735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2E9428-44B3-42E6-91A8-F97C88C788F9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75146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0AAAC-7C00-4CE2-8C90-6CD2C231BC2D}" type="datetimeFigureOut">
              <a:rPr lang="es-CO" smtClean="0"/>
              <a:t>06/03/2017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6478-1836-49BF-9D73-B29A688F2E8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6731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0AAAC-7C00-4CE2-8C90-6CD2C231BC2D}" type="datetimeFigureOut">
              <a:rPr lang="es-CO" smtClean="0"/>
              <a:t>06/03/2017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6478-1836-49BF-9D73-B29A688F2E8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84355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0AAAC-7C00-4CE2-8C90-6CD2C231BC2D}" type="datetimeFigureOut">
              <a:rPr lang="es-CO" smtClean="0"/>
              <a:t>06/03/2017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6478-1836-49BF-9D73-B29A688F2E8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8895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0AAAC-7C00-4CE2-8C90-6CD2C231BC2D}" type="datetimeFigureOut">
              <a:rPr lang="es-CO" smtClean="0"/>
              <a:t>06/03/2017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6478-1836-49BF-9D73-B29A688F2E8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83382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0AAAC-7C00-4CE2-8C90-6CD2C231BC2D}" type="datetimeFigureOut">
              <a:rPr lang="es-CO" smtClean="0"/>
              <a:t>06/03/2017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6478-1836-49BF-9D73-B29A688F2E8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27140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0AAAC-7C00-4CE2-8C90-6CD2C231BC2D}" type="datetimeFigureOut">
              <a:rPr lang="es-CO" smtClean="0"/>
              <a:t>06/03/2017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6478-1836-49BF-9D73-B29A688F2E8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4827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0AAAC-7C00-4CE2-8C90-6CD2C231BC2D}" type="datetimeFigureOut">
              <a:rPr lang="es-CO" smtClean="0"/>
              <a:t>06/03/2017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6478-1836-49BF-9D73-B29A688F2E8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62862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0AAAC-7C00-4CE2-8C90-6CD2C231BC2D}" type="datetimeFigureOut">
              <a:rPr lang="es-CO" smtClean="0"/>
              <a:t>06/03/2017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6478-1836-49BF-9D73-B29A688F2E8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2200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0AAAC-7C00-4CE2-8C90-6CD2C231BC2D}" type="datetimeFigureOut">
              <a:rPr lang="es-CO" smtClean="0"/>
              <a:t>06/03/2017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6478-1836-49BF-9D73-B29A688F2E8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9372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0AAAC-7C00-4CE2-8C90-6CD2C231BC2D}" type="datetimeFigureOut">
              <a:rPr lang="es-CO" smtClean="0"/>
              <a:t>06/03/2017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6478-1836-49BF-9D73-B29A688F2E8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3024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0AAAC-7C00-4CE2-8C90-6CD2C231BC2D}" type="datetimeFigureOut">
              <a:rPr lang="es-CO" smtClean="0"/>
              <a:t>06/03/2017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6478-1836-49BF-9D73-B29A688F2E8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37518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0AAAC-7C00-4CE2-8C90-6CD2C231BC2D}" type="datetimeFigureOut">
              <a:rPr lang="es-CO" smtClean="0"/>
              <a:t>06/03/2017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26478-1836-49BF-9D73-B29A688F2E8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21961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12.xml"/><Relationship Id="rId4" Type="http://schemas.openxmlformats.org/officeDocument/2006/relationships/slide" Target="slide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INGRESO MANUAL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0055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err="1" smtClean="0"/>
              <a:t>Update</a:t>
            </a:r>
            <a:r>
              <a:rPr lang="es-CO" dirty="0" smtClean="0"/>
              <a:t> (Ambos)</a:t>
            </a:r>
            <a:endParaRPr lang="es-CO" dirty="0"/>
          </a:p>
        </p:txBody>
      </p:sp>
      <p:sp>
        <p:nvSpPr>
          <p:cNvPr id="4" name="3 Rectángulo">
            <a:hlinkClick r:id="rId2" action="ppaction://hlinksldjump"/>
          </p:cNvPr>
          <p:cNvSpPr/>
          <p:nvPr/>
        </p:nvSpPr>
        <p:spPr>
          <a:xfrm>
            <a:off x="3851920" y="2113062"/>
            <a:ext cx="1107740" cy="266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err="1" smtClean="0"/>
              <a:t>prepareUpdate</a:t>
            </a:r>
            <a:r>
              <a:rPr lang="es-CO" sz="1000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7091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err="1" smtClean="0"/>
              <a:t>PrepareUpdate</a:t>
            </a:r>
            <a:r>
              <a:rPr lang="es-CO" dirty="0" smtClean="0"/>
              <a:t>() (Ambos)</a:t>
            </a:r>
            <a:endParaRPr lang="es-CO" dirty="0"/>
          </a:p>
        </p:txBody>
      </p:sp>
      <p:sp>
        <p:nvSpPr>
          <p:cNvPr id="8" name="7 Rectángulo"/>
          <p:cNvSpPr/>
          <p:nvPr/>
        </p:nvSpPr>
        <p:spPr>
          <a:xfrm>
            <a:off x="2843808" y="2542498"/>
            <a:ext cx="927720" cy="2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smtClean="0"/>
              <a:t>Asigna Usuario</a:t>
            </a:r>
          </a:p>
        </p:txBody>
      </p:sp>
      <p:sp>
        <p:nvSpPr>
          <p:cNvPr id="9" name="8 Rectángulo"/>
          <p:cNvSpPr/>
          <p:nvPr/>
        </p:nvSpPr>
        <p:spPr>
          <a:xfrm>
            <a:off x="4283968" y="2542498"/>
            <a:ext cx="927720" cy="2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smtClean="0"/>
              <a:t>Asigna Fecha</a:t>
            </a:r>
          </a:p>
        </p:txBody>
      </p:sp>
    </p:spTree>
    <p:extLst>
      <p:ext uri="{BB962C8B-B14F-4D97-AF65-F5344CB8AC3E}">
        <p14:creationId xmlns:p14="http://schemas.microsoft.com/office/powerpoint/2010/main" val="97756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err="1" smtClean="0"/>
              <a:t>RecordEntryMovement</a:t>
            </a:r>
            <a:endParaRPr lang="es-CO" dirty="0"/>
          </a:p>
        </p:txBody>
      </p:sp>
      <p:sp>
        <p:nvSpPr>
          <p:cNvPr id="4" name="3 Rectángulo"/>
          <p:cNvSpPr/>
          <p:nvPr/>
        </p:nvSpPr>
        <p:spPr>
          <a:xfrm>
            <a:off x="3419872" y="1484784"/>
            <a:ext cx="1440160" cy="4103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00" dirty="0" err="1" smtClean="0"/>
              <a:t>RecordEntryMovement</a:t>
            </a:r>
            <a:r>
              <a:rPr lang="es-CO" sz="1000" dirty="0" smtClean="0"/>
              <a:t> (</a:t>
            </a:r>
            <a:r>
              <a:rPr lang="es-CO" sz="1000" dirty="0" err="1" smtClean="0"/>
              <a:t>action</a:t>
            </a:r>
            <a:r>
              <a:rPr lang="es-CO" sz="1000" dirty="0" smtClean="0"/>
              <a:t>)</a:t>
            </a:r>
            <a:endParaRPr lang="es-CO" sz="1000" dirty="0"/>
          </a:p>
        </p:txBody>
      </p:sp>
      <p:sp>
        <p:nvSpPr>
          <p:cNvPr id="5" name="4 Decisión"/>
          <p:cNvSpPr/>
          <p:nvPr/>
        </p:nvSpPr>
        <p:spPr>
          <a:xfrm>
            <a:off x="3545886" y="2276872"/>
            <a:ext cx="1188132" cy="50405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err="1" smtClean="0"/>
              <a:t>Action</a:t>
            </a:r>
            <a:endParaRPr lang="es-CO" sz="1000" dirty="0" smtClean="0"/>
          </a:p>
        </p:txBody>
      </p:sp>
      <p:cxnSp>
        <p:nvCxnSpPr>
          <p:cNvPr id="6" name="5 Conector recto de flecha"/>
          <p:cNvCxnSpPr>
            <a:stCxn id="4" idx="2"/>
            <a:endCxn id="5" idx="0"/>
          </p:cNvCxnSpPr>
          <p:nvPr/>
        </p:nvCxnSpPr>
        <p:spPr>
          <a:xfrm>
            <a:off x="4139952" y="1895128"/>
            <a:ext cx="0" cy="3817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Rectángulo"/>
          <p:cNvSpPr/>
          <p:nvPr/>
        </p:nvSpPr>
        <p:spPr>
          <a:xfrm>
            <a:off x="2411760" y="3140968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err="1" smtClean="0"/>
              <a:t>Update</a:t>
            </a:r>
            <a:endParaRPr lang="es-CO" sz="1000" dirty="0"/>
          </a:p>
        </p:txBody>
      </p:sp>
      <p:sp>
        <p:nvSpPr>
          <p:cNvPr id="10" name="9 Rectángulo"/>
          <p:cNvSpPr/>
          <p:nvPr/>
        </p:nvSpPr>
        <p:spPr>
          <a:xfrm>
            <a:off x="4936138" y="3140969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err="1" smtClean="0"/>
              <a:t>Create</a:t>
            </a:r>
            <a:endParaRPr lang="es-CO" sz="1000" dirty="0"/>
          </a:p>
        </p:txBody>
      </p:sp>
      <p:cxnSp>
        <p:nvCxnSpPr>
          <p:cNvPr id="19" name="18 Conector angular"/>
          <p:cNvCxnSpPr>
            <a:stCxn id="5" idx="2"/>
            <a:endCxn id="9" idx="0"/>
          </p:cNvCxnSpPr>
          <p:nvPr/>
        </p:nvCxnSpPr>
        <p:spPr>
          <a:xfrm rot="5400000">
            <a:off x="3275856" y="2276872"/>
            <a:ext cx="360040" cy="136815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angular"/>
          <p:cNvCxnSpPr>
            <a:stCxn id="5" idx="2"/>
            <a:endCxn id="10" idx="0"/>
          </p:cNvCxnSpPr>
          <p:nvPr/>
        </p:nvCxnSpPr>
        <p:spPr>
          <a:xfrm rot="16200000" flipH="1">
            <a:off x="4538045" y="2382835"/>
            <a:ext cx="360041" cy="115622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Rectángulo"/>
          <p:cNvSpPr/>
          <p:nvPr/>
        </p:nvSpPr>
        <p:spPr>
          <a:xfrm>
            <a:off x="3779912" y="4941168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smtClean="0"/>
              <a:t>Registrar Ingreso</a:t>
            </a:r>
            <a:endParaRPr lang="es-CO" sz="1000" dirty="0"/>
          </a:p>
        </p:txBody>
      </p:sp>
      <p:sp>
        <p:nvSpPr>
          <p:cNvPr id="31" name="30 Decisión"/>
          <p:cNvSpPr/>
          <p:nvPr/>
        </p:nvSpPr>
        <p:spPr>
          <a:xfrm>
            <a:off x="2177734" y="3861048"/>
            <a:ext cx="1188132" cy="50405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smtClean="0"/>
              <a:t>Verifica Ingreso</a:t>
            </a:r>
          </a:p>
        </p:txBody>
      </p:sp>
      <p:sp>
        <p:nvSpPr>
          <p:cNvPr id="32" name="31 Rectángulo"/>
          <p:cNvSpPr/>
          <p:nvPr/>
        </p:nvSpPr>
        <p:spPr>
          <a:xfrm>
            <a:off x="2256060" y="4941168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smtClean="0"/>
              <a:t>Registrar Salidas forzadas</a:t>
            </a:r>
            <a:endParaRPr lang="es-CO" sz="1000" dirty="0"/>
          </a:p>
        </p:txBody>
      </p:sp>
      <p:cxnSp>
        <p:nvCxnSpPr>
          <p:cNvPr id="34" name="33 Conector recto de flecha"/>
          <p:cNvCxnSpPr>
            <a:stCxn id="9" idx="2"/>
            <a:endCxn id="31" idx="0"/>
          </p:cNvCxnSpPr>
          <p:nvPr/>
        </p:nvCxnSpPr>
        <p:spPr>
          <a:xfrm>
            <a:off x="2771800" y="3429000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 de flecha"/>
          <p:cNvCxnSpPr>
            <a:stCxn id="31" idx="2"/>
            <a:endCxn id="32" idx="0"/>
          </p:cNvCxnSpPr>
          <p:nvPr/>
        </p:nvCxnSpPr>
        <p:spPr>
          <a:xfrm flipH="1">
            <a:off x="2760116" y="4365104"/>
            <a:ext cx="11684" cy="576064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40 Conector angular"/>
          <p:cNvCxnSpPr>
            <a:stCxn id="10" idx="2"/>
            <a:endCxn id="27" idx="3"/>
          </p:cNvCxnSpPr>
          <p:nvPr/>
        </p:nvCxnSpPr>
        <p:spPr>
          <a:xfrm rot="5400000">
            <a:off x="4069994" y="3858999"/>
            <a:ext cx="1656183" cy="79618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angular"/>
          <p:cNvCxnSpPr>
            <a:stCxn id="31" idx="3"/>
            <a:endCxn id="27" idx="0"/>
          </p:cNvCxnSpPr>
          <p:nvPr/>
        </p:nvCxnSpPr>
        <p:spPr>
          <a:xfrm>
            <a:off x="3365866" y="4113076"/>
            <a:ext cx="774086" cy="828092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44 Conector recto de flecha"/>
          <p:cNvCxnSpPr>
            <a:stCxn id="32" idx="3"/>
            <a:endCxn id="27" idx="1"/>
          </p:cNvCxnSpPr>
          <p:nvPr/>
        </p:nvCxnSpPr>
        <p:spPr>
          <a:xfrm>
            <a:off x="3264172" y="5085184"/>
            <a:ext cx="5157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73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INGRESO LECTOR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/>
              <a:t>PARA INGRESO CON ELEMENTOS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434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42 Decisión"/>
          <p:cNvSpPr/>
          <p:nvPr/>
        </p:nvSpPr>
        <p:spPr>
          <a:xfrm>
            <a:off x="471641" y="838649"/>
            <a:ext cx="1386154" cy="57606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smtClean="0"/>
              <a:t>Código aceptado</a:t>
            </a:r>
          </a:p>
        </p:txBody>
      </p:sp>
      <p:sp>
        <p:nvSpPr>
          <p:cNvPr id="44" name="43 Rectángulo"/>
          <p:cNvSpPr/>
          <p:nvPr/>
        </p:nvSpPr>
        <p:spPr>
          <a:xfrm>
            <a:off x="804678" y="2024497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smtClean="0"/>
              <a:t>Muestre </a:t>
            </a:r>
            <a:r>
              <a:rPr lang="es-CO" sz="1000" dirty="0" err="1" smtClean="0"/>
              <a:t>msj</a:t>
            </a:r>
            <a:endParaRPr lang="es-CO" sz="1000" dirty="0"/>
          </a:p>
        </p:txBody>
      </p:sp>
      <p:cxnSp>
        <p:nvCxnSpPr>
          <p:cNvPr id="45" name="44 Conector recto de flecha"/>
          <p:cNvCxnSpPr>
            <a:stCxn id="43" idx="2"/>
            <a:endCxn id="44" idx="0"/>
          </p:cNvCxnSpPr>
          <p:nvPr/>
        </p:nvCxnSpPr>
        <p:spPr>
          <a:xfrm>
            <a:off x="1164718" y="1414713"/>
            <a:ext cx="0" cy="6097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45 Conector recto de flecha"/>
          <p:cNvCxnSpPr>
            <a:stCxn id="43" idx="3"/>
            <a:endCxn id="85" idx="1"/>
          </p:cNvCxnSpPr>
          <p:nvPr/>
        </p:nvCxnSpPr>
        <p:spPr>
          <a:xfrm>
            <a:off x="1857795" y="1126681"/>
            <a:ext cx="73784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46 Decisión"/>
          <p:cNvSpPr/>
          <p:nvPr/>
        </p:nvSpPr>
        <p:spPr>
          <a:xfrm>
            <a:off x="4236511" y="1646412"/>
            <a:ext cx="1386154" cy="57606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smtClean="0"/>
              <a:t>Tipo Código</a:t>
            </a:r>
          </a:p>
        </p:txBody>
      </p:sp>
      <p:sp>
        <p:nvSpPr>
          <p:cNvPr id="49" name="48 Rectángulo"/>
          <p:cNvSpPr/>
          <p:nvPr/>
        </p:nvSpPr>
        <p:spPr>
          <a:xfrm>
            <a:off x="2876724" y="2487985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smtClean="0"/>
              <a:t>Cédula</a:t>
            </a:r>
            <a:endParaRPr lang="es-CO" sz="1000" dirty="0"/>
          </a:p>
        </p:txBody>
      </p:sp>
      <p:sp>
        <p:nvSpPr>
          <p:cNvPr id="51" name="50 Rectángulo"/>
          <p:cNvSpPr/>
          <p:nvPr/>
        </p:nvSpPr>
        <p:spPr>
          <a:xfrm>
            <a:off x="6457880" y="2483810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smtClean="0"/>
              <a:t>Barras</a:t>
            </a:r>
            <a:endParaRPr lang="es-CO" sz="1000" dirty="0"/>
          </a:p>
        </p:txBody>
      </p:sp>
      <p:cxnSp>
        <p:nvCxnSpPr>
          <p:cNvPr id="52" name="51 Conector angular"/>
          <p:cNvCxnSpPr>
            <a:stCxn id="47" idx="2"/>
            <a:endCxn id="49" idx="0"/>
          </p:cNvCxnSpPr>
          <p:nvPr/>
        </p:nvCxnSpPr>
        <p:spPr>
          <a:xfrm rot="5400000">
            <a:off x="3950422" y="1508818"/>
            <a:ext cx="265509" cy="169282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52 Conector angular"/>
          <p:cNvCxnSpPr>
            <a:stCxn id="47" idx="2"/>
            <a:endCxn id="51" idx="0"/>
          </p:cNvCxnSpPr>
          <p:nvPr/>
        </p:nvCxnSpPr>
        <p:spPr>
          <a:xfrm rot="16200000" flipH="1">
            <a:off x="5743087" y="1408977"/>
            <a:ext cx="261334" cy="188833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53 Conector recto de flecha"/>
          <p:cNvCxnSpPr>
            <a:stCxn id="51" idx="2"/>
            <a:endCxn id="66" idx="0"/>
          </p:cNvCxnSpPr>
          <p:nvPr/>
        </p:nvCxnSpPr>
        <p:spPr>
          <a:xfrm>
            <a:off x="6817920" y="2771842"/>
            <a:ext cx="0" cy="246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54 Conector recto de flecha"/>
          <p:cNvCxnSpPr>
            <a:stCxn id="49" idx="2"/>
            <a:endCxn id="70" idx="0"/>
          </p:cNvCxnSpPr>
          <p:nvPr/>
        </p:nvCxnSpPr>
        <p:spPr>
          <a:xfrm>
            <a:off x="3236764" y="2776017"/>
            <a:ext cx="4033" cy="241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65 Decisión"/>
          <p:cNvSpPr/>
          <p:nvPr/>
        </p:nvSpPr>
        <p:spPr>
          <a:xfrm>
            <a:off x="6124843" y="3017897"/>
            <a:ext cx="1386154" cy="65797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smtClean="0"/>
              <a:t>Bloqueo </a:t>
            </a:r>
            <a:r>
              <a:rPr lang="es-CO" sz="1000" dirty="0" err="1" smtClean="0"/>
              <a:t>Especifio</a:t>
            </a:r>
            <a:endParaRPr lang="es-CO" sz="1000" dirty="0" smtClean="0"/>
          </a:p>
        </p:txBody>
      </p:sp>
      <p:sp>
        <p:nvSpPr>
          <p:cNvPr id="67" name="66 Rectángulo"/>
          <p:cNvSpPr/>
          <p:nvPr/>
        </p:nvSpPr>
        <p:spPr>
          <a:xfrm>
            <a:off x="7931826" y="3202866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smtClean="0"/>
              <a:t>Muestre </a:t>
            </a:r>
            <a:r>
              <a:rPr lang="es-CO" sz="1000" dirty="0" err="1" smtClean="0"/>
              <a:t>msj</a:t>
            </a:r>
            <a:endParaRPr lang="es-CO" sz="1000" dirty="0"/>
          </a:p>
        </p:txBody>
      </p:sp>
      <p:cxnSp>
        <p:nvCxnSpPr>
          <p:cNvPr id="68" name="67 Conector recto de flecha"/>
          <p:cNvCxnSpPr>
            <a:stCxn id="66" idx="3"/>
            <a:endCxn id="67" idx="1"/>
          </p:cNvCxnSpPr>
          <p:nvPr/>
        </p:nvCxnSpPr>
        <p:spPr>
          <a:xfrm>
            <a:off x="7510997" y="3346882"/>
            <a:ext cx="420829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69 Decisión"/>
          <p:cNvSpPr/>
          <p:nvPr/>
        </p:nvSpPr>
        <p:spPr>
          <a:xfrm>
            <a:off x="2547720" y="3017897"/>
            <a:ext cx="1386154" cy="65797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smtClean="0"/>
              <a:t>Bloqueo General</a:t>
            </a:r>
          </a:p>
        </p:txBody>
      </p:sp>
      <p:cxnSp>
        <p:nvCxnSpPr>
          <p:cNvPr id="74" name="73 Conector recto de flecha"/>
          <p:cNvCxnSpPr>
            <a:stCxn id="66" idx="1"/>
            <a:endCxn id="70" idx="3"/>
          </p:cNvCxnSpPr>
          <p:nvPr/>
        </p:nvCxnSpPr>
        <p:spPr>
          <a:xfrm flipH="1">
            <a:off x="3933874" y="3346882"/>
            <a:ext cx="2190969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83 Conector recto de flecha"/>
          <p:cNvCxnSpPr>
            <a:stCxn id="70" idx="1"/>
            <a:endCxn id="164" idx="3"/>
          </p:cNvCxnSpPr>
          <p:nvPr/>
        </p:nvCxnSpPr>
        <p:spPr>
          <a:xfrm flipH="1" flipV="1">
            <a:off x="1934327" y="3346881"/>
            <a:ext cx="613393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84 Rectángulo"/>
          <p:cNvSpPr/>
          <p:nvPr/>
        </p:nvSpPr>
        <p:spPr>
          <a:xfrm>
            <a:off x="2595636" y="910657"/>
            <a:ext cx="824235" cy="432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smtClean="0"/>
              <a:t>Cargar Formulario</a:t>
            </a:r>
            <a:endParaRPr lang="es-CO" sz="1000" dirty="0"/>
          </a:p>
        </p:txBody>
      </p:sp>
      <p:cxnSp>
        <p:nvCxnSpPr>
          <p:cNvPr id="86" name="85 Conector recto de flecha"/>
          <p:cNvCxnSpPr>
            <a:stCxn id="85" idx="3"/>
            <a:endCxn id="56" idx="1"/>
          </p:cNvCxnSpPr>
          <p:nvPr/>
        </p:nvCxnSpPr>
        <p:spPr>
          <a:xfrm flipV="1">
            <a:off x="3419871" y="1126680"/>
            <a:ext cx="81664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86 Rectángulo"/>
          <p:cNvSpPr/>
          <p:nvPr/>
        </p:nvSpPr>
        <p:spPr>
          <a:xfrm>
            <a:off x="752600" y="188639"/>
            <a:ext cx="824235" cy="432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00" dirty="0" smtClean="0"/>
              <a:t>INGRESO LECTOR</a:t>
            </a:r>
            <a:endParaRPr lang="es-CO" sz="1000" dirty="0"/>
          </a:p>
        </p:txBody>
      </p:sp>
      <p:cxnSp>
        <p:nvCxnSpPr>
          <p:cNvPr id="90" name="89 Conector recto de flecha"/>
          <p:cNvCxnSpPr>
            <a:stCxn id="87" idx="2"/>
            <a:endCxn id="43" idx="0"/>
          </p:cNvCxnSpPr>
          <p:nvPr/>
        </p:nvCxnSpPr>
        <p:spPr>
          <a:xfrm>
            <a:off x="1164718" y="620686"/>
            <a:ext cx="0" cy="2179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55 Decisión"/>
          <p:cNvSpPr/>
          <p:nvPr/>
        </p:nvSpPr>
        <p:spPr>
          <a:xfrm>
            <a:off x="4236511" y="797695"/>
            <a:ext cx="1386154" cy="65797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smtClean="0"/>
              <a:t>Existe Persona</a:t>
            </a:r>
          </a:p>
        </p:txBody>
      </p:sp>
      <p:cxnSp>
        <p:nvCxnSpPr>
          <p:cNvPr id="65" name="64 Conector recto de flecha"/>
          <p:cNvCxnSpPr>
            <a:stCxn id="56" idx="3"/>
            <a:endCxn id="170" idx="1"/>
          </p:cNvCxnSpPr>
          <p:nvPr/>
        </p:nvCxnSpPr>
        <p:spPr>
          <a:xfrm>
            <a:off x="5622665" y="1126680"/>
            <a:ext cx="846686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72 Conector recto de flecha"/>
          <p:cNvCxnSpPr>
            <a:stCxn id="56" idx="2"/>
            <a:endCxn id="47" idx="0"/>
          </p:cNvCxnSpPr>
          <p:nvPr/>
        </p:nvCxnSpPr>
        <p:spPr>
          <a:xfrm>
            <a:off x="4929588" y="1455665"/>
            <a:ext cx="0" cy="190747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4" name="163 Rectángulo">
            <a:hlinkClick r:id="rId2" action="ppaction://hlinksldjump"/>
          </p:cNvPr>
          <p:cNvSpPr/>
          <p:nvPr/>
        </p:nvSpPr>
        <p:spPr>
          <a:xfrm>
            <a:off x="672642" y="2986841"/>
            <a:ext cx="1261685" cy="7200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5" name="164 Rectángulo">
            <a:hlinkClick r:id="rId3" action="ppaction://hlinksldjump"/>
          </p:cNvPr>
          <p:cNvSpPr/>
          <p:nvPr/>
        </p:nvSpPr>
        <p:spPr>
          <a:xfrm>
            <a:off x="869215" y="3156517"/>
            <a:ext cx="914400" cy="3807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u="sng" dirty="0" smtClean="0"/>
              <a:t>Verificar EPS, ARL</a:t>
            </a:r>
            <a:endParaRPr lang="es-CO" sz="1000" u="sng" dirty="0"/>
          </a:p>
        </p:txBody>
      </p:sp>
      <p:sp>
        <p:nvSpPr>
          <p:cNvPr id="170" name="169 Rectángulo">
            <a:hlinkClick r:id="rId2" action="ppaction://hlinksldjump"/>
          </p:cNvPr>
          <p:cNvSpPr/>
          <p:nvPr/>
        </p:nvSpPr>
        <p:spPr>
          <a:xfrm>
            <a:off x="6469351" y="936316"/>
            <a:ext cx="914400" cy="3807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00" dirty="0" smtClean="0"/>
              <a:t>Habilita campos no editables</a:t>
            </a:r>
          </a:p>
        </p:txBody>
      </p:sp>
    </p:spTree>
    <p:extLst>
      <p:ext uri="{BB962C8B-B14F-4D97-AF65-F5344CB8AC3E}">
        <p14:creationId xmlns:p14="http://schemas.microsoft.com/office/powerpoint/2010/main" val="275405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SALIDA MANUAL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/>
              <a:t>PARA SALIDA CON ELEMENTOS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4683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Decisión"/>
          <p:cNvSpPr/>
          <p:nvPr/>
        </p:nvSpPr>
        <p:spPr>
          <a:xfrm>
            <a:off x="3475633" y="2069974"/>
            <a:ext cx="1460890" cy="62402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smtClean="0"/>
              <a:t>Está Registrada</a:t>
            </a:r>
          </a:p>
        </p:txBody>
      </p:sp>
      <p:sp>
        <p:nvSpPr>
          <p:cNvPr id="6" name="5 Rectángulo"/>
          <p:cNvSpPr/>
          <p:nvPr/>
        </p:nvSpPr>
        <p:spPr>
          <a:xfrm>
            <a:off x="3532854" y="1018978"/>
            <a:ext cx="1346448" cy="6263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00" dirty="0" smtClean="0"/>
              <a:t>SALIDA MANUAL</a:t>
            </a:r>
          </a:p>
        </p:txBody>
      </p:sp>
      <p:sp>
        <p:nvSpPr>
          <p:cNvPr id="8" name="7 Decisión"/>
          <p:cNvSpPr/>
          <p:nvPr/>
        </p:nvSpPr>
        <p:spPr>
          <a:xfrm>
            <a:off x="1492843" y="2069976"/>
            <a:ext cx="1460890" cy="62402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smtClean="0"/>
              <a:t>Está bloqueada</a:t>
            </a:r>
          </a:p>
        </p:txBody>
      </p:sp>
      <p:cxnSp>
        <p:nvCxnSpPr>
          <p:cNvPr id="9" name="8 Conector recto de flecha"/>
          <p:cNvCxnSpPr>
            <a:stCxn id="5" idx="1"/>
            <a:endCxn id="8" idx="3"/>
          </p:cNvCxnSpPr>
          <p:nvPr/>
        </p:nvCxnSpPr>
        <p:spPr>
          <a:xfrm flipH="1">
            <a:off x="2953733" y="2381984"/>
            <a:ext cx="521900" cy="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>
            <a:stCxn id="8" idx="2"/>
            <a:endCxn id="30" idx="0"/>
          </p:cNvCxnSpPr>
          <p:nvPr/>
        </p:nvCxnSpPr>
        <p:spPr>
          <a:xfrm>
            <a:off x="2223288" y="2693996"/>
            <a:ext cx="0" cy="6132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11 Rectángulo"/>
          <p:cNvSpPr/>
          <p:nvPr/>
        </p:nvSpPr>
        <p:spPr>
          <a:xfrm>
            <a:off x="6588224" y="3368894"/>
            <a:ext cx="914400" cy="380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smtClean="0"/>
              <a:t>Muestra formulario</a:t>
            </a:r>
          </a:p>
        </p:txBody>
      </p:sp>
      <p:sp>
        <p:nvSpPr>
          <p:cNvPr id="14" name="13 Rectángulo"/>
          <p:cNvSpPr/>
          <p:nvPr/>
        </p:nvSpPr>
        <p:spPr>
          <a:xfrm>
            <a:off x="6588224" y="4212665"/>
            <a:ext cx="914400" cy="380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err="1" smtClean="0"/>
              <a:t>recordExit</a:t>
            </a:r>
            <a:r>
              <a:rPr lang="es-CO" sz="1000" dirty="0" smtClean="0"/>
              <a:t>()</a:t>
            </a:r>
          </a:p>
        </p:txBody>
      </p:sp>
      <p:cxnSp>
        <p:nvCxnSpPr>
          <p:cNvPr id="16" name="15 Conector recto de flecha"/>
          <p:cNvCxnSpPr>
            <a:stCxn id="5" idx="3"/>
            <a:endCxn id="17" idx="1"/>
          </p:cNvCxnSpPr>
          <p:nvPr/>
        </p:nvCxnSpPr>
        <p:spPr>
          <a:xfrm>
            <a:off x="4936523" y="2381984"/>
            <a:ext cx="1651701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16 Rectángulo"/>
          <p:cNvSpPr/>
          <p:nvPr/>
        </p:nvSpPr>
        <p:spPr>
          <a:xfrm>
            <a:off x="6588224" y="2191620"/>
            <a:ext cx="914400" cy="380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smtClean="0"/>
              <a:t>Muestra dialogo</a:t>
            </a:r>
            <a:endParaRPr lang="es-CO" sz="1000" dirty="0"/>
          </a:p>
        </p:txBody>
      </p:sp>
      <p:cxnSp>
        <p:nvCxnSpPr>
          <p:cNvPr id="22" name="21 Conector recto de flecha"/>
          <p:cNvCxnSpPr>
            <a:stCxn id="6" idx="2"/>
            <a:endCxn id="5" idx="0"/>
          </p:cNvCxnSpPr>
          <p:nvPr/>
        </p:nvCxnSpPr>
        <p:spPr>
          <a:xfrm>
            <a:off x="4206078" y="1645346"/>
            <a:ext cx="0" cy="424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CuadroTexto"/>
          <p:cNvSpPr txBox="1"/>
          <p:nvPr/>
        </p:nvSpPr>
        <p:spPr>
          <a:xfrm>
            <a:off x="4274660" y="2743908"/>
            <a:ext cx="7889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" dirty="0" smtClean="0"/>
              <a:t>(PERSONA CLI)</a:t>
            </a:r>
            <a:endParaRPr lang="es-CO" sz="800" dirty="0"/>
          </a:p>
        </p:txBody>
      </p:sp>
      <p:sp>
        <p:nvSpPr>
          <p:cNvPr id="24" name="23 CuadroTexto"/>
          <p:cNvSpPr txBox="1"/>
          <p:nvPr/>
        </p:nvSpPr>
        <p:spPr>
          <a:xfrm>
            <a:off x="1331640" y="2636186"/>
            <a:ext cx="7889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" dirty="0" smtClean="0"/>
              <a:t>(PERSONA CLI)</a:t>
            </a:r>
            <a:endParaRPr lang="es-CO" sz="800" dirty="0"/>
          </a:p>
        </p:txBody>
      </p:sp>
      <p:sp>
        <p:nvSpPr>
          <p:cNvPr id="29" name="28 Rectángulo"/>
          <p:cNvSpPr/>
          <p:nvPr/>
        </p:nvSpPr>
        <p:spPr>
          <a:xfrm>
            <a:off x="323528" y="3415242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smtClean="0"/>
              <a:t>Muestra </a:t>
            </a:r>
            <a:r>
              <a:rPr lang="es-CO" sz="1000" dirty="0" err="1" smtClean="0"/>
              <a:t>Msj</a:t>
            </a:r>
            <a:endParaRPr lang="es-CO" sz="1000" dirty="0"/>
          </a:p>
        </p:txBody>
      </p:sp>
      <p:sp>
        <p:nvSpPr>
          <p:cNvPr id="30" name="29 Decisión"/>
          <p:cNvSpPr/>
          <p:nvPr/>
        </p:nvSpPr>
        <p:spPr>
          <a:xfrm>
            <a:off x="1629222" y="3307232"/>
            <a:ext cx="1188132" cy="50405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smtClean="0"/>
              <a:t>Verifica Ingreso</a:t>
            </a:r>
          </a:p>
        </p:txBody>
      </p:sp>
      <p:cxnSp>
        <p:nvCxnSpPr>
          <p:cNvPr id="32" name="31 Conector recto de flecha"/>
          <p:cNvCxnSpPr>
            <a:stCxn id="30" idx="3"/>
            <a:endCxn id="88" idx="1"/>
          </p:cNvCxnSpPr>
          <p:nvPr/>
        </p:nvCxnSpPr>
        <p:spPr>
          <a:xfrm flipV="1">
            <a:off x="2817354" y="3559258"/>
            <a:ext cx="687052" cy="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46 Conector recto de flecha"/>
          <p:cNvCxnSpPr>
            <a:stCxn id="30" idx="1"/>
            <a:endCxn id="29" idx="3"/>
          </p:cNvCxnSpPr>
          <p:nvPr/>
        </p:nvCxnSpPr>
        <p:spPr>
          <a:xfrm flipH="1" flipV="1">
            <a:off x="1043608" y="3559258"/>
            <a:ext cx="585614" cy="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81 Conector recto de flecha"/>
          <p:cNvCxnSpPr>
            <a:stCxn id="12" idx="2"/>
            <a:endCxn id="14" idx="0"/>
          </p:cNvCxnSpPr>
          <p:nvPr/>
        </p:nvCxnSpPr>
        <p:spPr>
          <a:xfrm>
            <a:off x="7045424" y="3749623"/>
            <a:ext cx="0" cy="463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87 Decisión"/>
          <p:cNvSpPr/>
          <p:nvPr/>
        </p:nvSpPr>
        <p:spPr>
          <a:xfrm>
            <a:off x="3504406" y="3230273"/>
            <a:ext cx="1410069" cy="65797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smtClean="0"/>
              <a:t>Bloqueo Específico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3849401" y="4305362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smtClean="0"/>
              <a:t>Muestre </a:t>
            </a:r>
            <a:r>
              <a:rPr lang="es-CO" sz="1000" dirty="0" err="1" smtClean="0"/>
              <a:t>msj</a:t>
            </a:r>
            <a:endParaRPr lang="es-CO" sz="1000" dirty="0"/>
          </a:p>
        </p:txBody>
      </p:sp>
      <p:cxnSp>
        <p:nvCxnSpPr>
          <p:cNvPr id="90" name="89 Conector recto de flecha"/>
          <p:cNvCxnSpPr>
            <a:stCxn id="88" idx="2"/>
            <a:endCxn id="89" idx="0"/>
          </p:cNvCxnSpPr>
          <p:nvPr/>
        </p:nvCxnSpPr>
        <p:spPr>
          <a:xfrm>
            <a:off x="4209441" y="3888243"/>
            <a:ext cx="0" cy="417119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94 Conector recto de flecha"/>
          <p:cNvCxnSpPr>
            <a:stCxn id="88" idx="3"/>
            <a:endCxn id="12" idx="1"/>
          </p:cNvCxnSpPr>
          <p:nvPr/>
        </p:nvCxnSpPr>
        <p:spPr>
          <a:xfrm>
            <a:off x="4914475" y="3559258"/>
            <a:ext cx="1673749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31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SALIDA LECTOR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/>
              <a:t>PARA SALIDA CON ELEMENTOS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1447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Decisión"/>
          <p:cNvSpPr/>
          <p:nvPr/>
        </p:nvSpPr>
        <p:spPr>
          <a:xfrm>
            <a:off x="471641" y="838649"/>
            <a:ext cx="1386154" cy="57606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smtClean="0"/>
              <a:t>Código aceptado</a:t>
            </a:r>
          </a:p>
        </p:txBody>
      </p:sp>
      <p:sp>
        <p:nvSpPr>
          <p:cNvPr id="5" name="4 Rectángulo"/>
          <p:cNvSpPr/>
          <p:nvPr/>
        </p:nvSpPr>
        <p:spPr>
          <a:xfrm>
            <a:off x="804678" y="2024497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smtClean="0"/>
              <a:t>Muestre </a:t>
            </a:r>
            <a:r>
              <a:rPr lang="es-CO" sz="1000" dirty="0" err="1" smtClean="0"/>
              <a:t>msj</a:t>
            </a:r>
            <a:endParaRPr lang="es-CO" sz="1000" dirty="0"/>
          </a:p>
        </p:txBody>
      </p:sp>
      <p:cxnSp>
        <p:nvCxnSpPr>
          <p:cNvPr id="6" name="5 Conector recto de flecha"/>
          <p:cNvCxnSpPr>
            <a:stCxn id="4" idx="2"/>
            <a:endCxn id="5" idx="0"/>
          </p:cNvCxnSpPr>
          <p:nvPr/>
        </p:nvCxnSpPr>
        <p:spPr>
          <a:xfrm>
            <a:off x="1164718" y="1414713"/>
            <a:ext cx="0" cy="6097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>
            <a:stCxn id="4" idx="3"/>
            <a:endCxn id="21" idx="1"/>
          </p:cNvCxnSpPr>
          <p:nvPr/>
        </p:nvCxnSpPr>
        <p:spPr>
          <a:xfrm>
            <a:off x="1857795" y="1126681"/>
            <a:ext cx="376817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14 Decisión"/>
          <p:cNvSpPr/>
          <p:nvPr/>
        </p:nvSpPr>
        <p:spPr>
          <a:xfrm>
            <a:off x="4560300" y="3741888"/>
            <a:ext cx="1386154" cy="65797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smtClean="0"/>
              <a:t>Bloqueo </a:t>
            </a:r>
            <a:r>
              <a:rPr lang="es-CO" sz="1000" dirty="0" err="1" smtClean="0"/>
              <a:t>Especifio</a:t>
            </a:r>
            <a:endParaRPr lang="es-CO" sz="1000" dirty="0" smtClean="0"/>
          </a:p>
        </p:txBody>
      </p:sp>
      <p:sp>
        <p:nvSpPr>
          <p:cNvPr id="16" name="15 Rectángulo"/>
          <p:cNvSpPr/>
          <p:nvPr/>
        </p:nvSpPr>
        <p:spPr>
          <a:xfrm>
            <a:off x="6660232" y="3926857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smtClean="0"/>
              <a:t>Muestre </a:t>
            </a:r>
            <a:r>
              <a:rPr lang="es-CO" sz="1000" dirty="0" err="1" smtClean="0"/>
              <a:t>msj</a:t>
            </a:r>
            <a:endParaRPr lang="es-CO" sz="1000" dirty="0"/>
          </a:p>
        </p:txBody>
      </p:sp>
      <p:cxnSp>
        <p:nvCxnSpPr>
          <p:cNvPr id="17" name="16 Conector recto de flecha"/>
          <p:cNvCxnSpPr>
            <a:stCxn id="15" idx="3"/>
            <a:endCxn id="16" idx="1"/>
          </p:cNvCxnSpPr>
          <p:nvPr/>
        </p:nvCxnSpPr>
        <p:spPr>
          <a:xfrm>
            <a:off x="5946454" y="4070873"/>
            <a:ext cx="713778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17 Decisión"/>
          <p:cNvSpPr/>
          <p:nvPr/>
        </p:nvSpPr>
        <p:spPr>
          <a:xfrm>
            <a:off x="4555628" y="1835475"/>
            <a:ext cx="1386154" cy="65797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smtClean="0"/>
              <a:t>Bloqueo General</a:t>
            </a:r>
          </a:p>
        </p:txBody>
      </p:sp>
      <p:sp>
        <p:nvSpPr>
          <p:cNvPr id="21" name="20 Rectángulo"/>
          <p:cNvSpPr/>
          <p:nvPr/>
        </p:nvSpPr>
        <p:spPr>
          <a:xfrm>
            <a:off x="2234612" y="910657"/>
            <a:ext cx="824235" cy="432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smtClean="0"/>
              <a:t>Cargar Formulario</a:t>
            </a:r>
            <a:endParaRPr lang="es-CO" sz="1000" dirty="0"/>
          </a:p>
        </p:txBody>
      </p:sp>
      <p:cxnSp>
        <p:nvCxnSpPr>
          <p:cNvPr id="22" name="21 Conector recto de flecha"/>
          <p:cNvCxnSpPr>
            <a:stCxn id="21" idx="3"/>
            <a:endCxn id="60" idx="1"/>
          </p:cNvCxnSpPr>
          <p:nvPr/>
        </p:nvCxnSpPr>
        <p:spPr>
          <a:xfrm>
            <a:off x="3058847" y="1126681"/>
            <a:ext cx="26768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Rectángulo"/>
          <p:cNvSpPr/>
          <p:nvPr/>
        </p:nvSpPr>
        <p:spPr>
          <a:xfrm>
            <a:off x="752600" y="188639"/>
            <a:ext cx="824235" cy="432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00" dirty="0" smtClean="0"/>
              <a:t>SALIDA LECTOR</a:t>
            </a:r>
            <a:endParaRPr lang="es-CO" sz="1000" dirty="0"/>
          </a:p>
        </p:txBody>
      </p:sp>
      <p:cxnSp>
        <p:nvCxnSpPr>
          <p:cNvPr id="24" name="23 Conector recto de flecha"/>
          <p:cNvCxnSpPr>
            <a:stCxn id="23" idx="2"/>
            <a:endCxn id="4" idx="0"/>
          </p:cNvCxnSpPr>
          <p:nvPr/>
        </p:nvCxnSpPr>
        <p:spPr>
          <a:xfrm>
            <a:off x="1164718" y="620686"/>
            <a:ext cx="0" cy="2179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Decisión"/>
          <p:cNvSpPr/>
          <p:nvPr/>
        </p:nvSpPr>
        <p:spPr>
          <a:xfrm>
            <a:off x="4560300" y="797696"/>
            <a:ext cx="1386154" cy="65797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smtClean="0"/>
              <a:t>Existe Persona</a:t>
            </a:r>
          </a:p>
        </p:txBody>
      </p:sp>
      <p:cxnSp>
        <p:nvCxnSpPr>
          <p:cNvPr id="26" name="25 Conector recto de flecha"/>
          <p:cNvCxnSpPr>
            <a:stCxn id="25" idx="3"/>
            <a:endCxn id="78" idx="1"/>
          </p:cNvCxnSpPr>
          <p:nvPr/>
        </p:nvCxnSpPr>
        <p:spPr>
          <a:xfrm>
            <a:off x="5946454" y="1126681"/>
            <a:ext cx="83521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26 Conector recto de flecha"/>
          <p:cNvCxnSpPr>
            <a:stCxn id="25" idx="2"/>
            <a:endCxn id="18" idx="0"/>
          </p:cNvCxnSpPr>
          <p:nvPr/>
        </p:nvCxnSpPr>
        <p:spPr>
          <a:xfrm flipH="1">
            <a:off x="5248705" y="1455666"/>
            <a:ext cx="4672" cy="379809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59 Rectángulo"/>
          <p:cNvSpPr/>
          <p:nvPr/>
        </p:nvSpPr>
        <p:spPr>
          <a:xfrm>
            <a:off x="3326536" y="910657"/>
            <a:ext cx="824235" cy="432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smtClean="0"/>
              <a:t>Deshabilita campos</a:t>
            </a:r>
            <a:endParaRPr lang="es-CO" sz="1000" dirty="0"/>
          </a:p>
        </p:txBody>
      </p:sp>
      <p:cxnSp>
        <p:nvCxnSpPr>
          <p:cNvPr id="63" name="62 Conector recto de flecha"/>
          <p:cNvCxnSpPr>
            <a:stCxn id="60" idx="3"/>
            <a:endCxn id="25" idx="1"/>
          </p:cNvCxnSpPr>
          <p:nvPr/>
        </p:nvCxnSpPr>
        <p:spPr>
          <a:xfrm>
            <a:off x="4150771" y="1126681"/>
            <a:ext cx="4095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77 Rectángulo"/>
          <p:cNvSpPr/>
          <p:nvPr/>
        </p:nvSpPr>
        <p:spPr>
          <a:xfrm>
            <a:off x="6781669" y="982665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smtClean="0"/>
              <a:t>Muestre </a:t>
            </a:r>
            <a:r>
              <a:rPr lang="es-CO" sz="1000" dirty="0" err="1" smtClean="0"/>
              <a:t>msj</a:t>
            </a:r>
            <a:endParaRPr lang="es-CO" sz="1000" dirty="0"/>
          </a:p>
        </p:txBody>
      </p:sp>
      <p:sp>
        <p:nvSpPr>
          <p:cNvPr id="84" name="83 Rectángulo"/>
          <p:cNvSpPr/>
          <p:nvPr/>
        </p:nvSpPr>
        <p:spPr>
          <a:xfrm>
            <a:off x="3222115" y="2024497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smtClean="0"/>
              <a:t>Muestre </a:t>
            </a:r>
            <a:r>
              <a:rPr lang="es-CO" sz="1000" dirty="0" err="1" smtClean="0"/>
              <a:t>msj</a:t>
            </a:r>
            <a:endParaRPr lang="es-CO" sz="1000" dirty="0"/>
          </a:p>
        </p:txBody>
      </p:sp>
      <p:cxnSp>
        <p:nvCxnSpPr>
          <p:cNvPr id="85" name="84 Conector recto de flecha"/>
          <p:cNvCxnSpPr>
            <a:stCxn id="18" idx="1"/>
            <a:endCxn id="84" idx="3"/>
          </p:cNvCxnSpPr>
          <p:nvPr/>
        </p:nvCxnSpPr>
        <p:spPr>
          <a:xfrm flipH="1">
            <a:off x="3942195" y="2164460"/>
            <a:ext cx="613433" cy="4053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99 Conector recto de flecha"/>
          <p:cNvCxnSpPr>
            <a:stCxn id="18" idx="2"/>
            <a:endCxn id="113" idx="0"/>
          </p:cNvCxnSpPr>
          <p:nvPr/>
        </p:nvCxnSpPr>
        <p:spPr>
          <a:xfrm>
            <a:off x="5248705" y="2493445"/>
            <a:ext cx="4672" cy="4314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110 Rectángulo">
            <a:hlinkClick r:id="rId2" action="ppaction://hlinksldjump"/>
          </p:cNvPr>
          <p:cNvSpPr/>
          <p:nvPr/>
        </p:nvSpPr>
        <p:spPr>
          <a:xfrm>
            <a:off x="4791505" y="4746079"/>
            <a:ext cx="914400" cy="3807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err="1" smtClean="0"/>
              <a:t>recordExit</a:t>
            </a:r>
            <a:r>
              <a:rPr lang="es-CO" sz="1000" dirty="0" smtClean="0"/>
              <a:t>()</a:t>
            </a:r>
          </a:p>
        </p:txBody>
      </p:sp>
      <p:sp>
        <p:nvSpPr>
          <p:cNvPr id="112" name="111 Rectángulo"/>
          <p:cNvSpPr/>
          <p:nvPr/>
        </p:nvSpPr>
        <p:spPr>
          <a:xfrm>
            <a:off x="3222115" y="3032955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smtClean="0"/>
              <a:t>Muestra </a:t>
            </a:r>
            <a:r>
              <a:rPr lang="es-CO" sz="1000" dirty="0" err="1" smtClean="0"/>
              <a:t>Msj</a:t>
            </a:r>
            <a:endParaRPr lang="es-CO" sz="1000" dirty="0"/>
          </a:p>
        </p:txBody>
      </p:sp>
      <p:sp>
        <p:nvSpPr>
          <p:cNvPr id="113" name="112 Decisión"/>
          <p:cNvSpPr/>
          <p:nvPr/>
        </p:nvSpPr>
        <p:spPr>
          <a:xfrm>
            <a:off x="4659311" y="2924943"/>
            <a:ext cx="1188132" cy="50405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smtClean="0"/>
              <a:t>Verifica Ingreso</a:t>
            </a:r>
          </a:p>
        </p:txBody>
      </p:sp>
      <p:cxnSp>
        <p:nvCxnSpPr>
          <p:cNvPr id="114" name="113 Conector recto de flecha"/>
          <p:cNvCxnSpPr>
            <a:stCxn id="113" idx="2"/>
            <a:endCxn id="15" idx="0"/>
          </p:cNvCxnSpPr>
          <p:nvPr/>
        </p:nvCxnSpPr>
        <p:spPr>
          <a:xfrm>
            <a:off x="5253377" y="3428999"/>
            <a:ext cx="0" cy="312889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114 Conector recto de flecha"/>
          <p:cNvCxnSpPr>
            <a:stCxn id="113" idx="1"/>
            <a:endCxn id="112" idx="3"/>
          </p:cNvCxnSpPr>
          <p:nvPr/>
        </p:nvCxnSpPr>
        <p:spPr>
          <a:xfrm flipH="1">
            <a:off x="3942195" y="3176971"/>
            <a:ext cx="71711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0" name="129 Conector recto de flecha"/>
          <p:cNvCxnSpPr>
            <a:stCxn id="15" idx="2"/>
            <a:endCxn id="111" idx="0"/>
          </p:cNvCxnSpPr>
          <p:nvPr/>
        </p:nvCxnSpPr>
        <p:spPr>
          <a:xfrm flipH="1">
            <a:off x="5248705" y="4399858"/>
            <a:ext cx="4672" cy="34622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860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INGRESO EXPRESS</a:t>
            </a:r>
            <a:endParaRPr lang="es-CO" dirty="0"/>
          </a:p>
        </p:txBody>
      </p:sp>
      <p:sp>
        <p:nvSpPr>
          <p:cNvPr id="4" name="3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7561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1726139" y="3098847"/>
            <a:ext cx="1261685" cy="7200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3 Decisión"/>
          <p:cNvSpPr/>
          <p:nvPr/>
        </p:nvSpPr>
        <p:spPr>
          <a:xfrm>
            <a:off x="3938715" y="2069976"/>
            <a:ext cx="1460890" cy="62402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smtClean="0"/>
              <a:t>Está Registrada</a:t>
            </a:r>
          </a:p>
        </p:txBody>
      </p:sp>
      <p:sp>
        <p:nvSpPr>
          <p:cNvPr id="5" name="4 Rectángulo"/>
          <p:cNvSpPr/>
          <p:nvPr/>
        </p:nvSpPr>
        <p:spPr>
          <a:xfrm>
            <a:off x="3995936" y="404664"/>
            <a:ext cx="1346448" cy="6263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00" dirty="0" smtClean="0"/>
              <a:t>INGRESO MANUAL</a:t>
            </a:r>
          </a:p>
        </p:txBody>
      </p:sp>
      <p:cxnSp>
        <p:nvCxnSpPr>
          <p:cNvPr id="8" name="7 Conector recto de flecha"/>
          <p:cNvCxnSpPr>
            <a:stCxn id="5" idx="2"/>
            <a:endCxn id="71" idx="0"/>
          </p:cNvCxnSpPr>
          <p:nvPr/>
        </p:nvCxnSpPr>
        <p:spPr>
          <a:xfrm>
            <a:off x="4669160" y="1031032"/>
            <a:ext cx="0" cy="248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Decisión"/>
          <p:cNvSpPr/>
          <p:nvPr/>
        </p:nvSpPr>
        <p:spPr>
          <a:xfrm>
            <a:off x="1619672" y="2069976"/>
            <a:ext cx="1460890" cy="62402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smtClean="0"/>
              <a:t>Está bloqueada</a:t>
            </a:r>
          </a:p>
        </p:txBody>
      </p:sp>
      <p:cxnSp>
        <p:nvCxnSpPr>
          <p:cNvPr id="12" name="11 Conector recto de flecha"/>
          <p:cNvCxnSpPr>
            <a:stCxn id="4" idx="1"/>
            <a:endCxn id="10" idx="3"/>
          </p:cNvCxnSpPr>
          <p:nvPr/>
        </p:nvCxnSpPr>
        <p:spPr>
          <a:xfrm flipH="1">
            <a:off x="3080562" y="2381986"/>
            <a:ext cx="858153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18 Rectángulo"/>
          <p:cNvSpPr/>
          <p:nvPr/>
        </p:nvSpPr>
        <p:spPr>
          <a:xfrm>
            <a:off x="1892917" y="4401018"/>
            <a:ext cx="914400" cy="380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smtClean="0"/>
              <a:t>Deshabilita campos no editables</a:t>
            </a:r>
          </a:p>
        </p:txBody>
      </p:sp>
      <p:cxnSp>
        <p:nvCxnSpPr>
          <p:cNvPr id="20" name="19 Conector recto de flecha"/>
          <p:cNvCxnSpPr>
            <a:stCxn id="10" idx="2"/>
            <a:endCxn id="55" idx="0"/>
          </p:cNvCxnSpPr>
          <p:nvPr/>
        </p:nvCxnSpPr>
        <p:spPr>
          <a:xfrm>
            <a:off x="2350117" y="2693996"/>
            <a:ext cx="0" cy="57452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22 Rectángulo"/>
          <p:cNvSpPr/>
          <p:nvPr/>
        </p:nvSpPr>
        <p:spPr>
          <a:xfrm>
            <a:off x="4211960" y="4401020"/>
            <a:ext cx="914400" cy="380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smtClean="0"/>
              <a:t>Muestra formulario</a:t>
            </a:r>
          </a:p>
        </p:txBody>
      </p:sp>
      <p:cxnSp>
        <p:nvCxnSpPr>
          <p:cNvPr id="24" name="23 Conector recto de flecha"/>
          <p:cNvCxnSpPr>
            <a:stCxn id="19" idx="3"/>
            <a:endCxn id="23" idx="1"/>
          </p:cNvCxnSpPr>
          <p:nvPr/>
        </p:nvCxnSpPr>
        <p:spPr>
          <a:xfrm>
            <a:off x="2807317" y="4591383"/>
            <a:ext cx="1404643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Rectángulo">
            <a:hlinkClick r:id="rId2" action="ppaction://hlinksldjump"/>
          </p:cNvPr>
          <p:cNvSpPr/>
          <p:nvPr/>
        </p:nvSpPr>
        <p:spPr>
          <a:xfrm>
            <a:off x="4211960" y="5285634"/>
            <a:ext cx="914400" cy="3807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err="1" smtClean="0"/>
              <a:t>Save</a:t>
            </a:r>
            <a:r>
              <a:rPr lang="es-CO" sz="1000" dirty="0" smtClean="0"/>
              <a:t>()</a:t>
            </a:r>
          </a:p>
        </p:txBody>
      </p:sp>
      <p:cxnSp>
        <p:nvCxnSpPr>
          <p:cNvPr id="31" name="30 Conector recto de flecha"/>
          <p:cNvCxnSpPr>
            <a:stCxn id="23" idx="2"/>
            <a:endCxn id="29" idx="0"/>
          </p:cNvCxnSpPr>
          <p:nvPr/>
        </p:nvCxnSpPr>
        <p:spPr>
          <a:xfrm>
            <a:off x="4669160" y="4781749"/>
            <a:ext cx="0" cy="5038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 de flecha"/>
          <p:cNvCxnSpPr>
            <a:stCxn id="4" idx="3"/>
            <a:endCxn id="39" idx="1"/>
          </p:cNvCxnSpPr>
          <p:nvPr/>
        </p:nvCxnSpPr>
        <p:spPr>
          <a:xfrm flipV="1">
            <a:off x="5399605" y="2381985"/>
            <a:ext cx="1188619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38 Rectángulo"/>
          <p:cNvSpPr/>
          <p:nvPr/>
        </p:nvSpPr>
        <p:spPr>
          <a:xfrm>
            <a:off x="6588224" y="2191620"/>
            <a:ext cx="914400" cy="380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smtClean="0"/>
              <a:t>Muestra dialogo</a:t>
            </a:r>
            <a:endParaRPr lang="es-CO" sz="1000" dirty="0"/>
          </a:p>
        </p:txBody>
      </p:sp>
      <p:cxnSp>
        <p:nvCxnSpPr>
          <p:cNvPr id="42" name="41 Conector recto de flecha"/>
          <p:cNvCxnSpPr>
            <a:stCxn id="39" idx="2"/>
            <a:endCxn id="32" idx="0"/>
          </p:cNvCxnSpPr>
          <p:nvPr/>
        </p:nvCxnSpPr>
        <p:spPr>
          <a:xfrm flipH="1">
            <a:off x="7034958" y="2572349"/>
            <a:ext cx="10466" cy="6389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29 Rectángulo"/>
          <p:cNvSpPr/>
          <p:nvPr/>
        </p:nvSpPr>
        <p:spPr>
          <a:xfrm>
            <a:off x="6577758" y="4401020"/>
            <a:ext cx="914400" cy="3807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00" dirty="0" smtClean="0"/>
              <a:t>Habilita campos no editables</a:t>
            </a:r>
          </a:p>
        </p:txBody>
      </p:sp>
      <p:cxnSp>
        <p:nvCxnSpPr>
          <p:cNvPr id="40" name="39 Conector recto de flecha"/>
          <p:cNvCxnSpPr>
            <a:stCxn id="30" idx="1"/>
            <a:endCxn id="23" idx="3"/>
          </p:cNvCxnSpPr>
          <p:nvPr/>
        </p:nvCxnSpPr>
        <p:spPr>
          <a:xfrm flipH="1">
            <a:off x="5126360" y="4591385"/>
            <a:ext cx="145139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70 Rectángulo"/>
          <p:cNvSpPr/>
          <p:nvPr/>
        </p:nvSpPr>
        <p:spPr>
          <a:xfrm>
            <a:off x="4211960" y="1279102"/>
            <a:ext cx="914400" cy="452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smtClean="0"/>
              <a:t>Carga los campos del formulario</a:t>
            </a:r>
          </a:p>
        </p:txBody>
      </p:sp>
      <p:cxnSp>
        <p:nvCxnSpPr>
          <p:cNvPr id="74" name="73 Conector recto de flecha"/>
          <p:cNvCxnSpPr>
            <a:stCxn id="71" idx="2"/>
            <a:endCxn id="4" idx="0"/>
          </p:cNvCxnSpPr>
          <p:nvPr/>
        </p:nvCxnSpPr>
        <p:spPr>
          <a:xfrm>
            <a:off x="4669160" y="1731842"/>
            <a:ext cx="0" cy="338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CuadroTexto"/>
          <p:cNvSpPr txBox="1"/>
          <p:nvPr/>
        </p:nvSpPr>
        <p:spPr>
          <a:xfrm>
            <a:off x="4274660" y="2743908"/>
            <a:ext cx="7889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" dirty="0" smtClean="0"/>
              <a:t>(PERSONA CLI)</a:t>
            </a:r>
            <a:endParaRPr lang="es-CO" sz="800" dirty="0"/>
          </a:p>
        </p:txBody>
      </p:sp>
      <p:sp>
        <p:nvSpPr>
          <p:cNvPr id="44" name="43 CuadroTexto"/>
          <p:cNvSpPr txBox="1"/>
          <p:nvPr/>
        </p:nvSpPr>
        <p:spPr>
          <a:xfrm>
            <a:off x="1331640" y="2636186"/>
            <a:ext cx="7889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" dirty="0" smtClean="0"/>
              <a:t>(PERSONA CLI)</a:t>
            </a:r>
            <a:endParaRPr lang="es-CO" sz="800" dirty="0"/>
          </a:p>
        </p:txBody>
      </p:sp>
      <p:sp>
        <p:nvSpPr>
          <p:cNvPr id="32" name="31 Rectángulo"/>
          <p:cNvSpPr/>
          <p:nvPr/>
        </p:nvSpPr>
        <p:spPr>
          <a:xfrm>
            <a:off x="6577758" y="3211323"/>
            <a:ext cx="914400" cy="380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smtClean="0"/>
              <a:t>Limpia (tipo </a:t>
            </a:r>
            <a:r>
              <a:rPr lang="es-CO" sz="1000" dirty="0" err="1" smtClean="0"/>
              <a:t>doc</a:t>
            </a:r>
            <a:r>
              <a:rPr lang="es-CO" sz="1000" dirty="0" smtClean="0"/>
              <a:t>,# </a:t>
            </a:r>
            <a:r>
              <a:rPr lang="es-CO" sz="1000" dirty="0" err="1" smtClean="0"/>
              <a:t>doc</a:t>
            </a:r>
            <a:r>
              <a:rPr lang="es-CO" sz="1000" dirty="0" smtClean="0"/>
              <a:t>)</a:t>
            </a:r>
            <a:endParaRPr lang="es-CO" sz="1000" dirty="0"/>
          </a:p>
        </p:txBody>
      </p:sp>
      <p:cxnSp>
        <p:nvCxnSpPr>
          <p:cNvPr id="34" name="33 Conector recto de flecha"/>
          <p:cNvCxnSpPr>
            <a:stCxn id="32" idx="2"/>
            <a:endCxn id="30" idx="0"/>
          </p:cNvCxnSpPr>
          <p:nvPr/>
        </p:nvCxnSpPr>
        <p:spPr>
          <a:xfrm>
            <a:off x="7034958" y="3592052"/>
            <a:ext cx="0" cy="8089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54 Rectángulo">
            <a:hlinkClick r:id="rId3" action="ppaction://hlinksldjump"/>
          </p:cNvPr>
          <p:cNvSpPr/>
          <p:nvPr/>
        </p:nvSpPr>
        <p:spPr>
          <a:xfrm>
            <a:off x="1892917" y="3268523"/>
            <a:ext cx="914400" cy="3807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u="sng" dirty="0" smtClean="0"/>
              <a:t>Verificar EPS, ARL</a:t>
            </a:r>
            <a:endParaRPr lang="es-CO" sz="1000" u="sng" dirty="0"/>
          </a:p>
        </p:txBody>
      </p:sp>
      <p:cxnSp>
        <p:nvCxnSpPr>
          <p:cNvPr id="56" name="55 Conector recto de flecha"/>
          <p:cNvCxnSpPr>
            <a:stCxn id="55" idx="2"/>
            <a:endCxn id="19" idx="0"/>
          </p:cNvCxnSpPr>
          <p:nvPr/>
        </p:nvCxnSpPr>
        <p:spPr>
          <a:xfrm>
            <a:off x="2350117" y="3649252"/>
            <a:ext cx="0" cy="7517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76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38 Decisión"/>
          <p:cNvSpPr/>
          <p:nvPr/>
        </p:nvSpPr>
        <p:spPr>
          <a:xfrm>
            <a:off x="471641" y="838649"/>
            <a:ext cx="1386154" cy="57606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smtClean="0"/>
              <a:t>Código aceptado</a:t>
            </a:r>
          </a:p>
        </p:txBody>
      </p:sp>
      <p:sp>
        <p:nvSpPr>
          <p:cNvPr id="40" name="39 Rectángulo"/>
          <p:cNvSpPr/>
          <p:nvPr/>
        </p:nvSpPr>
        <p:spPr>
          <a:xfrm>
            <a:off x="804678" y="2024497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smtClean="0"/>
              <a:t>Muestre </a:t>
            </a:r>
            <a:r>
              <a:rPr lang="es-CO" sz="1000" dirty="0" err="1" smtClean="0"/>
              <a:t>msj</a:t>
            </a:r>
            <a:endParaRPr lang="es-CO" sz="1000" dirty="0"/>
          </a:p>
        </p:txBody>
      </p:sp>
      <p:cxnSp>
        <p:nvCxnSpPr>
          <p:cNvPr id="41" name="40 Conector recto de flecha"/>
          <p:cNvCxnSpPr>
            <a:stCxn id="39" idx="2"/>
            <a:endCxn id="40" idx="0"/>
          </p:cNvCxnSpPr>
          <p:nvPr/>
        </p:nvCxnSpPr>
        <p:spPr>
          <a:xfrm>
            <a:off x="1164718" y="1414713"/>
            <a:ext cx="0" cy="6097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41 Conector recto de flecha"/>
          <p:cNvCxnSpPr>
            <a:stCxn id="39" idx="3"/>
            <a:endCxn id="60" idx="1"/>
          </p:cNvCxnSpPr>
          <p:nvPr/>
        </p:nvCxnSpPr>
        <p:spPr>
          <a:xfrm flipV="1">
            <a:off x="1857795" y="1126680"/>
            <a:ext cx="2378716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42 Decisión"/>
          <p:cNvSpPr/>
          <p:nvPr/>
        </p:nvSpPr>
        <p:spPr>
          <a:xfrm>
            <a:off x="4236511" y="1646412"/>
            <a:ext cx="1386154" cy="57606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smtClean="0"/>
              <a:t>Tipo Código</a:t>
            </a:r>
          </a:p>
        </p:txBody>
      </p:sp>
      <p:sp>
        <p:nvSpPr>
          <p:cNvPr id="44" name="43 Rectángulo"/>
          <p:cNvSpPr/>
          <p:nvPr/>
        </p:nvSpPr>
        <p:spPr>
          <a:xfrm>
            <a:off x="2876724" y="2487985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smtClean="0"/>
              <a:t>Cédula</a:t>
            </a:r>
            <a:endParaRPr lang="es-CO" sz="1000" dirty="0"/>
          </a:p>
        </p:txBody>
      </p:sp>
      <p:sp>
        <p:nvSpPr>
          <p:cNvPr id="45" name="44 Rectángulo"/>
          <p:cNvSpPr/>
          <p:nvPr/>
        </p:nvSpPr>
        <p:spPr>
          <a:xfrm>
            <a:off x="6457880" y="2483810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smtClean="0"/>
              <a:t>Barras</a:t>
            </a:r>
            <a:endParaRPr lang="es-CO" sz="1000" dirty="0"/>
          </a:p>
        </p:txBody>
      </p:sp>
      <p:cxnSp>
        <p:nvCxnSpPr>
          <p:cNvPr id="46" name="45 Conector angular"/>
          <p:cNvCxnSpPr>
            <a:stCxn id="43" idx="2"/>
            <a:endCxn id="44" idx="0"/>
          </p:cNvCxnSpPr>
          <p:nvPr/>
        </p:nvCxnSpPr>
        <p:spPr>
          <a:xfrm rot="5400000">
            <a:off x="3950422" y="1508818"/>
            <a:ext cx="265509" cy="169282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angular"/>
          <p:cNvCxnSpPr>
            <a:stCxn id="43" idx="2"/>
            <a:endCxn id="45" idx="0"/>
          </p:cNvCxnSpPr>
          <p:nvPr/>
        </p:nvCxnSpPr>
        <p:spPr>
          <a:xfrm rot="16200000" flipH="1">
            <a:off x="5743087" y="1408977"/>
            <a:ext cx="261334" cy="188833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47 Conector recto de flecha"/>
          <p:cNvCxnSpPr>
            <a:stCxn id="45" idx="2"/>
            <a:endCxn id="50" idx="0"/>
          </p:cNvCxnSpPr>
          <p:nvPr/>
        </p:nvCxnSpPr>
        <p:spPr>
          <a:xfrm>
            <a:off x="6817920" y="2771842"/>
            <a:ext cx="0" cy="246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8 Conector recto de flecha"/>
          <p:cNvCxnSpPr>
            <a:stCxn id="44" idx="2"/>
            <a:endCxn id="53" idx="0"/>
          </p:cNvCxnSpPr>
          <p:nvPr/>
        </p:nvCxnSpPr>
        <p:spPr>
          <a:xfrm>
            <a:off x="3236764" y="2776017"/>
            <a:ext cx="4033" cy="241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49 Decisión"/>
          <p:cNvSpPr/>
          <p:nvPr/>
        </p:nvSpPr>
        <p:spPr>
          <a:xfrm>
            <a:off x="6124843" y="3017897"/>
            <a:ext cx="1386154" cy="65797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smtClean="0"/>
              <a:t>Bloqueo </a:t>
            </a:r>
            <a:r>
              <a:rPr lang="es-CO" sz="1000" dirty="0" err="1" smtClean="0"/>
              <a:t>Especifio</a:t>
            </a:r>
            <a:endParaRPr lang="es-CO" sz="1000" dirty="0" smtClean="0"/>
          </a:p>
        </p:txBody>
      </p:sp>
      <p:sp>
        <p:nvSpPr>
          <p:cNvPr id="51" name="50 Rectángulo"/>
          <p:cNvSpPr/>
          <p:nvPr/>
        </p:nvSpPr>
        <p:spPr>
          <a:xfrm>
            <a:off x="7931826" y="3202866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smtClean="0"/>
              <a:t>Muestre </a:t>
            </a:r>
            <a:r>
              <a:rPr lang="es-CO" sz="1000" dirty="0" err="1" smtClean="0"/>
              <a:t>msj</a:t>
            </a:r>
            <a:endParaRPr lang="es-CO" sz="1000" dirty="0"/>
          </a:p>
        </p:txBody>
      </p:sp>
      <p:cxnSp>
        <p:nvCxnSpPr>
          <p:cNvPr id="52" name="51 Conector recto de flecha"/>
          <p:cNvCxnSpPr>
            <a:stCxn id="50" idx="3"/>
            <a:endCxn id="51" idx="1"/>
          </p:cNvCxnSpPr>
          <p:nvPr/>
        </p:nvCxnSpPr>
        <p:spPr>
          <a:xfrm>
            <a:off x="7510997" y="3346882"/>
            <a:ext cx="420829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52 Decisión"/>
          <p:cNvSpPr/>
          <p:nvPr/>
        </p:nvSpPr>
        <p:spPr>
          <a:xfrm>
            <a:off x="2547720" y="3017897"/>
            <a:ext cx="1386154" cy="65797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smtClean="0"/>
              <a:t>Bloqueo General</a:t>
            </a:r>
          </a:p>
        </p:txBody>
      </p:sp>
      <p:cxnSp>
        <p:nvCxnSpPr>
          <p:cNvPr id="54" name="53 Conector recto de flecha"/>
          <p:cNvCxnSpPr>
            <a:stCxn id="50" idx="1"/>
            <a:endCxn id="53" idx="3"/>
          </p:cNvCxnSpPr>
          <p:nvPr/>
        </p:nvCxnSpPr>
        <p:spPr>
          <a:xfrm flipH="1">
            <a:off x="3933874" y="3346882"/>
            <a:ext cx="2190969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54 Conector recto de flecha"/>
          <p:cNvCxnSpPr>
            <a:stCxn id="53" idx="2"/>
            <a:endCxn id="63" idx="0"/>
          </p:cNvCxnSpPr>
          <p:nvPr/>
        </p:nvCxnSpPr>
        <p:spPr>
          <a:xfrm flipH="1">
            <a:off x="3237991" y="3675867"/>
            <a:ext cx="2806" cy="986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57 Rectángulo"/>
          <p:cNvSpPr/>
          <p:nvPr/>
        </p:nvSpPr>
        <p:spPr>
          <a:xfrm>
            <a:off x="752600" y="188639"/>
            <a:ext cx="824235" cy="432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00" dirty="0" smtClean="0"/>
              <a:t>INGRESO LECTOR</a:t>
            </a:r>
            <a:endParaRPr lang="es-CO" sz="1000" dirty="0"/>
          </a:p>
        </p:txBody>
      </p:sp>
      <p:cxnSp>
        <p:nvCxnSpPr>
          <p:cNvPr id="59" name="58 Conector recto de flecha"/>
          <p:cNvCxnSpPr>
            <a:stCxn id="58" idx="2"/>
            <a:endCxn id="39" idx="0"/>
          </p:cNvCxnSpPr>
          <p:nvPr/>
        </p:nvCxnSpPr>
        <p:spPr>
          <a:xfrm>
            <a:off x="1164718" y="620686"/>
            <a:ext cx="0" cy="2179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59 Decisión"/>
          <p:cNvSpPr/>
          <p:nvPr/>
        </p:nvSpPr>
        <p:spPr>
          <a:xfrm>
            <a:off x="4236511" y="797695"/>
            <a:ext cx="1386154" cy="65797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smtClean="0"/>
              <a:t>Existe Persona</a:t>
            </a:r>
          </a:p>
        </p:txBody>
      </p:sp>
      <p:cxnSp>
        <p:nvCxnSpPr>
          <p:cNvPr id="61" name="60 Conector recto de flecha"/>
          <p:cNvCxnSpPr>
            <a:stCxn id="60" idx="3"/>
            <a:endCxn id="155" idx="1"/>
          </p:cNvCxnSpPr>
          <p:nvPr/>
        </p:nvCxnSpPr>
        <p:spPr>
          <a:xfrm>
            <a:off x="5622665" y="1126680"/>
            <a:ext cx="280036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61 Conector recto de flecha"/>
          <p:cNvCxnSpPr>
            <a:stCxn id="60" idx="2"/>
            <a:endCxn id="43" idx="0"/>
          </p:cNvCxnSpPr>
          <p:nvPr/>
        </p:nvCxnSpPr>
        <p:spPr>
          <a:xfrm>
            <a:off x="4929588" y="1455665"/>
            <a:ext cx="0" cy="190747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62 Rectángulo">
            <a:hlinkClick r:id="rId2" action="ppaction://hlinksldjump"/>
          </p:cNvPr>
          <p:cNvSpPr/>
          <p:nvPr/>
        </p:nvSpPr>
        <p:spPr>
          <a:xfrm>
            <a:off x="2607148" y="3774554"/>
            <a:ext cx="1261685" cy="7200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4" name="63 Rectángulo">
            <a:hlinkClick r:id="rId3" action="ppaction://hlinksldjump"/>
          </p:cNvPr>
          <p:cNvSpPr/>
          <p:nvPr/>
        </p:nvSpPr>
        <p:spPr>
          <a:xfrm>
            <a:off x="2783775" y="3944229"/>
            <a:ext cx="914400" cy="3807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u="sng" dirty="0" smtClean="0"/>
              <a:t>Verificar EPS, ARL</a:t>
            </a:r>
            <a:endParaRPr lang="es-CO" sz="1000" u="sng" dirty="0"/>
          </a:p>
        </p:txBody>
      </p:sp>
      <p:sp>
        <p:nvSpPr>
          <p:cNvPr id="65" name="64 Rectángulo">
            <a:hlinkClick r:id="rId2" action="ppaction://hlinksldjump"/>
          </p:cNvPr>
          <p:cNvSpPr/>
          <p:nvPr/>
        </p:nvSpPr>
        <p:spPr>
          <a:xfrm>
            <a:off x="7668344" y="936316"/>
            <a:ext cx="914400" cy="3807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00" dirty="0" smtClean="0"/>
              <a:t>Habilita campos no editables</a:t>
            </a:r>
          </a:p>
        </p:txBody>
      </p:sp>
      <p:cxnSp>
        <p:nvCxnSpPr>
          <p:cNvPr id="69" name="68 Conector recto de flecha"/>
          <p:cNvCxnSpPr>
            <a:stCxn id="63" idx="2"/>
            <a:endCxn id="72" idx="0"/>
          </p:cNvCxnSpPr>
          <p:nvPr/>
        </p:nvCxnSpPr>
        <p:spPr>
          <a:xfrm>
            <a:off x="3237991" y="4494634"/>
            <a:ext cx="2984" cy="29061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71 Rectángulo"/>
          <p:cNvSpPr/>
          <p:nvPr/>
        </p:nvSpPr>
        <p:spPr>
          <a:xfrm>
            <a:off x="2818560" y="4785245"/>
            <a:ext cx="844829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smtClean="0"/>
              <a:t>Selecciona Sucursal</a:t>
            </a:r>
            <a:endParaRPr lang="es-CO" sz="1000" dirty="0"/>
          </a:p>
        </p:txBody>
      </p:sp>
      <p:sp>
        <p:nvSpPr>
          <p:cNvPr id="81" name="80 Decisión"/>
          <p:cNvSpPr/>
          <p:nvPr/>
        </p:nvSpPr>
        <p:spPr>
          <a:xfrm>
            <a:off x="2492796" y="5568974"/>
            <a:ext cx="1490390" cy="57606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smtClean="0"/>
              <a:t>Es trabajador</a:t>
            </a:r>
            <a:endParaRPr lang="es-CO" sz="1000" dirty="0" smtClean="0"/>
          </a:p>
        </p:txBody>
      </p:sp>
      <p:cxnSp>
        <p:nvCxnSpPr>
          <p:cNvPr id="82" name="81 Conector recto de flecha"/>
          <p:cNvCxnSpPr>
            <a:stCxn id="72" idx="2"/>
            <a:endCxn id="81" idx="0"/>
          </p:cNvCxnSpPr>
          <p:nvPr/>
        </p:nvCxnSpPr>
        <p:spPr>
          <a:xfrm flipH="1">
            <a:off x="3237991" y="5289301"/>
            <a:ext cx="2984" cy="2796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90 Rectángulo"/>
          <p:cNvSpPr/>
          <p:nvPr/>
        </p:nvSpPr>
        <p:spPr>
          <a:xfrm>
            <a:off x="2814349" y="6282923"/>
            <a:ext cx="844829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smtClean="0"/>
              <a:t>Registrar Ingreso</a:t>
            </a:r>
            <a:endParaRPr lang="es-CO" sz="1000" dirty="0"/>
          </a:p>
        </p:txBody>
      </p:sp>
      <p:cxnSp>
        <p:nvCxnSpPr>
          <p:cNvPr id="95" name="94 Conector recto de flecha"/>
          <p:cNvCxnSpPr>
            <a:stCxn id="81" idx="2"/>
            <a:endCxn id="91" idx="0"/>
          </p:cNvCxnSpPr>
          <p:nvPr/>
        </p:nvCxnSpPr>
        <p:spPr>
          <a:xfrm flipH="1">
            <a:off x="3236764" y="6145038"/>
            <a:ext cx="1227" cy="137885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97 Conector recto de flecha"/>
          <p:cNvCxnSpPr>
            <a:stCxn id="81" idx="3"/>
            <a:endCxn id="105" idx="1"/>
          </p:cNvCxnSpPr>
          <p:nvPr/>
        </p:nvCxnSpPr>
        <p:spPr>
          <a:xfrm>
            <a:off x="3983186" y="5857006"/>
            <a:ext cx="52398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5" name="104 Rectángulo"/>
          <p:cNvSpPr/>
          <p:nvPr/>
        </p:nvSpPr>
        <p:spPr>
          <a:xfrm>
            <a:off x="4507174" y="5604978"/>
            <a:ext cx="844829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smtClean="0"/>
              <a:t>Seleccionar </a:t>
            </a:r>
            <a:r>
              <a:rPr lang="es-CO" sz="1000" dirty="0" err="1" smtClean="0"/>
              <a:t>Area</a:t>
            </a:r>
            <a:endParaRPr lang="es-CO" sz="1000" dirty="0"/>
          </a:p>
        </p:txBody>
      </p:sp>
      <p:sp>
        <p:nvSpPr>
          <p:cNvPr id="107" name="106 Rectángulo"/>
          <p:cNvSpPr/>
          <p:nvPr/>
        </p:nvSpPr>
        <p:spPr>
          <a:xfrm>
            <a:off x="1442512" y="4785245"/>
            <a:ext cx="844829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smtClean="0"/>
              <a:t>Corrige Fechas EPS</a:t>
            </a:r>
            <a:endParaRPr lang="es-CO" sz="1000" dirty="0"/>
          </a:p>
        </p:txBody>
      </p:sp>
      <p:cxnSp>
        <p:nvCxnSpPr>
          <p:cNvPr id="131" name="130 Conector angular"/>
          <p:cNvCxnSpPr>
            <a:stCxn id="63" idx="1"/>
            <a:endCxn id="107" idx="0"/>
          </p:cNvCxnSpPr>
          <p:nvPr/>
        </p:nvCxnSpPr>
        <p:spPr>
          <a:xfrm rot="10800000" flipV="1">
            <a:off x="1864928" y="4134593"/>
            <a:ext cx="742221" cy="650651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1" name="140 Conector recto de flecha"/>
          <p:cNvCxnSpPr>
            <a:stCxn id="107" idx="3"/>
            <a:endCxn id="72" idx="1"/>
          </p:cNvCxnSpPr>
          <p:nvPr/>
        </p:nvCxnSpPr>
        <p:spPr>
          <a:xfrm>
            <a:off x="2287341" y="5037273"/>
            <a:ext cx="53121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150 Conector angular"/>
          <p:cNvCxnSpPr>
            <a:stCxn id="105" idx="2"/>
            <a:endCxn id="91" idx="3"/>
          </p:cNvCxnSpPr>
          <p:nvPr/>
        </p:nvCxnSpPr>
        <p:spPr>
          <a:xfrm rot="5400000">
            <a:off x="4081426" y="5686787"/>
            <a:ext cx="425917" cy="127041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154 Decisión"/>
          <p:cNvSpPr/>
          <p:nvPr/>
        </p:nvSpPr>
        <p:spPr>
          <a:xfrm>
            <a:off x="5902701" y="797696"/>
            <a:ext cx="1386154" cy="65797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smtClean="0"/>
              <a:t>Desea Registrar</a:t>
            </a:r>
            <a:endParaRPr lang="es-CO" sz="1000" dirty="0" smtClean="0"/>
          </a:p>
        </p:txBody>
      </p:sp>
      <p:cxnSp>
        <p:nvCxnSpPr>
          <p:cNvPr id="162" name="161 Conector recto de flecha"/>
          <p:cNvCxnSpPr>
            <a:stCxn id="155" idx="3"/>
            <a:endCxn id="65" idx="1"/>
          </p:cNvCxnSpPr>
          <p:nvPr/>
        </p:nvCxnSpPr>
        <p:spPr>
          <a:xfrm>
            <a:off x="7288855" y="1126681"/>
            <a:ext cx="379489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29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SALIDA EXPRESS</a:t>
            </a:r>
            <a:endParaRPr lang="es-CO" dirty="0"/>
          </a:p>
        </p:txBody>
      </p:sp>
      <p:sp>
        <p:nvSpPr>
          <p:cNvPr id="4" name="3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8845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VerifyDatesPerson</a:t>
            </a:r>
            <a:r>
              <a:rPr lang="es-CO" dirty="0" smtClean="0"/>
              <a:t>()</a:t>
            </a:r>
            <a:endParaRPr lang="es-CO" dirty="0"/>
          </a:p>
        </p:txBody>
      </p:sp>
      <p:sp>
        <p:nvSpPr>
          <p:cNvPr id="4" name="3 Decisión"/>
          <p:cNvSpPr/>
          <p:nvPr/>
        </p:nvSpPr>
        <p:spPr>
          <a:xfrm>
            <a:off x="3779912" y="1741967"/>
            <a:ext cx="1584176" cy="62402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smtClean="0"/>
              <a:t>Campos mostrados</a:t>
            </a:r>
          </a:p>
        </p:txBody>
      </p:sp>
      <p:sp>
        <p:nvSpPr>
          <p:cNvPr id="5" name="4 Rectángulo"/>
          <p:cNvSpPr/>
          <p:nvPr/>
        </p:nvSpPr>
        <p:spPr>
          <a:xfrm>
            <a:off x="2123728" y="1863612"/>
            <a:ext cx="914400" cy="380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err="1" smtClean="0"/>
              <a:t>Return</a:t>
            </a:r>
            <a:r>
              <a:rPr lang="es-CO" sz="1000" dirty="0" smtClean="0"/>
              <a:t> true</a:t>
            </a:r>
            <a:endParaRPr lang="es-CO" sz="1000" dirty="0"/>
          </a:p>
        </p:txBody>
      </p:sp>
      <p:cxnSp>
        <p:nvCxnSpPr>
          <p:cNvPr id="6" name="5 Conector recto de flecha"/>
          <p:cNvCxnSpPr>
            <a:stCxn id="4" idx="1"/>
            <a:endCxn id="5" idx="3"/>
          </p:cNvCxnSpPr>
          <p:nvPr/>
        </p:nvCxnSpPr>
        <p:spPr>
          <a:xfrm flipH="1">
            <a:off x="3038128" y="2053977"/>
            <a:ext cx="74178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>
            <a:stCxn id="4" idx="2"/>
            <a:endCxn id="12" idx="0"/>
          </p:cNvCxnSpPr>
          <p:nvPr/>
        </p:nvCxnSpPr>
        <p:spPr>
          <a:xfrm>
            <a:off x="4572000" y="2365987"/>
            <a:ext cx="0" cy="468668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11 Decisión"/>
          <p:cNvSpPr/>
          <p:nvPr/>
        </p:nvSpPr>
        <p:spPr>
          <a:xfrm>
            <a:off x="3779912" y="2834655"/>
            <a:ext cx="1584176" cy="62402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smtClean="0"/>
              <a:t>Fechas vencidas</a:t>
            </a:r>
          </a:p>
        </p:txBody>
      </p:sp>
      <p:cxnSp>
        <p:nvCxnSpPr>
          <p:cNvPr id="16" name="15 Conector angular"/>
          <p:cNvCxnSpPr>
            <a:stCxn id="12" idx="1"/>
            <a:endCxn id="5" idx="2"/>
          </p:cNvCxnSpPr>
          <p:nvPr/>
        </p:nvCxnSpPr>
        <p:spPr>
          <a:xfrm rot="10800000">
            <a:off x="2580928" y="2244341"/>
            <a:ext cx="1198984" cy="902324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>
            <a:stCxn id="12" idx="2"/>
            <a:endCxn id="22" idx="0"/>
          </p:cNvCxnSpPr>
          <p:nvPr/>
        </p:nvCxnSpPr>
        <p:spPr>
          <a:xfrm>
            <a:off x="4572000" y="3458675"/>
            <a:ext cx="0" cy="546389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21 Rectángulo"/>
          <p:cNvSpPr/>
          <p:nvPr/>
        </p:nvSpPr>
        <p:spPr>
          <a:xfrm>
            <a:off x="4114800" y="4005064"/>
            <a:ext cx="914400" cy="380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err="1" smtClean="0"/>
              <a:t>Muentra</a:t>
            </a:r>
            <a:r>
              <a:rPr lang="es-CO" sz="1000" dirty="0" smtClean="0"/>
              <a:t> </a:t>
            </a:r>
            <a:r>
              <a:rPr lang="es-CO" sz="1000" dirty="0" err="1" smtClean="0"/>
              <a:t>Msj</a:t>
            </a:r>
            <a:endParaRPr lang="es-CO" sz="1000" dirty="0"/>
          </a:p>
        </p:txBody>
      </p:sp>
      <p:cxnSp>
        <p:nvCxnSpPr>
          <p:cNvPr id="26" name="25 Conector recto de flecha"/>
          <p:cNvCxnSpPr>
            <a:stCxn id="22" idx="2"/>
            <a:endCxn id="29" idx="0"/>
          </p:cNvCxnSpPr>
          <p:nvPr/>
        </p:nvCxnSpPr>
        <p:spPr>
          <a:xfrm>
            <a:off x="4572000" y="4385793"/>
            <a:ext cx="0" cy="37086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28 Rectángulo"/>
          <p:cNvSpPr/>
          <p:nvPr/>
        </p:nvSpPr>
        <p:spPr>
          <a:xfrm>
            <a:off x="4114800" y="4756655"/>
            <a:ext cx="914400" cy="380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err="1" smtClean="0"/>
              <a:t>Return</a:t>
            </a:r>
            <a:r>
              <a:rPr lang="es-CO" sz="1000" dirty="0" smtClean="0"/>
              <a:t> true</a:t>
            </a:r>
            <a:endParaRPr lang="es-CO" sz="1000" dirty="0"/>
          </a:p>
        </p:txBody>
      </p:sp>
    </p:spTree>
    <p:extLst>
      <p:ext uri="{BB962C8B-B14F-4D97-AF65-F5344CB8AC3E}">
        <p14:creationId xmlns:p14="http://schemas.microsoft.com/office/powerpoint/2010/main" val="301081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3200" dirty="0" err="1" smtClean="0"/>
              <a:t>Save</a:t>
            </a:r>
            <a:r>
              <a:rPr lang="es-CO" sz="3200" dirty="0" smtClean="0"/>
              <a:t>()</a:t>
            </a:r>
            <a:endParaRPr lang="es-CO" sz="3200" dirty="0"/>
          </a:p>
        </p:txBody>
      </p:sp>
      <p:sp>
        <p:nvSpPr>
          <p:cNvPr id="7" name="6 Decisión"/>
          <p:cNvSpPr/>
          <p:nvPr/>
        </p:nvSpPr>
        <p:spPr>
          <a:xfrm>
            <a:off x="3739536" y="2837563"/>
            <a:ext cx="1656184" cy="64807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smtClean="0"/>
              <a:t>Existe registro con sucursal y estado</a:t>
            </a:r>
          </a:p>
        </p:txBody>
      </p:sp>
      <p:cxnSp>
        <p:nvCxnSpPr>
          <p:cNvPr id="8" name="7 Conector recto de flecha"/>
          <p:cNvCxnSpPr>
            <a:stCxn id="7" idx="1"/>
            <a:endCxn id="78" idx="3"/>
          </p:cNvCxnSpPr>
          <p:nvPr/>
        </p:nvCxnSpPr>
        <p:spPr>
          <a:xfrm flipH="1">
            <a:off x="2953425" y="3161599"/>
            <a:ext cx="78611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10 Rectángulo">
            <a:hlinkClick r:id="rId3" action="ppaction://hlinksldjump"/>
          </p:cNvPr>
          <p:cNvSpPr/>
          <p:nvPr/>
        </p:nvSpPr>
        <p:spPr>
          <a:xfrm>
            <a:off x="2030691" y="4561539"/>
            <a:ext cx="914400" cy="5706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u="sng" dirty="0" err="1" smtClean="0"/>
              <a:t>Update</a:t>
            </a:r>
            <a:r>
              <a:rPr lang="es-CO" sz="1000" u="sng" dirty="0" smtClean="0"/>
              <a:t>() (Persona sucursal)</a:t>
            </a:r>
            <a:endParaRPr lang="es-CO" sz="1000" u="sng" dirty="0"/>
          </a:p>
        </p:txBody>
      </p:sp>
      <p:cxnSp>
        <p:nvCxnSpPr>
          <p:cNvPr id="15" name="14 Conector recto de flecha"/>
          <p:cNvCxnSpPr>
            <a:stCxn id="7" idx="2"/>
            <a:endCxn id="16" idx="0"/>
          </p:cNvCxnSpPr>
          <p:nvPr/>
        </p:nvCxnSpPr>
        <p:spPr>
          <a:xfrm>
            <a:off x="4567628" y="3485635"/>
            <a:ext cx="0" cy="286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15 Rectángulo">
            <a:hlinkClick r:id="rId4" action="ppaction://hlinksldjump"/>
          </p:cNvPr>
          <p:cNvSpPr/>
          <p:nvPr/>
        </p:nvSpPr>
        <p:spPr>
          <a:xfrm>
            <a:off x="4099576" y="3772435"/>
            <a:ext cx="936104" cy="4856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u="sng" dirty="0" err="1" smtClean="0"/>
              <a:t>Create</a:t>
            </a:r>
            <a:r>
              <a:rPr lang="es-CO" sz="1000" u="sng" dirty="0" smtClean="0"/>
              <a:t>()</a:t>
            </a:r>
          </a:p>
          <a:p>
            <a:pPr algn="ctr"/>
            <a:r>
              <a:rPr lang="es-CO" sz="1000" u="sng" dirty="0" smtClean="0"/>
              <a:t>(persona sucursal)</a:t>
            </a:r>
            <a:endParaRPr lang="es-CO" sz="1000" u="sng" dirty="0"/>
          </a:p>
        </p:txBody>
      </p:sp>
      <p:sp>
        <p:nvSpPr>
          <p:cNvPr id="23" name="22 Rectángulo">
            <a:hlinkClick r:id="rId5" action="ppaction://hlinksldjump"/>
          </p:cNvPr>
          <p:cNvSpPr/>
          <p:nvPr/>
        </p:nvSpPr>
        <p:spPr>
          <a:xfrm>
            <a:off x="4110366" y="5331320"/>
            <a:ext cx="914400" cy="2771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u="sng" dirty="0" smtClean="0"/>
              <a:t>Registra Movimiento</a:t>
            </a:r>
            <a:endParaRPr lang="es-CO" sz="1000" u="sng" dirty="0"/>
          </a:p>
        </p:txBody>
      </p:sp>
      <p:sp>
        <p:nvSpPr>
          <p:cNvPr id="24" name="23 Rectángulo"/>
          <p:cNvSpPr/>
          <p:nvPr/>
        </p:nvSpPr>
        <p:spPr>
          <a:xfrm>
            <a:off x="3996928" y="5813772"/>
            <a:ext cx="11412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smtClean="0"/>
              <a:t>Va a Seleccionar Ingreso</a:t>
            </a:r>
            <a:endParaRPr lang="es-CO" sz="1000" dirty="0"/>
          </a:p>
        </p:txBody>
      </p:sp>
      <p:cxnSp>
        <p:nvCxnSpPr>
          <p:cNvPr id="25" name="24 Conector recto de flecha"/>
          <p:cNvCxnSpPr>
            <a:stCxn id="16" idx="2"/>
            <a:endCxn id="85" idx="0"/>
          </p:cNvCxnSpPr>
          <p:nvPr/>
        </p:nvCxnSpPr>
        <p:spPr>
          <a:xfrm flipH="1">
            <a:off x="4567566" y="4258114"/>
            <a:ext cx="62" cy="303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 de flecha"/>
          <p:cNvCxnSpPr>
            <a:stCxn id="23" idx="2"/>
            <a:endCxn id="24" idx="0"/>
          </p:cNvCxnSpPr>
          <p:nvPr/>
        </p:nvCxnSpPr>
        <p:spPr>
          <a:xfrm>
            <a:off x="4567566" y="5608500"/>
            <a:ext cx="0" cy="2052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>
            <a:stCxn id="193" idx="2"/>
            <a:endCxn id="11" idx="0"/>
          </p:cNvCxnSpPr>
          <p:nvPr/>
        </p:nvCxnSpPr>
        <p:spPr>
          <a:xfrm>
            <a:off x="2487891" y="4335548"/>
            <a:ext cx="0" cy="22599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18 Rectángulo"/>
          <p:cNvSpPr/>
          <p:nvPr/>
        </p:nvSpPr>
        <p:spPr>
          <a:xfrm>
            <a:off x="4121280" y="1339829"/>
            <a:ext cx="914400" cy="3807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00" dirty="0" smtClean="0"/>
              <a:t>SAVE()</a:t>
            </a:r>
            <a:endParaRPr lang="es-CO" sz="1000" dirty="0"/>
          </a:p>
        </p:txBody>
      </p:sp>
      <p:cxnSp>
        <p:nvCxnSpPr>
          <p:cNvPr id="5" name="4 Conector recto de flecha"/>
          <p:cNvCxnSpPr>
            <a:stCxn id="19" idx="2"/>
            <a:endCxn id="36" idx="0"/>
          </p:cNvCxnSpPr>
          <p:nvPr/>
        </p:nvCxnSpPr>
        <p:spPr>
          <a:xfrm>
            <a:off x="4578480" y="1720558"/>
            <a:ext cx="0" cy="204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35 Decisión"/>
          <p:cNvSpPr/>
          <p:nvPr/>
        </p:nvSpPr>
        <p:spPr>
          <a:xfrm>
            <a:off x="3750388" y="1924798"/>
            <a:ext cx="1656184" cy="64807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smtClean="0"/>
              <a:t>Existe Persona (general)</a:t>
            </a:r>
          </a:p>
        </p:txBody>
      </p:sp>
      <p:cxnSp>
        <p:nvCxnSpPr>
          <p:cNvPr id="38" name="37 Conector recto de flecha"/>
          <p:cNvCxnSpPr>
            <a:stCxn id="36" idx="2"/>
            <a:endCxn id="7" idx="0"/>
          </p:cNvCxnSpPr>
          <p:nvPr/>
        </p:nvCxnSpPr>
        <p:spPr>
          <a:xfrm flipH="1">
            <a:off x="4567628" y="2572870"/>
            <a:ext cx="10852" cy="264693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50 Decisión"/>
          <p:cNvSpPr/>
          <p:nvPr/>
        </p:nvSpPr>
        <p:spPr>
          <a:xfrm>
            <a:off x="5894231" y="1936824"/>
            <a:ext cx="1460890" cy="62402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smtClean="0"/>
              <a:t>Está Registrada</a:t>
            </a:r>
          </a:p>
        </p:txBody>
      </p:sp>
      <p:sp>
        <p:nvSpPr>
          <p:cNvPr id="52" name="51 CuadroTexto"/>
          <p:cNvSpPr txBox="1"/>
          <p:nvPr/>
        </p:nvSpPr>
        <p:spPr>
          <a:xfrm>
            <a:off x="6624676" y="1769575"/>
            <a:ext cx="7889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" dirty="0" smtClean="0"/>
              <a:t>(PERSONA CLI)</a:t>
            </a:r>
            <a:endParaRPr lang="es-CO" sz="800" dirty="0"/>
          </a:p>
        </p:txBody>
      </p:sp>
      <p:cxnSp>
        <p:nvCxnSpPr>
          <p:cNvPr id="55" name="54 Conector recto de flecha"/>
          <p:cNvCxnSpPr>
            <a:stCxn id="36" idx="3"/>
            <a:endCxn id="51" idx="1"/>
          </p:cNvCxnSpPr>
          <p:nvPr/>
        </p:nvCxnSpPr>
        <p:spPr>
          <a:xfrm>
            <a:off x="5406572" y="2248834"/>
            <a:ext cx="487659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70 Conector recto de flecha"/>
          <p:cNvCxnSpPr>
            <a:stCxn id="11" idx="3"/>
            <a:endCxn id="85" idx="1"/>
          </p:cNvCxnSpPr>
          <p:nvPr/>
        </p:nvCxnSpPr>
        <p:spPr>
          <a:xfrm>
            <a:off x="2945091" y="4846858"/>
            <a:ext cx="11652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77 Rectángulo"/>
          <p:cNvSpPr/>
          <p:nvPr/>
        </p:nvSpPr>
        <p:spPr>
          <a:xfrm>
            <a:off x="2039025" y="2876280"/>
            <a:ext cx="914400" cy="570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smtClean="0"/>
              <a:t>Carga </a:t>
            </a:r>
            <a:r>
              <a:rPr lang="es-CO" sz="1000" dirty="0" err="1" smtClean="0"/>
              <a:t>Area</a:t>
            </a:r>
            <a:r>
              <a:rPr lang="es-CO" sz="1000" dirty="0" smtClean="0"/>
              <a:t> del formulario</a:t>
            </a:r>
            <a:endParaRPr lang="es-CO" sz="1000" dirty="0"/>
          </a:p>
        </p:txBody>
      </p:sp>
      <p:cxnSp>
        <p:nvCxnSpPr>
          <p:cNvPr id="82" name="81 Conector recto de flecha"/>
          <p:cNvCxnSpPr>
            <a:stCxn id="78" idx="2"/>
            <a:endCxn id="193" idx="0"/>
          </p:cNvCxnSpPr>
          <p:nvPr/>
        </p:nvCxnSpPr>
        <p:spPr>
          <a:xfrm flipH="1">
            <a:off x="2487891" y="3446918"/>
            <a:ext cx="8334" cy="2405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84 Rectángulo">
            <a:hlinkClick r:id="rId6" action="ppaction://hlinksldjump"/>
          </p:cNvPr>
          <p:cNvSpPr/>
          <p:nvPr/>
        </p:nvSpPr>
        <p:spPr>
          <a:xfrm>
            <a:off x="4110366" y="4561539"/>
            <a:ext cx="914400" cy="5706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u="sng" dirty="0" err="1" smtClean="0"/>
              <a:t>Update</a:t>
            </a:r>
            <a:r>
              <a:rPr lang="es-CO" sz="1000" u="sng" dirty="0" smtClean="0"/>
              <a:t>() (Persona General)</a:t>
            </a:r>
            <a:endParaRPr lang="es-CO" sz="1000" u="sng" dirty="0"/>
          </a:p>
        </p:txBody>
      </p:sp>
      <p:cxnSp>
        <p:nvCxnSpPr>
          <p:cNvPr id="103" name="102 Conector recto de flecha"/>
          <p:cNvCxnSpPr>
            <a:stCxn id="85" idx="2"/>
            <a:endCxn id="23" idx="0"/>
          </p:cNvCxnSpPr>
          <p:nvPr/>
        </p:nvCxnSpPr>
        <p:spPr>
          <a:xfrm>
            <a:off x="4567566" y="5132177"/>
            <a:ext cx="0" cy="1991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192 Decisión"/>
          <p:cNvSpPr/>
          <p:nvPr/>
        </p:nvSpPr>
        <p:spPr>
          <a:xfrm>
            <a:off x="1659799" y="3687476"/>
            <a:ext cx="1656184" cy="64807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smtClean="0"/>
              <a:t>Está bloqueada</a:t>
            </a:r>
          </a:p>
          <a:p>
            <a:pPr algn="ctr"/>
            <a:r>
              <a:rPr lang="es-CO" sz="1000" dirty="0" smtClean="0"/>
              <a:t>(específico)</a:t>
            </a:r>
          </a:p>
        </p:txBody>
      </p:sp>
      <p:cxnSp>
        <p:nvCxnSpPr>
          <p:cNvPr id="196" name="195 Conector recto de flecha"/>
          <p:cNvCxnSpPr>
            <a:stCxn id="193" idx="1"/>
            <a:endCxn id="199" idx="3"/>
          </p:cNvCxnSpPr>
          <p:nvPr/>
        </p:nvCxnSpPr>
        <p:spPr>
          <a:xfrm flipH="1">
            <a:off x="1171684" y="4011512"/>
            <a:ext cx="488115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9" name="198 Rectángulo"/>
          <p:cNvSpPr/>
          <p:nvPr/>
        </p:nvSpPr>
        <p:spPr>
          <a:xfrm>
            <a:off x="257284" y="3726193"/>
            <a:ext cx="914400" cy="570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err="1" smtClean="0"/>
              <a:t>Redirect</a:t>
            </a:r>
            <a:r>
              <a:rPr lang="es-CO" sz="1000" dirty="0" smtClean="0"/>
              <a:t> </a:t>
            </a:r>
            <a:r>
              <a:rPr lang="es-CO" sz="1000" dirty="0" err="1" smtClean="0"/>
              <a:t>to</a:t>
            </a:r>
            <a:r>
              <a:rPr lang="es-CO" sz="1000" dirty="0" smtClean="0"/>
              <a:t> </a:t>
            </a:r>
            <a:r>
              <a:rPr lang="es-CO" sz="1000" dirty="0" err="1" smtClean="0"/>
              <a:t>index</a:t>
            </a:r>
            <a:endParaRPr lang="es-CO" sz="1000" dirty="0"/>
          </a:p>
        </p:txBody>
      </p:sp>
      <p:sp>
        <p:nvSpPr>
          <p:cNvPr id="205" name="204 Rectángulo"/>
          <p:cNvSpPr/>
          <p:nvPr/>
        </p:nvSpPr>
        <p:spPr>
          <a:xfrm>
            <a:off x="6167476" y="2885721"/>
            <a:ext cx="914400" cy="570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err="1" smtClean="0"/>
              <a:t>Create</a:t>
            </a:r>
            <a:r>
              <a:rPr lang="es-CO" sz="1000" dirty="0" smtClean="0"/>
              <a:t>()</a:t>
            </a:r>
          </a:p>
          <a:p>
            <a:pPr algn="ctr"/>
            <a:r>
              <a:rPr lang="es-CO" sz="1000" dirty="0" smtClean="0"/>
              <a:t>(Persona General)</a:t>
            </a:r>
            <a:endParaRPr lang="es-CO" sz="1000" dirty="0"/>
          </a:p>
        </p:txBody>
      </p:sp>
      <p:sp>
        <p:nvSpPr>
          <p:cNvPr id="206" name="205 Rectángulo">
            <a:hlinkClick r:id="rId4" action="ppaction://hlinksldjump"/>
          </p:cNvPr>
          <p:cNvSpPr/>
          <p:nvPr/>
        </p:nvSpPr>
        <p:spPr>
          <a:xfrm>
            <a:off x="6145772" y="3772435"/>
            <a:ext cx="936104" cy="4856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u="sng" dirty="0" err="1" smtClean="0"/>
              <a:t>Create</a:t>
            </a:r>
            <a:r>
              <a:rPr lang="es-CO" sz="1000" u="sng" dirty="0" smtClean="0"/>
              <a:t>()</a:t>
            </a:r>
          </a:p>
          <a:p>
            <a:pPr algn="ctr"/>
            <a:r>
              <a:rPr lang="es-CO" sz="1000" u="sng" dirty="0" smtClean="0"/>
              <a:t>(persona sucursal)</a:t>
            </a:r>
            <a:endParaRPr lang="es-CO" sz="1000" u="sng" dirty="0"/>
          </a:p>
        </p:txBody>
      </p:sp>
      <p:cxnSp>
        <p:nvCxnSpPr>
          <p:cNvPr id="208" name="207 Conector angular"/>
          <p:cNvCxnSpPr>
            <a:stCxn id="206" idx="2"/>
            <a:endCxn id="23" idx="3"/>
          </p:cNvCxnSpPr>
          <p:nvPr/>
        </p:nvCxnSpPr>
        <p:spPr>
          <a:xfrm rot="5400000">
            <a:off x="5213397" y="4069483"/>
            <a:ext cx="1211796" cy="158905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209 Conector recto de flecha"/>
          <p:cNvCxnSpPr>
            <a:stCxn id="205" idx="2"/>
            <a:endCxn id="206" idx="0"/>
          </p:cNvCxnSpPr>
          <p:nvPr/>
        </p:nvCxnSpPr>
        <p:spPr>
          <a:xfrm flipH="1">
            <a:off x="6613824" y="3456359"/>
            <a:ext cx="10852" cy="3160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210 Conector recto de flecha"/>
          <p:cNvCxnSpPr>
            <a:stCxn id="51" idx="2"/>
            <a:endCxn id="205" idx="0"/>
          </p:cNvCxnSpPr>
          <p:nvPr/>
        </p:nvCxnSpPr>
        <p:spPr>
          <a:xfrm>
            <a:off x="6624676" y="2560844"/>
            <a:ext cx="0" cy="3248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67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verifyBlockSpecificPerson</a:t>
            </a:r>
            <a:endParaRPr lang="es-CO" dirty="0"/>
          </a:p>
        </p:txBody>
      </p:sp>
      <p:sp>
        <p:nvSpPr>
          <p:cNvPr id="5" name="4 Decisión"/>
          <p:cNvSpPr/>
          <p:nvPr/>
        </p:nvSpPr>
        <p:spPr>
          <a:xfrm>
            <a:off x="3707132" y="2388323"/>
            <a:ext cx="1585720" cy="69417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smtClean="0"/>
              <a:t>Está bloqueada</a:t>
            </a:r>
            <a:endParaRPr lang="es-CO" sz="1000" dirty="0"/>
          </a:p>
          <a:p>
            <a:pPr algn="ctr"/>
            <a:r>
              <a:rPr lang="es-CO" sz="1000" dirty="0" smtClean="0"/>
              <a:t>(especifico)</a:t>
            </a:r>
          </a:p>
        </p:txBody>
      </p:sp>
      <p:cxnSp>
        <p:nvCxnSpPr>
          <p:cNvPr id="6" name="5 Conector recto de flecha"/>
          <p:cNvCxnSpPr>
            <a:stCxn id="5" idx="1"/>
            <a:endCxn id="7" idx="3"/>
          </p:cNvCxnSpPr>
          <p:nvPr/>
        </p:nvCxnSpPr>
        <p:spPr>
          <a:xfrm flipH="1">
            <a:off x="3182144" y="2735412"/>
            <a:ext cx="524988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6 Rectángulo"/>
          <p:cNvSpPr/>
          <p:nvPr/>
        </p:nvSpPr>
        <p:spPr>
          <a:xfrm>
            <a:off x="2267744" y="2545048"/>
            <a:ext cx="914400" cy="380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smtClean="0"/>
              <a:t>Muestra dialogo</a:t>
            </a:r>
            <a:endParaRPr lang="es-CO" sz="1000" dirty="0"/>
          </a:p>
        </p:txBody>
      </p:sp>
      <p:cxnSp>
        <p:nvCxnSpPr>
          <p:cNvPr id="12" name="11 Conector recto de flecha"/>
          <p:cNvCxnSpPr>
            <a:stCxn id="5" idx="2"/>
            <a:endCxn id="15" idx="0"/>
          </p:cNvCxnSpPr>
          <p:nvPr/>
        </p:nvCxnSpPr>
        <p:spPr>
          <a:xfrm>
            <a:off x="4499992" y="3082501"/>
            <a:ext cx="0" cy="77854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14 Rectángulo"/>
          <p:cNvSpPr/>
          <p:nvPr/>
        </p:nvSpPr>
        <p:spPr>
          <a:xfrm>
            <a:off x="4042792" y="3861048"/>
            <a:ext cx="914400" cy="380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err="1" smtClean="0"/>
              <a:t>Return</a:t>
            </a:r>
            <a:r>
              <a:rPr lang="es-CO" sz="1000" dirty="0" smtClean="0"/>
              <a:t> true</a:t>
            </a:r>
            <a:endParaRPr lang="es-CO" sz="1000" dirty="0"/>
          </a:p>
        </p:txBody>
      </p:sp>
      <p:sp>
        <p:nvSpPr>
          <p:cNvPr id="17" name="16 Rectángulo"/>
          <p:cNvSpPr/>
          <p:nvPr/>
        </p:nvSpPr>
        <p:spPr>
          <a:xfrm>
            <a:off x="2267744" y="3356992"/>
            <a:ext cx="914400" cy="380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err="1" smtClean="0"/>
              <a:t>Return</a:t>
            </a:r>
            <a:r>
              <a:rPr lang="es-CO" sz="1000" dirty="0" smtClean="0"/>
              <a:t> false</a:t>
            </a:r>
            <a:endParaRPr lang="es-CO" sz="1000" dirty="0"/>
          </a:p>
        </p:txBody>
      </p:sp>
      <p:cxnSp>
        <p:nvCxnSpPr>
          <p:cNvPr id="19" name="18 Conector recto de flecha"/>
          <p:cNvCxnSpPr>
            <a:stCxn id="7" idx="2"/>
            <a:endCxn id="17" idx="0"/>
          </p:cNvCxnSpPr>
          <p:nvPr/>
        </p:nvCxnSpPr>
        <p:spPr>
          <a:xfrm>
            <a:off x="2724944" y="2925777"/>
            <a:ext cx="0" cy="431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55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Create</a:t>
            </a:r>
            <a:r>
              <a:rPr lang="es-CO" dirty="0" smtClean="0"/>
              <a:t>() (Persona Sucursal)</a:t>
            </a:r>
            <a:endParaRPr lang="es-CO" dirty="0"/>
          </a:p>
        </p:txBody>
      </p:sp>
      <p:sp>
        <p:nvSpPr>
          <p:cNvPr id="4" name="3 Rectángulo">
            <a:hlinkClick r:id="rId2" action="ppaction://hlinksldjump"/>
          </p:cNvPr>
          <p:cNvSpPr/>
          <p:nvPr/>
        </p:nvSpPr>
        <p:spPr>
          <a:xfrm>
            <a:off x="3851920" y="2074962"/>
            <a:ext cx="1162980" cy="5324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err="1" smtClean="0"/>
              <a:t>PrepareCreate</a:t>
            </a:r>
            <a:r>
              <a:rPr lang="es-CO" sz="1000" dirty="0" smtClean="0"/>
              <a:t>() (Persona Sucursal)</a:t>
            </a:r>
          </a:p>
        </p:txBody>
      </p:sp>
    </p:spTree>
    <p:extLst>
      <p:ext uri="{BB962C8B-B14F-4D97-AF65-F5344CB8AC3E}">
        <p14:creationId xmlns:p14="http://schemas.microsoft.com/office/powerpoint/2010/main" val="109540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Create</a:t>
            </a:r>
            <a:r>
              <a:rPr lang="es-CO" dirty="0" smtClean="0"/>
              <a:t>()</a:t>
            </a:r>
            <a:endParaRPr lang="es-CO" dirty="0"/>
          </a:p>
        </p:txBody>
      </p:sp>
      <p:sp>
        <p:nvSpPr>
          <p:cNvPr id="4" name="3 Rectángulo">
            <a:hlinkClick r:id="rId2" action="ppaction://hlinksldjump"/>
          </p:cNvPr>
          <p:cNvSpPr/>
          <p:nvPr/>
        </p:nvSpPr>
        <p:spPr>
          <a:xfrm>
            <a:off x="3923928" y="2132856"/>
            <a:ext cx="1162980" cy="5324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err="1" smtClean="0"/>
              <a:t>PrepareCreate</a:t>
            </a:r>
            <a:r>
              <a:rPr lang="es-CO" sz="1000" dirty="0" smtClean="0"/>
              <a:t>() (Persona)</a:t>
            </a:r>
          </a:p>
        </p:txBody>
      </p:sp>
    </p:spTree>
    <p:extLst>
      <p:ext uri="{BB962C8B-B14F-4D97-AF65-F5344CB8AC3E}">
        <p14:creationId xmlns:p14="http://schemas.microsoft.com/office/powerpoint/2010/main" val="192355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err="1" smtClean="0"/>
              <a:t>PrepareCreate</a:t>
            </a:r>
            <a:r>
              <a:rPr lang="es-CO" dirty="0" smtClean="0"/>
              <a:t>() (Persona)</a:t>
            </a:r>
            <a:endParaRPr lang="es-CO" dirty="0"/>
          </a:p>
        </p:txBody>
      </p:sp>
      <p:sp>
        <p:nvSpPr>
          <p:cNvPr id="4" name="3 Rectángulo"/>
          <p:cNvSpPr/>
          <p:nvPr/>
        </p:nvSpPr>
        <p:spPr>
          <a:xfrm>
            <a:off x="1835696" y="2580442"/>
            <a:ext cx="1512168" cy="2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err="1" smtClean="0"/>
              <a:t>Calculate</a:t>
            </a:r>
            <a:r>
              <a:rPr lang="es-CO" sz="1000" dirty="0" smtClean="0"/>
              <a:t> </a:t>
            </a:r>
            <a:r>
              <a:rPr lang="es-CO" sz="1000" dirty="0" err="1" smtClean="0"/>
              <a:t>Primary</a:t>
            </a:r>
            <a:r>
              <a:rPr lang="es-CO" sz="1000" dirty="0" smtClean="0"/>
              <a:t> Key</a:t>
            </a:r>
            <a:endParaRPr lang="es-CO" sz="1000" dirty="0"/>
          </a:p>
        </p:txBody>
      </p:sp>
      <p:sp>
        <p:nvSpPr>
          <p:cNvPr id="6" name="5 Rectángulo"/>
          <p:cNvSpPr/>
          <p:nvPr/>
        </p:nvSpPr>
        <p:spPr>
          <a:xfrm>
            <a:off x="3959932" y="2580442"/>
            <a:ext cx="927720" cy="2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smtClean="0"/>
              <a:t>Asigna Estado</a:t>
            </a:r>
          </a:p>
        </p:txBody>
      </p:sp>
      <p:sp>
        <p:nvSpPr>
          <p:cNvPr id="10" name="9 Rectángulo">
            <a:hlinkClick r:id="rId2" action="ppaction://hlinksldjump"/>
          </p:cNvPr>
          <p:cNvSpPr/>
          <p:nvPr/>
        </p:nvSpPr>
        <p:spPr>
          <a:xfrm>
            <a:off x="5292080" y="2580442"/>
            <a:ext cx="1107740" cy="266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err="1" smtClean="0"/>
              <a:t>prepareUpdate</a:t>
            </a:r>
            <a:r>
              <a:rPr lang="es-CO" sz="1000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7903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 err="1" smtClean="0"/>
              <a:t>PrepareCreate</a:t>
            </a:r>
            <a:r>
              <a:rPr lang="es-CO" dirty="0" smtClean="0"/>
              <a:t>() (Persona Sucursal)</a:t>
            </a:r>
            <a:endParaRPr lang="es-CO" dirty="0"/>
          </a:p>
        </p:txBody>
      </p:sp>
      <p:sp>
        <p:nvSpPr>
          <p:cNvPr id="5" name="4 Rectángulo"/>
          <p:cNvSpPr/>
          <p:nvPr/>
        </p:nvSpPr>
        <p:spPr>
          <a:xfrm>
            <a:off x="1763688" y="2584625"/>
            <a:ext cx="1512168" cy="2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err="1" smtClean="0"/>
              <a:t>Calculate</a:t>
            </a:r>
            <a:r>
              <a:rPr lang="es-CO" sz="1000" dirty="0" smtClean="0"/>
              <a:t> </a:t>
            </a:r>
            <a:r>
              <a:rPr lang="es-CO" sz="1000" dirty="0" err="1" smtClean="0"/>
              <a:t>Primary</a:t>
            </a:r>
            <a:r>
              <a:rPr lang="es-CO" sz="1000" dirty="0" smtClean="0"/>
              <a:t> Key</a:t>
            </a:r>
            <a:endParaRPr lang="es-CO" sz="1000" dirty="0"/>
          </a:p>
        </p:txBody>
      </p:sp>
      <p:sp>
        <p:nvSpPr>
          <p:cNvPr id="6" name="5 Rectángulo"/>
          <p:cNvSpPr/>
          <p:nvPr/>
        </p:nvSpPr>
        <p:spPr>
          <a:xfrm>
            <a:off x="3707904" y="2584625"/>
            <a:ext cx="1008112" cy="2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smtClean="0"/>
              <a:t>Asigna Entidad</a:t>
            </a:r>
            <a:endParaRPr lang="es-CO" sz="1000" dirty="0"/>
          </a:p>
        </p:txBody>
      </p:sp>
      <p:sp>
        <p:nvSpPr>
          <p:cNvPr id="7" name="6 Rectángulo"/>
          <p:cNvSpPr/>
          <p:nvPr/>
        </p:nvSpPr>
        <p:spPr>
          <a:xfrm>
            <a:off x="5024214" y="2584625"/>
            <a:ext cx="927720" cy="2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smtClean="0"/>
              <a:t>Asigna Estado</a:t>
            </a:r>
          </a:p>
        </p:txBody>
      </p:sp>
      <p:sp>
        <p:nvSpPr>
          <p:cNvPr id="9" name="8 Rectángulo">
            <a:hlinkClick r:id="rId2" action="ppaction://hlinksldjump"/>
          </p:cNvPr>
          <p:cNvSpPr/>
          <p:nvPr/>
        </p:nvSpPr>
        <p:spPr>
          <a:xfrm>
            <a:off x="6516216" y="2574267"/>
            <a:ext cx="1107740" cy="266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err="1" smtClean="0"/>
              <a:t>prepareUpdate</a:t>
            </a:r>
            <a:r>
              <a:rPr lang="es-CO" sz="1000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0017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2108</TotalTime>
  <Words>361</Words>
  <Application>Microsoft Office PowerPoint</Application>
  <PresentationFormat>Presentación en pantalla (4:3)</PresentationFormat>
  <Paragraphs>138</Paragraphs>
  <Slides>21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2" baseType="lpstr">
      <vt:lpstr>Tema de Office</vt:lpstr>
      <vt:lpstr>INGRESO MANUAL</vt:lpstr>
      <vt:lpstr>Presentación de PowerPoint</vt:lpstr>
      <vt:lpstr>VerifyDatesPerson()</vt:lpstr>
      <vt:lpstr>Save()</vt:lpstr>
      <vt:lpstr>verifyBlockSpecificPerson</vt:lpstr>
      <vt:lpstr>Create() (Persona Sucursal)</vt:lpstr>
      <vt:lpstr>Create()</vt:lpstr>
      <vt:lpstr>PrepareCreate() (Persona)</vt:lpstr>
      <vt:lpstr>Presentación de PowerPoint</vt:lpstr>
      <vt:lpstr>Update (Ambos)</vt:lpstr>
      <vt:lpstr>PrepareUpdate() (Ambos)</vt:lpstr>
      <vt:lpstr>RecordEntryMovement</vt:lpstr>
      <vt:lpstr>INGRESO LECTOR</vt:lpstr>
      <vt:lpstr>Presentación de PowerPoint</vt:lpstr>
      <vt:lpstr>SALIDA MANUAL</vt:lpstr>
      <vt:lpstr>Presentación de PowerPoint</vt:lpstr>
      <vt:lpstr>SALIDA LECTOR</vt:lpstr>
      <vt:lpstr>Presentación de PowerPoint</vt:lpstr>
      <vt:lpstr>INGRESO EXPRESS</vt:lpstr>
      <vt:lpstr>Presentación de PowerPoint</vt:lpstr>
      <vt:lpstr>SALIDA EXPRESS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RHA</dc:creator>
  <cp:lastModifiedBy>RHA</cp:lastModifiedBy>
  <cp:revision>65</cp:revision>
  <dcterms:created xsi:type="dcterms:W3CDTF">2017-02-13T13:12:46Z</dcterms:created>
  <dcterms:modified xsi:type="dcterms:W3CDTF">2017-03-06T21:48:12Z</dcterms:modified>
</cp:coreProperties>
</file>