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3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0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7042-9A28-4A3E-92D5-EE7A7057522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D6F69F-75D5-450B-B9E6-ECBDE4C2E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A4CE-8BA8-10A8-1BED-C8EB6F6D7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90777-1F69-3CD5-09F9-00AF73F8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Cristhian Camilo Jaramillo Ramos</a:t>
            </a:r>
          </a:p>
        </p:txBody>
      </p:sp>
    </p:spTree>
    <p:extLst>
      <p:ext uri="{BB962C8B-B14F-4D97-AF65-F5344CB8AC3E}">
        <p14:creationId xmlns:p14="http://schemas.microsoft.com/office/powerpoint/2010/main" val="29146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CAAD-79C6-49D2-D90E-C9021B5A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0DB036B-A3F7-3A1D-361D-D78CC9E5A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75113" cy="29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BB127-46A6-C2D0-BE80-81A6B0A6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41" y="1591356"/>
            <a:ext cx="10496550" cy="4981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42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CAAD-79C6-49D2-D90E-C9021B5A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0DB036B-A3F7-3A1D-361D-D78CC9E5A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75113" cy="29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CF954-1205-BFF4-9EE0-15C9B2BC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44" y="2280330"/>
            <a:ext cx="9398209" cy="22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CAAD-79C6-49D2-D90E-C9021B5A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TESTING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0DB036B-A3F7-3A1D-361D-D78CC9E5A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75113" cy="29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CFC8-40A8-710F-8923-9E758EC2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37" y="1853754"/>
            <a:ext cx="9279557" cy="46929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2480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4C1-9679-6AC7-039F-6C7A8F06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5749-24F9-9632-4D1D-EF2DCEF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  <a:p>
            <a:r>
              <a:rPr lang="en-US" dirty="0"/>
              <a:t>Clean Architecture</a:t>
            </a:r>
          </a:p>
          <a:p>
            <a:r>
              <a:rPr lang="en-US" dirty="0"/>
              <a:t>DTO Pattern</a:t>
            </a:r>
          </a:p>
          <a:p>
            <a:r>
              <a:rPr lang="en-US" dirty="0"/>
              <a:t>Bridge Pattern</a:t>
            </a:r>
          </a:p>
          <a:p>
            <a:r>
              <a:rPr lang="en-US" dirty="0"/>
              <a:t>Adapter Pattern</a:t>
            </a:r>
          </a:p>
          <a:p>
            <a:r>
              <a:rPr lang="en-US" dirty="0"/>
              <a:t>TPL (Task Parallel Library)</a:t>
            </a:r>
          </a:p>
        </p:txBody>
      </p:sp>
    </p:spTree>
    <p:extLst>
      <p:ext uri="{BB962C8B-B14F-4D97-AF65-F5344CB8AC3E}">
        <p14:creationId xmlns:p14="http://schemas.microsoft.com/office/powerpoint/2010/main" val="256787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4C1-9679-6AC7-039F-6C7A8F06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5749-24F9-9632-4D1D-EF2DCEF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  <a:p>
            <a:r>
              <a:rPr lang="en-US" dirty="0" err="1"/>
              <a:t>Nunit</a:t>
            </a:r>
            <a:endParaRPr lang="en-US" dirty="0"/>
          </a:p>
          <a:p>
            <a:r>
              <a:rPr lang="en-US" dirty="0" err="1"/>
              <a:t>Xml.Serialization</a:t>
            </a:r>
            <a:endParaRPr lang="en-US" dirty="0"/>
          </a:p>
          <a:p>
            <a:r>
              <a:rPr lang="en-US" dirty="0" err="1"/>
              <a:t>AutoMapper</a:t>
            </a:r>
            <a:endParaRPr lang="en-US" dirty="0"/>
          </a:p>
          <a:p>
            <a:r>
              <a:rPr lang="en-US" dirty="0" err="1"/>
              <a:t>Threading.Tasks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331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1022</TotalTime>
  <Words>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Technical Assessment</vt:lpstr>
      <vt:lpstr>Class Diagram</vt:lpstr>
      <vt:lpstr>TEST CASES</vt:lpstr>
      <vt:lpstr>POSTMAN TESTING</vt:lpstr>
      <vt:lpstr>Architecture of solution</vt:lpstr>
      <vt:lpstr>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Assessment</dc:title>
  <dc:creator>Cristhian Jaramillo</dc:creator>
  <cp:lastModifiedBy>Cristhian Jaramillo</cp:lastModifiedBy>
  <cp:revision>7</cp:revision>
  <dcterms:created xsi:type="dcterms:W3CDTF">2022-10-13T02:08:17Z</dcterms:created>
  <dcterms:modified xsi:type="dcterms:W3CDTF">2022-10-13T19:11:11Z</dcterms:modified>
</cp:coreProperties>
</file>